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4" r:id="rId8"/>
    <p:sldId id="265" r:id="rId9"/>
    <p:sldId id="267" r:id="rId10"/>
    <p:sldId id="271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280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855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602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3360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718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757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206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439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661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410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021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8610B-368C-431D-A1B2-D7BF2DF9E03D}" type="datetimeFigureOut">
              <a:rPr lang="ru-RU" smtClean="0"/>
              <a:t>15.09.2021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17927-8434-42E6-BF2D-B580DE79E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192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isk.yandex.ru/i/IBY68w05B8NpQQ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6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189" y="231820"/>
            <a:ext cx="9839459" cy="1994545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общеобразовательное учреждение                                                   Самарской области средняя общеобразовательная школа                                                                      им. А.И. Кузнецова с.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Курумоч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Волжский Самарской области                                              структурное подразделение «Детский сад «Белочка»»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1070" y="2600739"/>
            <a:ext cx="9327384" cy="2628084"/>
          </a:xfrm>
        </p:spPr>
        <p:txBody>
          <a:bodyPr>
            <a:no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Дистанционный 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образовательный проект 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«Сирень Победы»</a:t>
            </a:r>
          </a:p>
          <a:p>
            <a:pPr algn="r"/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проекта: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Брындина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Анна Александровна</a:t>
            </a:r>
          </a:p>
        </p:txBody>
      </p:sp>
    </p:spTree>
    <p:extLst>
      <p:ext uri="{BB962C8B-B14F-4D97-AF65-F5344CB8AC3E}">
        <p14:creationId xmlns:p14="http://schemas.microsoft.com/office/powerpoint/2010/main" val="2090717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5529"/>
            <a:ext cx="10515600" cy="82163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38400" y="609600"/>
            <a:ext cx="6679096" cy="6862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2020 году исполнилась знаменательная дата - 75-летие Победы в Великой Отечественной войне.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задумались над тем как организовать условия формирования у детей представлений об историческом прошлом своего Отечества, о том, как пробудить интерес и уважение к военной истории в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новой сложившейся ситуации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стране, связанной с ограничительными мерами по распространению 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covid-19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Поэтому решила создать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дистанционный образовательный проект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«Сирень Победы». Для достижения образовательных результатов в соответствии с ФГОС ДО, использовала дистанционные формы взаимодействия с детьми и родителями в вопросах знакомства дошкольников с историей военного прошлого своей страны, своей семьи, по поддержке у детей позитивных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переживаний,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связанных с Великой Победой 1945 года.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94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9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33588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67339" y="1298714"/>
            <a:ext cx="842838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Тема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войны не простая для детского понимания. И на вопрос, надо ли детей дошкольного возраста приобщать к памяти о военной истории, хочется вспомнить слова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В.А.Сухомлинского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о том, что высокие чувства преклонения перед памятью о тех, кто отдал за Родину жизнь, не возникают в сердцах детей сами по себе, их надо пробуждать. </a:t>
            </a:r>
          </a:p>
          <a:p>
            <a:pPr algn="just"/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Современные дети разделены во времени с непосредственными участниками Великой Отечественной войны уже тремя поколениями. К сожалению, всё меньше тех, кто был непосредственным очевидцем и участником далёких военных событий.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Педагоги и родители, как главные и авторитарные фигуры в жизни ребёнка ответственны за то, чтобы, разумно дозируя правду о войне, помогать дошкольникам понять её трагический смысл, почувствовать ценность человеческой жизни, пробудить сострадание к людям, испытавшим огромные лишения, потери и беды, которые несёт война.</a:t>
            </a:r>
          </a:p>
          <a:p>
            <a:pPr algn="just"/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023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109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59865" y="1545465"/>
            <a:ext cx="80364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и повышать уровень нравственно - патриотического воспитания, социальной и гражданской ответственности не только детей, но и родителей.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458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8520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40923" y="1313646"/>
            <a:ext cx="759853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Обобщать и расширять знания детей об истории Великой Отечественной войны через различные виды детской деятельности.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Прививать интерес к военной истории своего Отечества, пробуждать желание изучать историческое прошлое страны.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Пробуждать чувство гордости за своё Отечество, восхищения мужеством и героизмом народа, защитившего свою Родину.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почтение к памяти героев Великой Отечественной войны.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Знакомить и приобщать к культурным традициям страны – чествованию знаменательной даты российской военной истории – Дня Победы в ВОВ.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эмоциональное восприятие образа сирени – как символ Победы.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Стимулировать активное взаимодействие старших членов семей, родителей воспитанников и педагогов в вопросах пропаганды семейных и гражданско-патриотических ценностей.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Поддерживать воспитательный потенциал семьи в формировании у детей начал патриотических чувств, глубокого чувства сопричастности к истории своей семьи и своего Отечества.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482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74"/>
          <a:stretch/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8208" y="228600"/>
            <a:ext cx="3903818" cy="8397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656823"/>
            <a:ext cx="3539029" cy="5212165"/>
          </a:xfrm>
        </p:spPr>
        <p:txBody>
          <a:bodyPr>
            <a:normAutofit/>
          </a:bodyPr>
          <a:lstStyle/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Тип проекта: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-краткосрочный;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-групповой;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исследовательско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-творческий.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Участники проекта: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-воспитатели;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-дети старшей группы;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-родители воспитанников.</a:t>
            </a:r>
            <a:endParaRPr lang="ru-RU" sz="24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7237" y="575886"/>
            <a:ext cx="6889077" cy="578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822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3"/>
          <a:stretch/>
        </p:blipFill>
        <p:spPr>
          <a:xfrm>
            <a:off x="0" y="-90152"/>
            <a:ext cx="12192000" cy="67614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7005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работы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62130" y="1349379"/>
            <a:ext cx="941445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– подготовительный: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для родителей методические рекомендации: «Тема войны: как и о чём рассказывать детям дошкольного возраста»,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«Знакомьте ребёнка с военной историей своей семьи», Помогите ребёнку стать хранителем памяти о подвигах своих дедов и прадедов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для детей: </a:t>
            </a:r>
          </a:p>
          <a:p>
            <a:pPr algn="just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-цикл бесед с ИКТ: «Что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праздник 9 мая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?», «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Вечный огонь», «Дети войны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георгиевской ленточки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Символы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победы».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-подборку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литературы, стихов: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 Благинина «Шинель»;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чтение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 из книги С.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Баруздина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«Шел по улице солдат»;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Баруздин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«Рассказы о войне»; С. Михалков «День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Победы»; 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Гайдар «Война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дети»; 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Митяев «Землянка»; «Мешок овсянки»;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Длуголенский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«Что могут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солдаты»; 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Кассиль «Главное войско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 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Соболев «Батальон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четверых»; 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Исаковский «Навек запомни»,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Трутнева «Победой кончилась война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-подборку мультфильмов: «Солдатская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сказка», «Воспоминание», «Партизанская Снегурочка» и т.д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-подборку музыкальных произведений: «Священная война», «День победы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М.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Блантера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«Катюша», «Тёмная ночь» (муз. Н. Богословского, сл. В.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Агатова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),«Военный марш» Г. Свиридова, «Прощание славянки»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В.Агапкина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другие.</a:t>
            </a:r>
          </a:p>
        </p:txBody>
      </p:sp>
    </p:spTree>
    <p:extLst>
      <p:ext uri="{BB962C8B-B14F-4D97-AF65-F5344CB8AC3E}">
        <p14:creationId xmlns:p14="http://schemas.microsoft.com/office/powerpoint/2010/main" val="621070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7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781837" y="283335"/>
            <a:ext cx="61818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– основной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0145391"/>
              </p:ext>
            </p:extLst>
          </p:nvPr>
        </p:nvGraphicFramePr>
        <p:xfrm>
          <a:off x="283336" y="669701"/>
          <a:ext cx="5177306" cy="6456934"/>
        </p:xfrm>
        <a:graphic>
          <a:graphicData uri="http://schemas.openxmlformats.org/drawingml/2006/table">
            <a:tbl>
              <a:tblPr/>
              <a:tblGrid>
                <a:gridCol w="5177306"/>
              </a:tblGrid>
              <a:tr h="6053071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Родители, следуя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методическим рекомендациям и используя подборки образовательных ресурсов, познакомили детей с праздником «День Победы», дали представление о значении Победы нашего народа в </a:t>
                      </a:r>
                      <a:r>
                        <a:rPr lang="ru-RU" sz="1800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ВОв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Так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же, р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одители совместно с детьми посетили следующие виртуальные мероприятия, приуроченные к 75-летию Победы: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виртуальные туры «Музея Победы г. Москва»; «Центральный музей Вооруженных Сил. Зал Победы»;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присоединились к XI Международной Акции «Читаем детям о войне»;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приняли участие в акции «Бессмертный полк».</a:t>
                      </a:r>
                    </a:p>
                    <a:p>
                      <a:pPr marL="285750" indent="-28575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Совместно с детьми изготовили веточки «сирени» и разучили движения танца с изготовленными веточками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на песню «Сирень Победы»</a:t>
                      </a:r>
                      <a:endParaRPr lang="ru-RU" sz="18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ru-RU" sz="18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735" y="883499"/>
            <a:ext cx="6104586" cy="493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08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75137" y="721218"/>
            <a:ext cx="86417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 Этап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Сирень – это символ весны. Это память о тех, кто защитил нашу страну в Великой Отечественной войне, это символ Победы! Пышными букетами сирени встречали в мае 1945 года воинов-освободителей, возвращавшихся домой. Каждую весну цветет сирень, символизирующая живую связь поколений. Поколения тех, кто выстоял и победил в той страшной войне.</a:t>
            </a:r>
          </a:p>
          <a:p>
            <a:pPr lvl="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в память об этом Великом дне, кульминационным событием нашего проекта стало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сетевой патриотической акции «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Сирень Победы2020».</a:t>
            </a:r>
          </a:p>
          <a:p>
            <a:pPr lvl="0"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акции проходило в два этапа:</a:t>
            </a:r>
          </a:p>
          <a:p>
            <a:pPr marL="342900" lvl="0" indent="-342900" algn="just">
              <a:buAutoNum type="arabicPeriod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мастер-класса с детьми «Изготовление цветов сирени своими руками»</a:t>
            </a:r>
          </a:p>
          <a:p>
            <a:pPr marL="342900" lvl="0" indent="-342900" algn="just">
              <a:buAutoNum type="arabicPeriod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видеоролика танца с изготовленными цветами «сирени» на мелодию «Песни военных лет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Ссылка на видео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disk.yandex.ru/i/IBY68w05B8NpQQ</a:t>
            </a:r>
            <a:endParaRPr lang="ru-RU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50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3493" y="1330774"/>
            <a:ext cx="2956104" cy="714777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3792" y="2305317"/>
            <a:ext cx="4378816" cy="3936123"/>
          </a:xfrm>
        </p:spPr>
        <p:txBody>
          <a:bodyPr>
            <a:norm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система продуктивного взаимодействия между участниками проекта была эффективной для решения поставленной задачи по формированию и повышению уровня нравственно- патриотического воспитания, социальной и гражданской ответственности не только детей, но и родителей.</a:t>
            </a:r>
          </a:p>
          <a:p>
            <a:pPr algn="just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1" r="12831"/>
          <a:stretch>
            <a:fillRect/>
          </a:stretch>
        </p:blipFill>
        <p:spPr>
          <a:xfrm>
            <a:off x="5264150" y="992188"/>
            <a:ext cx="6172200" cy="4873625"/>
          </a:xfrm>
        </p:spPr>
      </p:pic>
    </p:spTree>
    <p:extLst>
      <p:ext uri="{BB962C8B-B14F-4D97-AF65-F5344CB8AC3E}">
        <p14:creationId xmlns:p14="http://schemas.microsoft.com/office/powerpoint/2010/main" val="2818283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2"/>
          <a:stretch/>
        </p:blipFill>
        <p:spPr>
          <a:xfrm>
            <a:off x="-635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5267459"/>
            <a:ext cx="10515600" cy="1365161"/>
          </a:xfrm>
        </p:spPr>
        <p:txBody>
          <a:bodyPr>
            <a:normAutofit fontScale="92500" lnSpcReduction="20000"/>
          </a:bodyPr>
          <a:lstStyle/>
          <a:p>
            <a:pPr algn="ctr"/>
            <a:endParaRPr lang="ru-RU" sz="5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!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1" y="296213"/>
            <a:ext cx="10515599" cy="547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0184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881</Words>
  <Application>Microsoft Office PowerPoint</Application>
  <PresentationFormat>Широкоэкранный</PresentationFormat>
  <Paragraphs>71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Wingdings</vt:lpstr>
      <vt:lpstr>Тема Office</vt:lpstr>
      <vt:lpstr>Государственное бюджетное общеобразовательное учреждение                                                   Самарской области средняя общеобразовательная школа                                                                      им. А.И. Кузнецова с. Курумоч муниципального района Волжский Самарской области                                              структурное подразделение «Детский сад «Белочка»» </vt:lpstr>
      <vt:lpstr>Актуальность </vt:lpstr>
      <vt:lpstr>Проблема </vt:lpstr>
      <vt:lpstr> Цель </vt:lpstr>
      <vt:lpstr>Задачи </vt:lpstr>
      <vt:lpstr>                    </vt:lpstr>
      <vt:lpstr>Этапы работы</vt:lpstr>
      <vt:lpstr>Презентация PowerPoint</vt:lpstr>
      <vt:lpstr>Презентация PowerPoint</vt:lpstr>
      <vt:lpstr>Вывод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бюджетное общеобразовательное учреждение                                                   Самарской области средняя общеобразовательная школа                                                                      им. А.И. Кузнецова с. Курумоч                                                                                   муниципального района Волжский Самарской области                                              структурное подразделение «Детский сад «Белочка»»</dc:title>
  <dc:creator>Windows User</dc:creator>
  <cp:lastModifiedBy>Windows User</cp:lastModifiedBy>
  <cp:revision>44</cp:revision>
  <dcterms:created xsi:type="dcterms:W3CDTF">2020-05-14T13:39:01Z</dcterms:created>
  <dcterms:modified xsi:type="dcterms:W3CDTF">2021-09-15T06:25:53Z</dcterms:modified>
</cp:coreProperties>
</file>