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96" r:id="rId4"/>
    <p:sldMasterId id="2147483708" r:id="rId5"/>
    <p:sldMasterId id="2147483720" r:id="rId6"/>
    <p:sldMasterId id="2147483732" r:id="rId7"/>
  </p:sldMasterIdLst>
  <p:sldIdLst>
    <p:sldId id="256" r:id="rId8"/>
    <p:sldId id="257" r:id="rId9"/>
    <p:sldId id="281" r:id="rId10"/>
    <p:sldId id="260" r:id="rId11"/>
    <p:sldId id="285" r:id="rId12"/>
    <p:sldId id="283" r:id="rId13"/>
    <p:sldId id="259" r:id="rId14"/>
    <p:sldId id="284" r:id="rId15"/>
    <p:sldId id="262" r:id="rId16"/>
    <p:sldId id="266" r:id="rId17"/>
    <p:sldId id="263" r:id="rId18"/>
    <p:sldId id="275" r:id="rId19"/>
    <p:sldId id="267" r:id="rId20"/>
    <p:sldId id="268" r:id="rId21"/>
    <p:sldId id="269" r:id="rId22"/>
    <p:sldId id="270" r:id="rId23"/>
    <p:sldId id="282" r:id="rId24"/>
    <p:sldId id="279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21850" autoAdjust="0"/>
    <p:restoredTop sz="94660"/>
  </p:normalViewPr>
  <p:slideViewPr>
    <p:cSldViewPr>
      <p:cViewPr varScale="1">
        <p:scale>
          <a:sx n="65" d="100"/>
          <a:sy n="65" d="100"/>
        </p:scale>
        <p:origin x="-1060" y="-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theme" Target="theme/theme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0477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3203234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235232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605840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2431885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2388833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598955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803697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363661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100732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4884093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21546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2511700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562286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57431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5765908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55153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8748311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5219321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2637689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109261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12350161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75877795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992073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0688942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9640083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6816531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08084147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595328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1640377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2741788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58412201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5799061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1701750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559938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7124392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33163857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50506583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371135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3745117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58441513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71673658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2179366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0425864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81756045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46594755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58747839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3478983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68813954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85547905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9774762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7454770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28796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4974358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3496760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58181822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99028843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86235049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485087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7049600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8181283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579787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6256412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54636184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98387684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149038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04.09.2026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765396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59731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3265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7570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832876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04.09.2026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641634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8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2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3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2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3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0.xml"/><Relationship Id="rId4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4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548680"/>
            <a:ext cx="4824536" cy="4968551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latin typeface="+mn-lt"/>
              </a:rPr>
              <a:t> </a:t>
            </a:r>
            <a:r>
              <a:rPr lang="ru-RU" sz="3600" b="1" dirty="0" smtClean="0">
                <a:latin typeface="+mn-lt"/>
              </a:rPr>
              <a:t>Музей  </a:t>
            </a:r>
            <a:r>
              <a:rPr lang="ru-RU" sz="3600" b="1" dirty="0" smtClean="0"/>
              <a:t>в </a:t>
            </a:r>
            <a:r>
              <a:rPr lang="ru-RU" sz="3600" b="1" dirty="0" smtClean="0">
                <a:latin typeface="+mn-lt"/>
              </a:rPr>
              <a:t>воспитательной системе МКОУ </a:t>
            </a:r>
            <a:r>
              <a:rPr lang="ru-RU" sz="3600" b="1" dirty="0" err="1" smtClean="0">
                <a:latin typeface="+mn-lt"/>
              </a:rPr>
              <a:t>Чумаковской</a:t>
            </a:r>
            <a:r>
              <a:rPr lang="ru-RU" sz="3600" b="1" dirty="0" smtClean="0">
                <a:latin typeface="+mn-lt"/>
              </a:rPr>
              <a:t> школы-интерната</a:t>
            </a:r>
            <a:endParaRPr lang="ru-RU" sz="4000" b="1" dirty="0"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4581128"/>
            <a:ext cx="4392488" cy="1848268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chemeClr val="tx1"/>
                </a:solidFill>
              </a:rPr>
              <a:t>НАЗАРОВА ЛЮДМИЛА ВЛАДИМИРОВНА</a:t>
            </a:r>
          </a:p>
          <a:p>
            <a:endParaRPr lang="ru-RU" sz="2400" b="1" dirty="0" smtClean="0">
              <a:solidFill>
                <a:schemeClr val="tx1"/>
              </a:solidFill>
            </a:endParaRPr>
          </a:p>
          <a:p>
            <a:r>
              <a:rPr lang="ru-RU" sz="2400" b="1" dirty="0" smtClean="0">
                <a:solidFill>
                  <a:schemeClr val="tx1"/>
                </a:solidFill>
              </a:rPr>
              <a:t>Куйбышев, 2026</a:t>
            </a:r>
            <a:endParaRPr lang="ru-RU" sz="2400" b="1" dirty="0">
              <a:solidFill>
                <a:schemeClr val="tx1"/>
              </a:solidFill>
            </a:endParaRPr>
          </a:p>
        </p:txBody>
      </p:sp>
      <p:pic>
        <p:nvPicPr>
          <p:cNvPr id="7" name="Рисунок 6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1214422"/>
            <a:ext cx="4000528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0" y="0"/>
            <a:ext cx="8469563" cy="104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solidFill>
                <a:srgbClr val="000000"/>
              </a:solidFill>
              <a:ea typeface="Times New Roman" pitchFamily="18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ea typeface="Times New Roman" pitchFamily="18" charset="0"/>
                <a:cs typeface="Arial" pitchFamily="34" charset="0"/>
              </a:rPr>
              <a:t>                 МКОУ ЧУМАКОВСКАЯ ШКОЛА-ИНТЕРНАТ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67986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+mn-lt"/>
              </a:rPr>
              <a:t>Школьный </a:t>
            </a:r>
            <a:r>
              <a:rPr lang="ru-RU" sz="2800" dirty="0" smtClean="0">
                <a:solidFill>
                  <a:srgbClr val="000000"/>
                </a:solidFill>
                <a:latin typeface="+mn-lt"/>
              </a:rPr>
              <a:t>музей может быть интегрирован в воспитательную систему школы.</a:t>
            </a:r>
            <a:endParaRPr lang="ru-RU" sz="2800" dirty="0">
              <a:latin typeface="+mn-lt"/>
            </a:endParaRPr>
          </a:p>
        </p:txBody>
      </p:sp>
      <p:pic>
        <p:nvPicPr>
          <p:cNvPr id="7" name="Содержимое 6" descr="C:\Users\ISW\Downloads\МУЗЕЙ 2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1" y="1600200"/>
            <a:ext cx="785818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5067774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latin typeface="+mn-lt"/>
              </a:rPr>
              <a:t>В основной экспозиции школьного  музея   насчитывается более 100 подлинных  экспонатов.</a:t>
            </a:r>
            <a:endParaRPr lang="ru-RU" sz="2800" dirty="0">
              <a:latin typeface="+mn-lt"/>
            </a:endParaRPr>
          </a:p>
        </p:txBody>
      </p:sp>
      <p:pic>
        <p:nvPicPr>
          <p:cNvPr id="10242" name="Picture 2" descr="https://sun9-20.userapi.com/impg/jkdsxa1R5IyVXmIS8CxRsXKifoWn7kJ4YPHnJw/wYeQpkp0Cuo.jpg?size=839x1080&amp;quality=96&amp;sign=84758401c09ada6b315e61d6c09c47c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00628" y="3643314"/>
            <a:ext cx="1490514" cy="2093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00232" y="1600200"/>
            <a:ext cx="5357850" cy="49006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556532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sun9-64.userapi.com/impg/VVXe-u7HC5n_f9i-J7562e9w_kDsWo-oOroohA/lCxUdoDJaL0.jpg?size=1080x830&amp;quality=96&amp;proxy=1&amp;sign=dbba065b7ed3dc88c5ce1414399331f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381286"/>
            <a:ext cx="3996952" cy="3541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sun9-18.userapi.com/impg/ZAgm32TP8e6EwQjL0XpaoKmq_jygKZllv4cZFg/MT4eHtWVdvg.jpg?size=525x1080&amp;quality=96&amp;sign=03c38267f044849f440ebce5d9b071d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0590" b="17446"/>
          <a:stretch/>
        </p:blipFill>
        <p:spPr bwMode="auto">
          <a:xfrm>
            <a:off x="4860032" y="1919900"/>
            <a:ext cx="3714458" cy="4464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музее информация приобретает наглядность, образность и активизирует визуальное мышление, становящееся эффективным средством преемственности культуры.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844824"/>
            <a:ext cx="4038600" cy="4281339"/>
          </a:xfrm>
        </p:spPr>
        <p:txBody>
          <a:bodyPr/>
          <a:lstStyle/>
          <a:p>
            <a:endParaRPr lang="ru-RU" b="1" dirty="0"/>
          </a:p>
        </p:txBody>
      </p:sp>
      <p:pic>
        <p:nvPicPr>
          <p:cNvPr id="7" name="Содержимое 5" descr="C:\Users\ISW\Downloads\МУЗЕЙ 3.jpg"/>
          <p:cNvPicPr>
            <a:picLocks noGrp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1928802"/>
            <a:ext cx="8329642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2603020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79512" y="596242"/>
            <a:ext cx="8229600" cy="1464605"/>
          </a:xfrm>
        </p:spPr>
        <p:txBody>
          <a:bodyPr>
            <a:normAutofit/>
          </a:bodyPr>
          <a:lstStyle/>
          <a:p>
            <a:r>
              <a:rPr lang="ru-RU" sz="2800" dirty="0" smtClean="0">
                <a:latin typeface="+mn-lt"/>
              </a:rPr>
              <a:t>Школьный музей-это не только создание  экспозиций, а еще многогранная деятельность, направленная на  повышение качества образования.</a:t>
            </a:r>
            <a:endParaRPr lang="ru-RU" sz="2800" dirty="0">
              <a:latin typeface="+mn-lt"/>
            </a:endParaRPr>
          </a:p>
        </p:txBody>
      </p:sp>
      <p:cxnSp>
        <p:nvCxnSpPr>
          <p:cNvPr id="7" name="Прямая со стрелкой 6"/>
          <p:cNvCxnSpPr>
            <a:stCxn id="2" idx="2"/>
          </p:cNvCxnSpPr>
          <p:nvPr/>
        </p:nvCxnSpPr>
        <p:spPr>
          <a:xfrm flipH="1">
            <a:off x="2663280" y="2060847"/>
            <a:ext cx="1631032" cy="3216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 стрелкой 8"/>
          <p:cNvCxnSpPr>
            <a:stCxn id="2" idx="2"/>
          </p:cNvCxnSpPr>
          <p:nvPr/>
        </p:nvCxnSpPr>
        <p:spPr>
          <a:xfrm>
            <a:off x="4294312" y="2060847"/>
            <a:ext cx="1789856" cy="32160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>
            <a:endCxn id="13" idx="0"/>
          </p:cNvCxnSpPr>
          <p:nvPr/>
        </p:nvCxnSpPr>
        <p:spPr>
          <a:xfrm flipH="1">
            <a:off x="3296444" y="2019407"/>
            <a:ext cx="997868" cy="241770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1259632" y="2440104"/>
            <a:ext cx="2318048" cy="1132911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>
                <a:solidFill>
                  <a:prstClr val="black"/>
                </a:solidFill>
                <a:ea typeface="+mj-ea"/>
                <a:cs typeface="+mj-cs"/>
              </a:rPr>
              <a:t>Интерактивная  экскурсия </a:t>
            </a:r>
            <a:br>
              <a:rPr lang="ru-RU" b="1" dirty="0">
                <a:solidFill>
                  <a:prstClr val="black"/>
                </a:solidFill>
                <a:ea typeface="+mj-ea"/>
                <a:cs typeface="+mj-cs"/>
              </a:rPr>
            </a:br>
            <a:r>
              <a:rPr lang="ru-RU" b="1" dirty="0">
                <a:solidFill>
                  <a:prstClr val="black"/>
                </a:solidFill>
                <a:ea typeface="+mj-ea"/>
                <a:cs typeface="+mj-cs"/>
              </a:rPr>
              <a:t>«Музей в чемодане»</a:t>
            </a:r>
            <a:r>
              <a:rPr lang="en-US" b="1" dirty="0">
                <a:solidFill>
                  <a:prstClr val="black"/>
                </a:solidFill>
                <a:ea typeface="+mj-ea"/>
                <a:cs typeface="+mj-cs"/>
              </a:rPr>
              <a:t/>
            </a:r>
            <a:br>
              <a:rPr lang="en-US" b="1" dirty="0">
                <a:solidFill>
                  <a:prstClr val="black"/>
                </a:solidFill>
                <a:ea typeface="+mj-ea"/>
                <a:cs typeface="+mj-cs"/>
              </a:rPr>
            </a:br>
            <a:endParaRPr lang="ru-RU" b="1" dirty="0">
              <a:noFill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619672" y="4437112"/>
            <a:ext cx="3353544" cy="14401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</a:pPr>
            <a:r>
              <a:rPr lang="ru-RU" b="1" dirty="0" smtClean="0">
                <a:solidFill>
                  <a:prstClr val="black"/>
                </a:solidFill>
              </a:rPr>
              <a:t>Сотрудничество с другими музеями</a:t>
            </a:r>
            <a:endParaRPr lang="ru-RU" b="1" dirty="0">
              <a:solidFill>
                <a:prstClr val="black"/>
              </a:solidFill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5364088" y="2440105"/>
            <a:ext cx="2520280" cy="113291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>
              <a:spcBef>
                <a:spcPct val="20000"/>
              </a:spcBef>
            </a:pPr>
            <a:r>
              <a:rPr lang="ru-RU" b="1" dirty="0" smtClean="0">
                <a:solidFill>
                  <a:prstClr val="black"/>
                </a:solidFill>
              </a:rPr>
              <a:t>Практическая форма занятий</a:t>
            </a:r>
            <a:endParaRPr lang="ru-RU" b="1" dirty="0">
              <a:solidFill>
                <a:prstClr val="black"/>
              </a:solidFill>
            </a:endParaRPr>
          </a:p>
        </p:txBody>
      </p:sp>
      <p:cxnSp>
        <p:nvCxnSpPr>
          <p:cNvPr id="33" name="Прямая соединительная линия 32"/>
          <p:cNvCxnSpPr/>
          <p:nvPr/>
        </p:nvCxnSpPr>
        <p:spPr>
          <a:xfrm>
            <a:off x="4294312" y="3284984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Прямая со стрелкой 45"/>
          <p:cNvCxnSpPr>
            <a:stCxn id="2" idx="2"/>
          </p:cNvCxnSpPr>
          <p:nvPr/>
        </p:nvCxnSpPr>
        <p:spPr>
          <a:xfrm>
            <a:off x="4294312" y="2060847"/>
            <a:ext cx="1357808" cy="23762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Прямоугольник 46"/>
          <p:cNvSpPr/>
          <p:nvPr/>
        </p:nvSpPr>
        <p:spPr>
          <a:xfrm>
            <a:off x="5364088" y="4412704"/>
            <a:ext cx="3024336" cy="14184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Участие в конкурсах</a:t>
            </a:r>
            <a:endParaRPr lang="ru-RU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9531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конкурсе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829031" y="1600200"/>
            <a:ext cx="3294938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4099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4828508" y="1600200"/>
            <a:ext cx="3677983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3135086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:\фото для през\IMG-20181227-WA001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3995936" y="1400350"/>
            <a:ext cx="4392488" cy="2277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:\фото для през\IMG-20181227-WA000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35188" y="4786322"/>
            <a:ext cx="2653236" cy="1622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147248" cy="1162050"/>
          </a:xfrm>
        </p:spPr>
        <p:txBody>
          <a:bodyPr>
            <a:noAutofit/>
          </a:bodyPr>
          <a:lstStyle/>
          <a:p>
            <a:r>
              <a:rPr lang="ru-RU" sz="2800" b="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b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28596" y="838407"/>
            <a:ext cx="8121170" cy="5542920"/>
          </a:xfrm>
        </p:spPr>
        <p:txBody>
          <a:bodyPr/>
          <a:lstStyle/>
          <a:p>
            <a:pPr>
              <a:buNone/>
            </a:pP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half" idx="2"/>
          </p:nvPr>
        </p:nvSpPr>
        <p:spPr>
          <a:xfrm>
            <a:off x="699591" y="1289185"/>
            <a:ext cx="7944375" cy="4691063"/>
          </a:xfrm>
        </p:spPr>
        <p:txBody>
          <a:bodyPr/>
          <a:lstStyle/>
          <a:p>
            <a:pPr marL="342900" lvl="0" indent="-342900">
              <a:buFont typeface="Arial" pitchFamily="34" charset="0"/>
              <a:buChar char="•"/>
            </a:pPr>
            <a:endParaRPr lang="ru-RU" sz="3200" dirty="0">
              <a:solidFill>
                <a:prstClr val="black"/>
              </a:solidFill>
            </a:endParaRPr>
          </a:p>
          <a:p>
            <a:endParaRPr lang="ru-RU" dirty="0"/>
          </a:p>
        </p:txBody>
      </p:sp>
      <p:pic>
        <p:nvPicPr>
          <p:cNvPr id="8" name="Рисунок 7" descr="C:\Users\ISW\Downloads\Screenshot_20260413_084240.jpg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285728"/>
            <a:ext cx="8001056" cy="6148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4173414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1590" y="602410"/>
            <a:ext cx="3841848" cy="5562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004048" y="2847514"/>
            <a:ext cx="2782662" cy="33177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+mn-lt"/>
              </a:rPr>
              <a:t/>
            </a:r>
            <a:br>
              <a:rPr lang="ru-RU" sz="2800" b="1" dirty="0" smtClean="0">
                <a:latin typeface="+mn-lt"/>
              </a:rPr>
            </a:br>
            <a:endParaRPr lang="ru-RU" sz="2800" b="1" dirty="0">
              <a:latin typeface="+mn-lt"/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860032" y="2857495"/>
            <a:ext cx="2640926" cy="3163793"/>
          </a:xfrm>
        </p:spPr>
        <p:txBody>
          <a:bodyPr/>
          <a:lstStyle/>
          <a:p>
            <a:endParaRPr lang="ru-RU" b="1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81584" y="285729"/>
            <a:ext cx="8648133" cy="6286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94486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https://sun9-48.userapi.com/impg/bGEkOTEv6ALtiEjM0ueH9hcEJ3knbcjX2gdxcA/5mGXLu9iRKE.jpg?size=1280x960&amp;quality=96&amp;sign=0ad1ead3e3db203a6f79c5c5552cd796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5720" y="857232"/>
            <a:ext cx="5072098" cy="5572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12772" y="857232"/>
            <a:ext cx="3608503" cy="3929090"/>
          </a:xfrm>
        </p:spPr>
        <p:txBody>
          <a:bodyPr>
            <a:normAutofit/>
          </a:bodyPr>
          <a:lstStyle/>
          <a:p>
            <a:r>
              <a:rPr lang="ru-RU" sz="2800" b="1" dirty="0" smtClean="0">
                <a:latin typeface="+mn-lt"/>
              </a:rPr>
              <a:t>Интерактивная  экскурсия </a:t>
            </a:r>
            <a:br>
              <a:rPr lang="ru-RU" sz="2800" b="1" dirty="0" smtClean="0">
                <a:latin typeface="+mn-lt"/>
              </a:rPr>
            </a:br>
            <a:r>
              <a:rPr lang="ru-RU" sz="2800" b="1" dirty="0" smtClean="0">
                <a:latin typeface="+mn-lt"/>
              </a:rPr>
              <a:t>«Музей в чемодане»</a:t>
            </a:r>
            <a:r>
              <a:rPr lang="en-US" sz="2800" b="1" dirty="0" smtClean="0">
                <a:latin typeface="+mn-lt"/>
              </a:rPr>
              <a:t/>
            </a:r>
            <a:br>
              <a:rPr lang="en-US" sz="2800" b="1" dirty="0" smtClean="0">
                <a:latin typeface="+mn-lt"/>
              </a:rPr>
            </a:b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41688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28664" y="547689"/>
            <a:ext cx="4035436" cy="30253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268760"/>
            <a:ext cx="3582332" cy="46805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571480"/>
            <a:ext cx="8286808" cy="6067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295981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https://sun9-12.userapi.com/impg/xR6aEjBDyOpTBWf89YNgjKCLwBetSQKoK7enPw/NfFQiKvYbXk.jpg?size=1280x960&amp;quality=96&amp;sign=3056a797e6c60de628784d7d38423c7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332656"/>
            <a:ext cx="3936437" cy="295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6" name="Picture 4" descr="https://sun9-43.userapi.com/impg/rsw9MHK0xyYHDZv6GnuRGyM65RRWL8rCVOlDIg/iYNGyC4DDog.jpg?size=1080x560&amp;quality=96&amp;proxy=1&amp;sign=79da41c6fd4c564d911d5fefac04dbf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91680" y="3501008"/>
            <a:ext cx="5760638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https://sun9-36.userapi.com/impg/gULNmy1Dc5ZZ-y98Hgvsvxicmm-m7CF89aaczQ/fozUnTT-4J8.jpg?size=1280x960&amp;quality=96&amp;sign=a2235dbb74f20a741c02f5047c80b276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7435"/>
            <a:ext cx="3790358" cy="2842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85720" y="214290"/>
            <a:ext cx="8642379" cy="64293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433531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4462" y="144463"/>
            <a:ext cx="8856694" cy="63086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990276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100" name="Picture 4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5548" y="1484784"/>
            <a:ext cx="3244403" cy="46413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916832"/>
            <a:ext cx="4392487" cy="42484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1772816"/>
            <a:ext cx="4038600" cy="4353347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85720" y="214290"/>
            <a:ext cx="8358198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13681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9945" y="1546482"/>
            <a:ext cx="3816423" cy="3332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4810" y="857232"/>
            <a:ext cx="2857520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326200"/>
            <a:ext cx="8215370" cy="6246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208217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+mn-lt"/>
              </a:rPr>
              <a:t>«Таинственный мир Рождества»</a:t>
            </a:r>
            <a:br>
              <a:rPr lang="ru-RU" sz="2800" b="1" dirty="0" smtClean="0">
                <a:latin typeface="+mn-lt"/>
              </a:rPr>
            </a:br>
            <a:r>
              <a:rPr lang="ru-RU" sz="2800" b="1" dirty="0" smtClean="0">
                <a:latin typeface="+mn-lt"/>
              </a:rPr>
              <a:t> экскурсия для учащихся 5-7 классов </a:t>
            </a:r>
            <a:endParaRPr lang="ru-RU" sz="2800" b="1" dirty="0">
              <a:latin typeface="+mn-lt"/>
            </a:endParaRP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571612"/>
            <a:ext cx="3180158" cy="4240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31244"/>
            <a:ext cx="8358246" cy="64410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9318148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Текст 7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219" name="Picture 3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1484784"/>
            <a:ext cx="3647041" cy="46413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357159" y="428604"/>
            <a:ext cx="8358246" cy="6072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710741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s://sun9-19.userapi.com/impg/YbR3Z74jFbAbhPeR3g5JU7-_HDHq9X7bOj-gsA/5Gz61yLOwEo.jpg?size=1280x960&amp;quality=96&amp;sign=51627d75368cea28bfbb04d94378acd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9039"/>
          <a:stretch/>
        </p:blipFill>
        <p:spPr bwMode="auto">
          <a:xfrm>
            <a:off x="251520" y="3494334"/>
            <a:ext cx="5369296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https://sun9-57.userapi.com/impg/RSDUWCxGnZv7QgxoE4o5k-1ocvAbKf-9v0ZNng/qyIRsUi5O4A.jpg?size=810x1080&amp;quality=96&amp;sign=8ce64bce0c0fbe1896b9578a80e53cb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5855" y="610459"/>
            <a:ext cx="2344961" cy="2912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9222" name="Picture 6" descr="https://sun9-5.userapi.com/impg/pyp8iAt3-d5H35jMbwajcIVvp4y0HIwLtLz0mQ/86wXOXTKW7o.jpg?size=810x1080&amp;quality=96&amp;sign=9fa54a01268c81f0bab1e7185e5cf65a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711693" y="2205613"/>
            <a:ext cx="3364679" cy="4486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3050"/>
            <a:ext cx="3213993" cy="2795910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+mn-lt"/>
              </a:rPr>
              <a:t/>
            </a:r>
            <a:br>
              <a:rPr lang="ru-RU" sz="2400" dirty="0" smtClean="0">
                <a:latin typeface="+mn-lt"/>
              </a:rPr>
            </a:br>
            <a:r>
              <a:rPr lang="ru-RU" sz="2400" dirty="0">
                <a:latin typeface="+mn-lt"/>
              </a:rPr>
              <a:t/>
            </a:r>
            <a:br>
              <a:rPr lang="ru-RU" sz="2400" dirty="0">
                <a:latin typeface="+mn-lt"/>
              </a:rPr>
            </a:br>
            <a:r>
              <a:rPr lang="ru-RU" sz="2400" dirty="0" smtClean="0">
                <a:latin typeface="+mn-lt"/>
              </a:rPr>
              <a:t/>
            </a:r>
            <a:br>
              <a:rPr lang="ru-RU" sz="2400" dirty="0" smtClean="0">
                <a:latin typeface="+mn-lt"/>
              </a:rPr>
            </a:br>
            <a:r>
              <a:rPr lang="ru-RU" sz="2400" dirty="0">
                <a:latin typeface="+mn-lt"/>
              </a:rPr>
              <a:t/>
            </a:r>
            <a:br>
              <a:rPr lang="ru-RU" sz="2400" dirty="0">
                <a:latin typeface="+mn-lt"/>
              </a:rPr>
            </a:br>
            <a:r>
              <a:rPr lang="ru-RU" sz="2400" dirty="0" smtClean="0">
                <a:latin typeface="+mn-lt"/>
              </a:rPr>
              <a:t/>
            </a:r>
            <a:br>
              <a:rPr lang="ru-RU" sz="2400" dirty="0" smtClean="0">
                <a:latin typeface="+mn-lt"/>
              </a:rPr>
            </a:br>
            <a:r>
              <a:rPr lang="ru-RU" sz="2400" dirty="0" smtClean="0">
                <a:latin typeface="+mn-lt"/>
              </a:rPr>
              <a:t>Участие в конкурсах -одна из форм деятельности школьного музея</a:t>
            </a:r>
            <a:endParaRPr lang="ru-RU" sz="24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620816" y="908720"/>
            <a:ext cx="3065984" cy="5217443"/>
          </a:xfrm>
        </p:spPr>
        <p:txBody>
          <a:bodyPr>
            <a:normAutofit/>
          </a:bodyPr>
          <a:lstStyle/>
          <a:p>
            <a:r>
              <a:rPr lang="ru-RU" sz="2400" dirty="0" smtClean="0"/>
              <a:t>Сотрудничество с городским музеем г. Всеволожска</a:t>
            </a:r>
            <a:endParaRPr lang="ru-RU" sz="240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51520" y="1052736"/>
            <a:ext cx="5040560" cy="547260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14282" y="142852"/>
            <a:ext cx="8786874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2301916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3608" y="642918"/>
            <a:ext cx="7028854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dirty="0">
                <a:solidFill>
                  <a:srgbClr val="000000"/>
                </a:solidFill>
                <a:ea typeface="+mj-ea"/>
                <a:cs typeface="+mj-cs"/>
              </a:rPr>
              <a:t>Музей – это дверь в прошлое и окно в будущее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xmlns="" val="68444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517</TotalTime>
  <Words>116</Words>
  <Application>Microsoft Office PowerPoint</Application>
  <PresentationFormat>Экран (4:3)</PresentationFormat>
  <Paragraphs>23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Тема Office</vt:lpstr>
      <vt:lpstr>1_Тема Office</vt:lpstr>
      <vt:lpstr>2_Тема Office</vt:lpstr>
      <vt:lpstr>4_Тема Office</vt:lpstr>
      <vt:lpstr>5_Тема Office</vt:lpstr>
      <vt:lpstr>6_Тема Office</vt:lpstr>
      <vt:lpstr>7_Тема Office</vt:lpstr>
      <vt:lpstr> Музей  в воспитательной системе МКОУ Чумаковской школы-интерната</vt:lpstr>
      <vt:lpstr>Школьный музей может быть интегрирован в воспитательную систему школы.</vt:lpstr>
      <vt:lpstr>В основной экспозиции школьного  музея   насчитывается более 100 подлинных  экспонатов.</vt:lpstr>
      <vt:lpstr>В музее информация приобретает наглядность, образность и активизирует визуальное мышление, становящееся эффективным средством преемственности культуры.</vt:lpstr>
      <vt:lpstr>Школьный музей-это не только создание  экспозиций, а еще многогранная деятельность, направленная на  повышение качества образования.</vt:lpstr>
      <vt:lpstr>Участие в конкурсе</vt:lpstr>
      <vt:lpstr>.</vt:lpstr>
      <vt:lpstr> </vt:lpstr>
      <vt:lpstr>Интерактивная  экскурсия  «Музей в чемодане» </vt:lpstr>
      <vt:lpstr>Слайд 10</vt:lpstr>
      <vt:lpstr>Слайд 11</vt:lpstr>
      <vt:lpstr>Слайд 12</vt:lpstr>
      <vt:lpstr>Слайд 13</vt:lpstr>
      <vt:lpstr>Слайд 14</vt:lpstr>
      <vt:lpstr>«Таинственный мир Рождества»  экскурсия для учащихся 5-7 классов </vt:lpstr>
      <vt:lpstr>Слайд 16</vt:lpstr>
      <vt:lpstr>     Участие в конкурсах -одна из форм деятельности школьного музея</vt:lpstr>
      <vt:lpstr>Слайд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Этнографический музей «СВЕТЕЛКА»  </dc:title>
  <dc:creator>Kirill</dc:creator>
  <cp:lastModifiedBy>Пользователь Windows</cp:lastModifiedBy>
  <cp:revision>25</cp:revision>
  <dcterms:created xsi:type="dcterms:W3CDTF">2021-04-23T22:19:13Z</dcterms:created>
  <dcterms:modified xsi:type="dcterms:W3CDTF">2026-09-04T12:01:45Z</dcterms:modified>
</cp:coreProperties>
</file>