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4" r:id="rId5"/>
    <p:sldId id="263" r:id="rId6"/>
    <p:sldId id="265" r:id="rId7"/>
    <p:sldId id="266" r:id="rId8"/>
    <p:sldId id="267" r:id="rId9"/>
    <p:sldId id="268" r:id="rId10"/>
    <p:sldId id="258" r:id="rId11"/>
    <p:sldId id="271" r:id="rId12"/>
    <p:sldId id="272" r:id="rId13"/>
    <p:sldId id="273" r:id="rId14"/>
    <p:sldId id="275" r:id="rId15"/>
    <p:sldId id="274" r:id="rId16"/>
    <p:sldId id="259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66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2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71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64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1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09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00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24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6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17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5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B6D20-B60E-4BD3-9A4E-D42BFC9C2053}" type="datetimeFigureOut">
              <a:rPr lang="ru-RU" smtClean="0"/>
              <a:t>09.12.2017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5C3BC-844C-4D74-80C8-98BD74DB2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076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Виртуальная экскурсия</a:t>
            </a:r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72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140968"/>
            <a:ext cx="6400800" cy="3312368"/>
          </a:xfrm>
        </p:spPr>
        <p:txBody>
          <a:bodyPr>
            <a:normAutofit fontScale="3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l"/>
            <a:r>
              <a:rPr lang="ru-RU" sz="9600" dirty="0" smtClean="0">
                <a:solidFill>
                  <a:schemeClr val="tx1"/>
                </a:solidFill>
                <a:latin typeface="Monotype Corsiva" pitchFamily="66" charset="0"/>
              </a:rPr>
              <a:t>Подготовила: </a:t>
            </a:r>
          </a:p>
          <a:p>
            <a:pPr algn="l"/>
            <a:r>
              <a:rPr lang="ru-RU" sz="9600" dirty="0" smtClean="0">
                <a:solidFill>
                  <a:schemeClr val="tx1"/>
                </a:solidFill>
                <a:latin typeface="Monotype Corsiva" pitchFamily="66" charset="0"/>
              </a:rPr>
              <a:t>педагог – организатор Кузнецкого многопрофильного колледжа Наумова Мария Владимировна</a:t>
            </a:r>
            <a:endParaRPr lang="ru-RU" sz="96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5" name="выход ведущег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200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93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8838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3408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81149"/>
            <a:ext cx="2808312" cy="2144439"/>
          </a:xfrm>
        </p:spPr>
      </p:pic>
      <p:sp>
        <p:nvSpPr>
          <p:cNvPr id="5" name="Прямоугольник 4"/>
          <p:cNvSpPr/>
          <p:nvPr/>
        </p:nvSpPr>
        <p:spPr>
          <a:xfrm>
            <a:off x="395536" y="620688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</a:rPr>
              <a:t>Уже в ноябре 2014 года подрядчик ООО 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«</a:t>
            </a:r>
            <a:r>
              <a:rPr lang="ru-RU" sz="2400" b="1" dirty="0" err="1" smtClean="0">
                <a:solidFill>
                  <a:srgbClr val="00B050"/>
                </a:solidFill>
                <a:latin typeface="Monotype Corsiva" pitchFamily="66" charset="0"/>
              </a:rPr>
              <a:t>Стройзаказ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» </a:t>
            </a:r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</a:rPr>
              <a:t>приступило к началу строительных   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работ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759" y="2492895"/>
            <a:ext cx="3219450" cy="2143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9" y="4509120"/>
            <a:ext cx="2744180" cy="213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1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Строительство сада 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продолжалось менее года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132856"/>
            <a:ext cx="5715000" cy="3781425"/>
          </a:xfrm>
        </p:spPr>
      </p:pic>
    </p:spTree>
    <p:extLst>
      <p:ext uri="{BB962C8B-B14F-4D97-AF65-F5344CB8AC3E}">
        <p14:creationId xmlns:p14="http://schemas.microsoft.com/office/powerpoint/2010/main" val="154890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Весь год строительство сада контролировалось администрацией города</a:t>
            </a:r>
            <a:endParaRPr lang="ru-RU" sz="40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91" y="4149080"/>
            <a:ext cx="3494437" cy="22322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333924"/>
            <a:ext cx="3505572" cy="231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59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К подготовки детского сада к учебному году привлекались родители будущих воспитанников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95202"/>
            <a:ext cx="3096344" cy="21602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132855"/>
            <a:ext cx="3057128" cy="22322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84" y="3817551"/>
            <a:ext cx="3816424" cy="2952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79340"/>
            <a:ext cx="2808312" cy="180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87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405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C000"/>
                </a:solidFill>
                <a:latin typeface="Monotype Corsiva" pitchFamily="66" charset="0"/>
              </a:rPr>
              <a:t>8 сентября 2015 года детский сад </a:t>
            </a:r>
            <a:r>
              <a:rPr lang="ru-RU" b="1" smtClean="0">
                <a:solidFill>
                  <a:srgbClr val="FFC000"/>
                </a:solidFill>
                <a:latin typeface="Monotype Corsiva" pitchFamily="66" charset="0"/>
              </a:rPr>
              <a:t>«Незабудка» </a:t>
            </a:r>
            <a:r>
              <a:rPr lang="ru-RU" b="1" dirty="0" smtClean="0">
                <a:solidFill>
                  <a:srgbClr val="FFC000"/>
                </a:solidFill>
                <a:latin typeface="Monotype Corsiva" pitchFamily="66" charset="0"/>
              </a:rPr>
              <a:t>был </a:t>
            </a:r>
            <a:r>
              <a:rPr lang="ru-RU" b="1" smtClean="0">
                <a:solidFill>
                  <a:srgbClr val="FFC000"/>
                </a:solidFill>
                <a:latin typeface="Monotype Corsiva" pitchFamily="66" charset="0"/>
              </a:rPr>
              <a:t>торжественно открыт</a:t>
            </a:r>
            <a:endParaRPr lang="ru-RU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2520280" cy="16561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41398"/>
            <a:ext cx="2664296" cy="20758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869" y="1628800"/>
            <a:ext cx="2952328" cy="23762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296" y="4290570"/>
            <a:ext cx="3657600" cy="2438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600" y="2369835"/>
            <a:ext cx="32194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82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2395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2880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Детский сад рассчитан на 243 места, имеется  2 музыкальных зала, спортивный зал, бассейн, тренажерный зал, компьютерный класс, изостудия, зимний сад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013176"/>
            <a:ext cx="2749674" cy="172819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534" y="4769766"/>
            <a:ext cx="2827040" cy="20882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501008"/>
            <a:ext cx="2320652" cy="17281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30648"/>
            <a:ext cx="2232248" cy="16504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920" y="3323172"/>
            <a:ext cx="265747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11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latin typeface="Monotype Corsiva" pitchFamily="66" charset="0"/>
              </a:rPr>
              <a:t/>
            </a:r>
            <a:br>
              <a:rPr lang="ru-RU" i="1" dirty="0" smtClean="0">
                <a:latin typeface="Monotype Corsiva" pitchFamily="66" charset="0"/>
              </a:rPr>
            </a:br>
            <a:r>
              <a:rPr lang="ru-RU" i="1" dirty="0">
                <a:latin typeface="Monotype Corsiva" pitchFamily="66" charset="0"/>
              </a:rPr>
              <a:t/>
            </a:r>
            <a:br>
              <a:rPr lang="ru-RU" i="1" dirty="0">
                <a:latin typeface="Monotype Corsiva" pitchFamily="66" charset="0"/>
              </a:rPr>
            </a:br>
            <a:r>
              <a:rPr lang="ru-RU" i="1" dirty="0" smtClean="0">
                <a:latin typeface="Monotype Corsiva" pitchFamily="66" charset="0"/>
              </a:rPr>
              <a:t/>
            </a:r>
            <a:br>
              <a:rPr lang="ru-RU" i="1" dirty="0" smtClean="0"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</a:rPr>
              <a:t>Менее </a:t>
            </a:r>
            <a:r>
              <a:rPr lang="ru-RU" b="1" i="1" dirty="0">
                <a:solidFill>
                  <a:srgbClr val="FF0000"/>
                </a:solidFill>
                <a:latin typeface="Monotype Corsiva" pitchFamily="66" charset="0"/>
              </a:rPr>
              <a:t>чем за год,   благодаря слаженной работе удалось качественно и в кратчайшие сроки выполнить большой объем и сдать объект в эксплуатацию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66089"/>
            <a:ext cx="4896544" cy="3456384"/>
          </a:xfrm>
        </p:spPr>
      </p:pic>
    </p:spTree>
    <p:extLst>
      <p:ext uri="{BB962C8B-B14F-4D97-AF65-F5344CB8AC3E}">
        <p14:creationId xmlns:p14="http://schemas.microsoft.com/office/powerpoint/2010/main" val="736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В 2016 году детский сад отметил день рождение – 1 год. </a:t>
            </a:r>
            <a:r>
              <a:rPr lang="ru-RU" sz="3100" b="1" dirty="0">
                <a:solidFill>
                  <a:srgbClr val="FF0000"/>
                </a:solidFill>
                <a:latin typeface="Monotype Corsiva" pitchFamily="66" charset="0"/>
              </a:rPr>
              <a:t>Депутат Законодательного Собрания Пензенской области, заместитель директора ООО </a:t>
            </a:r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sz="3100" b="1" dirty="0" err="1" smtClean="0">
                <a:solidFill>
                  <a:srgbClr val="FF0000"/>
                </a:solidFill>
                <a:latin typeface="Monotype Corsiva" pitchFamily="66" charset="0"/>
              </a:rPr>
              <a:t>Стройзаказ</a:t>
            </a:r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» </a:t>
            </a:r>
            <a:r>
              <a:rPr lang="ru-RU" sz="3100" b="1" dirty="0">
                <a:solidFill>
                  <a:srgbClr val="FF0000"/>
                </a:solidFill>
                <a:latin typeface="Monotype Corsiva" pitchFamily="66" charset="0"/>
              </a:rPr>
              <a:t>Владимир </a:t>
            </a:r>
            <a:r>
              <a:rPr lang="ru-RU" sz="3100" b="1" dirty="0" smtClean="0">
                <a:solidFill>
                  <a:srgbClr val="FF0000"/>
                </a:solidFill>
                <a:latin typeface="Monotype Corsiva" pitchFamily="66" charset="0"/>
              </a:rPr>
              <a:t>Кириллов поздравил  детский сад с днем рождения </a:t>
            </a:r>
            <a:r>
              <a:rPr lang="ru-RU" b="1" dirty="0"/>
              <a:t>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284984"/>
            <a:ext cx="5256583" cy="3384376"/>
          </a:xfrm>
        </p:spPr>
      </p:pic>
    </p:spTree>
    <p:extLst>
      <p:ext uri="{BB962C8B-B14F-4D97-AF65-F5344CB8AC3E}">
        <p14:creationId xmlns:p14="http://schemas.microsoft.com/office/powerpoint/2010/main" val="326685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Цель экскурсии: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Способствовать развитию интереса студентов к строительству новых объектов в родном городе</a:t>
            </a:r>
            <a:endParaRPr lang="ru-RU" sz="4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95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latin typeface="Monotype Corsiva" pitchFamily="66" charset="0"/>
              </a:rPr>
              <a:t>Основные задачи:</a:t>
            </a:r>
            <a:endParaRPr lang="ru-RU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 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>Развитие умений творческого подхода к решению практических задач, технологического мышления.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>Формирование необходимых коммуникативных качеств, связанных с особенностями профессии строителя.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>Углубление представлений человека о себе – как о части 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социума</a:t>
            </a:r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>.</a:t>
            </a:r>
          </a:p>
          <a:p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84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54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 smtClean="0">
                <a:solidFill>
                  <a:srgbClr val="002060"/>
                </a:solidFill>
                <a:latin typeface="Monotype Corsiva" pitchFamily="66" charset="0"/>
              </a:rPr>
              <a:t>Профессия строитель, в широком понимании - это профессия человека созидающего, </a:t>
            </a:r>
            <a:br>
              <a:rPr lang="ru-RU" sz="27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Monotype Corsiva" pitchFamily="66" charset="0"/>
              </a:rPr>
              <a:t>приносящего обществу огромную пользу, чей труд воплощен в поистине материальном наследии. Недаром существует чисто мужская заповедь: «Посадить дерево, вырастить сына и построить дом».</a:t>
            </a:r>
            <a:endParaRPr lang="ru-RU" sz="27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80928"/>
            <a:ext cx="3672408" cy="27363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679" y="3789040"/>
            <a:ext cx="3655721" cy="279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6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Чтобы стать настоящим профессионалом в своем деле, нужно много трудиться, а труд студента заключается в обучении .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84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Сегодня вы еще студенты, но уже сейчас вы находитесь на пороге больших открытий и поэтому вашему вниманию представлена виртуальная экскурсия :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«Строительство детского сада в городе Кузнецке»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41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Кузнецк -  город в Пензенской области России административный центр Кузнецкого муниципального района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780928"/>
            <a:ext cx="324036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721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  <a:latin typeface="Monotype Corsiva" pitchFamily="66" charset="0"/>
              </a:rPr>
              <a:t>В Кузнецке </a:t>
            </a:r>
            <a:r>
              <a:rPr lang="ru-RU" sz="4800" b="1" dirty="0" err="1">
                <a:solidFill>
                  <a:srgbClr val="00B050"/>
                </a:solidFill>
                <a:latin typeface="Monotype Corsiva" pitchFamily="66" charset="0"/>
              </a:rPr>
              <a:t>в</a:t>
            </a:r>
            <a:r>
              <a:rPr lang="ru-RU" sz="4800" b="1" dirty="0" err="1" smtClean="0">
                <a:solidFill>
                  <a:srgbClr val="00B050"/>
                </a:solidFill>
                <a:latin typeface="Monotype Corsiva" pitchFamily="66" charset="0"/>
              </a:rPr>
              <a:t>настоящее</a:t>
            </a:r>
            <a:r>
              <a:rPr lang="ru-RU" sz="4800" b="1" dirty="0" smtClean="0">
                <a:solidFill>
                  <a:srgbClr val="00B050"/>
                </a:solidFill>
                <a:latin typeface="Monotype Corsiva" pitchFamily="66" charset="0"/>
              </a:rPr>
              <a:t> время насчитывается 22 детских сада</a:t>
            </a:r>
            <a:endParaRPr lang="ru-RU" sz="48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16832"/>
            <a:ext cx="3648075" cy="21431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293096"/>
            <a:ext cx="3819525" cy="2143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39879"/>
            <a:ext cx="2857500" cy="2143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1" y="2132856"/>
            <a:ext cx="2523381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84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800" b="1" i="1" dirty="0">
                <a:solidFill>
                  <a:srgbClr val="0070C0"/>
                </a:solidFill>
                <a:latin typeface="Monotype Corsiva" pitchFamily="66" charset="0"/>
              </a:rPr>
              <a:t>Решение о строительстве  детского сада №27 было принято администрацией города в 2014 году. Строительство велось за счет федерального, областного и муниципального бюджетов. </a:t>
            </a:r>
            <a:endParaRPr lang="ru-RU" sz="28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166" y="2492896"/>
            <a:ext cx="3229282" cy="2376264"/>
          </a:xfrm>
        </p:spPr>
      </p:pic>
    </p:spTree>
    <p:extLst>
      <p:ext uri="{BB962C8B-B14F-4D97-AF65-F5344CB8AC3E}">
        <p14:creationId xmlns:p14="http://schemas.microsoft.com/office/powerpoint/2010/main" val="204865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161</Words>
  <Application>Microsoft Office PowerPoint</Application>
  <PresentationFormat>Экран (4:3)</PresentationFormat>
  <Paragraphs>31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Monotype Corsiva</vt:lpstr>
      <vt:lpstr>Тема Office</vt:lpstr>
      <vt:lpstr>Виртуальная экскурсия </vt:lpstr>
      <vt:lpstr>Цель экскурсии:</vt:lpstr>
      <vt:lpstr>Основные задачи:</vt:lpstr>
      <vt:lpstr>   Профессия строитель, в широком понимании - это профессия человека созидающего,  приносящего обществу огромную пользу, чей труд воплощен в поистине материальном наследии. Недаром существует чисто мужская заповедь: «Посадить дерево, вырастить сына и построить дом».</vt:lpstr>
      <vt:lpstr>     </vt:lpstr>
      <vt:lpstr>Презентация PowerPoint</vt:lpstr>
      <vt:lpstr>Презентация PowerPoint</vt:lpstr>
      <vt:lpstr>В Кузнецке внастоящее время насчитывается 22 детских сада</vt:lpstr>
      <vt:lpstr> Решение о строительстве  детского сада №27 было принято администрацией города в 2014 году. Строительство велось за счет федерального, областного и муниципального бюджетов. </vt:lpstr>
      <vt:lpstr>Презентация PowerPoint</vt:lpstr>
      <vt:lpstr>Строительство сада  продолжалось менее года</vt:lpstr>
      <vt:lpstr>Весь год строительство сада контролировалось администрацией города</vt:lpstr>
      <vt:lpstr> К подготовки детского сада к учебному году привлекались родители будущих воспитанников</vt:lpstr>
      <vt:lpstr>8 сентября 2015 года детский сад «Незабудка» был торжественно открыт</vt:lpstr>
      <vt:lpstr>Детский сад рассчитан на 243 места, имеется  2 музыкальных зала, спортивный зал, бассейн, тренажерный зал, компьютерный класс, изостудия, зимний сад</vt:lpstr>
      <vt:lpstr>   Менее чем за год,   благодаря слаженной работе удалось качественно и в кратчайшие сроки выполнить большой объем и сдать объект в эксплуатацию</vt:lpstr>
      <vt:lpstr>    В 2016 году детский сад отметил день рождение – 1 год. Депутат Законодательного Собрания Пензенской области, заместитель директора ООО «Стройзаказ» Владимир Кириллов поздравил  детский сад с днем рождения 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25</cp:revision>
  <dcterms:created xsi:type="dcterms:W3CDTF">2016-11-26T20:23:22Z</dcterms:created>
  <dcterms:modified xsi:type="dcterms:W3CDTF">2017-12-09T07:35:30Z</dcterms:modified>
</cp:coreProperties>
</file>