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6"/>
  </p:notesMasterIdLst>
  <p:sldIdLst>
    <p:sldId id="257" r:id="rId2"/>
    <p:sldId id="272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CAAC5-E894-46A1-99AD-7E161E7E20E8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394A2B-B1CD-41CE-A7AF-2C119D80B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460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394A2B-B1CD-41CE-A7AF-2C119D80B9D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654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0D58238-C6BF-4374-B336-62B5C6DD9725}" type="datetimeFigureOut">
              <a:rPr lang="ru-RU" smtClean="0"/>
              <a:t>20.06.2020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EF957E8-59DF-4A13-9814-AFBAF6441CC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600" dirty="0" smtClean="0"/>
              <a:t>12</a:t>
            </a:r>
            <a:r>
              <a:rPr lang="ru-RU" dirty="0" smtClean="0"/>
              <a:t> ИЮНЯ </a:t>
            </a:r>
            <a:br>
              <a:rPr lang="ru-RU" dirty="0" smtClean="0"/>
            </a:br>
            <a:r>
              <a:rPr lang="ru-RU" dirty="0" smtClean="0"/>
              <a:t>День России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573016"/>
            <a:ext cx="3384376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1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74938"/>
            <a:ext cx="6048671" cy="3634382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Флаг России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1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914400" y="2348880"/>
            <a:ext cx="3352800" cy="3137521"/>
          </a:xfrm>
          <a:solidFill>
            <a:schemeClr val="bg2">
              <a:lumMod val="9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Россия- священная наша держава, </a:t>
            </a:r>
          </a:p>
          <a:p>
            <a:r>
              <a:rPr lang="ru-RU" b="1" dirty="0" smtClean="0"/>
              <a:t>Россия—любимая наша страна.</a:t>
            </a:r>
          </a:p>
          <a:p>
            <a:r>
              <a:rPr lang="ru-RU" b="1" dirty="0" smtClean="0"/>
              <a:t>Могучая воля, великая слава-твое достоянье на все времена!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Припев:</a:t>
            </a:r>
          </a:p>
          <a:p>
            <a:r>
              <a:rPr lang="ru-RU" b="1" dirty="0" smtClean="0"/>
              <a:t>Славься, Отечество наше свободное,</a:t>
            </a:r>
          </a:p>
          <a:p>
            <a:r>
              <a:rPr lang="ru-RU" b="1" dirty="0" smtClean="0"/>
              <a:t>Братских народов союз вековой, </a:t>
            </a:r>
          </a:p>
          <a:p>
            <a:r>
              <a:rPr lang="ru-RU" b="1" dirty="0" smtClean="0"/>
              <a:t>Предками данная мудрость народная!</a:t>
            </a:r>
          </a:p>
          <a:p>
            <a:r>
              <a:rPr lang="ru-RU" b="1" dirty="0" smtClean="0"/>
              <a:t>Славься, страна! Мы гордимся тобой!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1124744"/>
            <a:ext cx="3352800" cy="1008112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/>
              <a:t>Гимн России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solidFill>
            <a:srgbClr val="FF3300"/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>
            <a:normAutofit fontScale="85000" lnSpcReduction="20000"/>
          </a:bodyPr>
          <a:lstStyle/>
          <a:p>
            <a:r>
              <a:rPr lang="ru-RU" sz="1900" dirty="0" smtClean="0">
                <a:solidFill>
                  <a:schemeClr val="bg1"/>
                </a:solidFill>
              </a:rPr>
              <a:t>От южных морей до полярного края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Раскинулись наши леса и поля.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Одна ты на свете! Одна ты такая-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Хранимая Богом родная земля!</a:t>
            </a:r>
          </a:p>
          <a:p>
            <a:endParaRPr lang="ru-RU" sz="1900" dirty="0" smtClean="0"/>
          </a:p>
          <a:p>
            <a:r>
              <a:rPr lang="ru-RU" b="1" dirty="0" smtClean="0">
                <a:solidFill>
                  <a:schemeClr val="bg1"/>
                </a:solidFill>
              </a:rPr>
              <a:t>Припев:</a:t>
            </a:r>
          </a:p>
          <a:p>
            <a:endParaRPr lang="ru-RU" dirty="0"/>
          </a:p>
          <a:p>
            <a:r>
              <a:rPr lang="ru-RU" sz="1900" dirty="0" smtClean="0">
                <a:solidFill>
                  <a:schemeClr val="bg1"/>
                </a:solidFill>
              </a:rPr>
              <a:t>Широкий простор для мечты и для жизни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Грядущие нам открывают года.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Нам силу дает наша верность Отчизне. Так было, так есть и  так будет всегда!</a:t>
            </a:r>
          </a:p>
          <a:p>
            <a:endParaRPr lang="ru-RU" dirty="0"/>
          </a:p>
          <a:p>
            <a:r>
              <a:rPr lang="ru-RU" b="1" dirty="0" smtClean="0">
                <a:solidFill>
                  <a:schemeClr val="bg1"/>
                </a:solidFill>
              </a:rPr>
              <a:t>Припев: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25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У России величавый</a:t>
            </a:r>
          </a:p>
          <a:p>
            <a:r>
              <a:rPr lang="ru-RU" dirty="0" smtClean="0"/>
              <a:t>На гербе орел двуглавый, </a:t>
            </a:r>
          </a:p>
          <a:p>
            <a:r>
              <a:rPr lang="ru-RU" dirty="0" smtClean="0"/>
              <a:t>Чтоб на запад и восток</a:t>
            </a:r>
          </a:p>
          <a:p>
            <a:r>
              <a:rPr lang="ru-RU" dirty="0" smtClean="0"/>
              <a:t>Он смотреть бы сразу мог. Сильный, мудрый он и гордый</a:t>
            </a:r>
          </a:p>
          <a:p>
            <a:r>
              <a:rPr lang="ru-RU" dirty="0" smtClean="0"/>
              <a:t>Он России дух свободный.</a:t>
            </a:r>
          </a:p>
          <a:p>
            <a:r>
              <a:rPr lang="ru-RU" dirty="0"/>
              <a:t> </a:t>
            </a:r>
            <a:r>
              <a:rPr lang="ru-RU" dirty="0" smtClean="0"/>
              <a:t> В. Степанов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Герб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России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276872"/>
            <a:ext cx="3905250" cy="3247901"/>
          </a:xfr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41719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solidFill>
            <a:srgbClr val="FFFF00"/>
          </a:solidFill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ru-RU" sz="2000" dirty="0" smtClean="0"/>
              <a:t>Утром солнышко встает,</a:t>
            </a:r>
          </a:p>
          <a:p>
            <a:r>
              <a:rPr lang="ru-RU" sz="2000" dirty="0" smtClean="0"/>
              <a:t>Нас на улицу зовет.</a:t>
            </a:r>
          </a:p>
          <a:p>
            <a:r>
              <a:rPr lang="ru-RU" sz="2000" dirty="0" smtClean="0"/>
              <a:t>Выхожу из дома  я:</a:t>
            </a:r>
          </a:p>
          <a:p>
            <a:r>
              <a:rPr lang="ru-RU" sz="2000" dirty="0" smtClean="0"/>
              <a:t>-Здравствуй, улица моя!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Здравствуй Родина моя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292" y="1828800"/>
            <a:ext cx="3799416" cy="3810000"/>
          </a:xfr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206041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924944"/>
            <a:ext cx="5040560" cy="3384376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44016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FF00"/>
                </a:solidFill>
              </a:rPr>
              <a:t>Родина моя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4797152"/>
            <a:ext cx="4032448" cy="1200329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Я пою и в тишине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Подпевают птицы мне.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Травы шепчут мне в пути: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- Ты скорей, дружок, расти</a:t>
            </a:r>
            <a:endParaRPr lang="ru-RU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17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44824"/>
            <a:ext cx="7344816" cy="4534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1259632" y="1844824"/>
            <a:ext cx="530305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Отвечаю травам я,</a:t>
            </a:r>
          </a:p>
          <a:p>
            <a:pPr algn="ctr"/>
            <a:r>
              <a:rPr lang="ru-RU" sz="36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Отвечаю ветру я, </a:t>
            </a:r>
          </a:p>
          <a:p>
            <a:pPr algn="ctr"/>
            <a:r>
              <a:rPr lang="ru-RU" sz="3600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Отвечаю солнцу я:</a:t>
            </a:r>
          </a:p>
          <a:p>
            <a:pPr algn="ctr"/>
            <a:r>
              <a:rPr lang="ru-RU" sz="36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-Здравствуй ,Родина моя</a:t>
            </a:r>
            <a:r>
              <a:rPr lang="ru-RU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  <a:endParaRPr lang="ru-RU" sz="28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951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780928"/>
            <a:ext cx="6840760" cy="3753278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Главные слова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2967335"/>
            <a:ext cx="374441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В детском садике узнали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Мы прекрасные слова.</a:t>
            </a:r>
          </a:p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Их впервые почитали: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Мама, Родина, Москва!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89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060848"/>
            <a:ext cx="6912768" cy="43924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2445456" y="3349151"/>
            <a:ext cx="4253087" cy="18158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Пролетят весна и лето.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Станет солнечной листва.</a:t>
            </a:r>
          </a:p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Озарятся новым светом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Мама, Родина, Москва!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683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7488832" cy="44644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Прямоугольник 4"/>
          <p:cNvSpPr/>
          <p:nvPr/>
        </p:nvSpPr>
        <p:spPr>
          <a:xfrm>
            <a:off x="2221818" y="2103420"/>
            <a:ext cx="4668266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700" b="1" cap="none" spc="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Солнце ласково нам светит.</a:t>
            </a:r>
          </a:p>
          <a:p>
            <a:pPr algn="ctr"/>
            <a:r>
              <a:rPr lang="ru-RU" sz="27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Льется с неба синева.</a:t>
            </a:r>
          </a:p>
          <a:p>
            <a:pPr algn="ctr"/>
            <a:r>
              <a:rPr lang="ru-RU" sz="2700" b="1" cap="none" spc="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Пусть всегда живут на свете</a:t>
            </a:r>
          </a:p>
          <a:p>
            <a:pPr algn="ctr"/>
            <a:r>
              <a:rPr lang="ru-RU" sz="27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Мама, Родина, Москва!</a:t>
            </a:r>
            <a:endParaRPr lang="ru-RU" sz="27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018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05576"/>
            <a:ext cx="7560840" cy="3778398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Необъятная страна</a:t>
            </a:r>
            <a:endParaRPr lang="ru-RU" sz="4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5085184"/>
            <a:ext cx="30620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000" b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Если долго- долго- долго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 самолете нам лететь, </a:t>
            </a:r>
          </a:p>
          <a:p>
            <a:pPr algn="ctr"/>
            <a:r>
              <a:rPr lang="ru-RU" sz="2000" b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Если долго- долго- долго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 Россию нам смотреть.</a:t>
            </a:r>
            <a:endParaRPr lang="ru-RU" sz="2000" b="1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216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1"/>
            <a:ext cx="7776864" cy="44934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" name="Прямоугольник 3"/>
          <p:cNvSpPr/>
          <p:nvPr/>
        </p:nvSpPr>
        <p:spPr>
          <a:xfrm>
            <a:off x="4067944" y="2780928"/>
            <a:ext cx="4230646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То увидим мы тогда</a:t>
            </a:r>
          </a:p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леса, и города,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Океанские просторы,</a:t>
            </a:r>
          </a:p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Ленты рек, озера, горы…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247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88567"/>
            <a:ext cx="7315200" cy="4391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" name="Прямоугольник 3"/>
          <p:cNvSpPr/>
          <p:nvPr/>
        </p:nvSpPr>
        <p:spPr>
          <a:xfrm>
            <a:off x="2627784" y="2204864"/>
            <a:ext cx="4421402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Мы увидим даль без края, </a:t>
            </a:r>
          </a:p>
          <a:p>
            <a:pPr algn="ctr"/>
            <a:r>
              <a:rPr lang="ru-RU" sz="28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Тундру, где звенит весна, </a:t>
            </a:r>
          </a:p>
          <a:p>
            <a:pPr algn="ctr"/>
            <a:r>
              <a:rPr lang="ru-RU" sz="2800" b="1" cap="none" spc="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поймем тогда, какая,</a:t>
            </a:r>
          </a:p>
          <a:p>
            <a:pPr algn="ctr"/>
            <a:r>
              <a:rPr lang="ru-RU" sz="28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Наша Родина большая,</a:t>
            </a:r>
          </a:p>
          <a:p>
            <a:pPr algn="ctr"/>
            <a:r>
              <a:rPr lang="ru-RU" sz="2800" b="1" cap="none" spc="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Необъятная страна!</a:t>
            </a:r>
            <a:endParaRPr lang="ru-RU" sz="2800" b="1" cap="none" spc="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41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lnSpcReduction="10000"/>
          </a:bodyPr>
          <a:lstStyle/>
          <a:p>
            <a:r>
              <a:rPr lang="ru-RU" dirty="0" smtClean="0"/>
              <a:t>Нет в мире краше Родины нашей!</a:t>
            </a:r>
          </a:p>
          <a:p>
            <a:r>
              <a:rPr lang="ru-RU" dirty="0" smtClean="0"/>
              <a:t>Человек без Родины, что соловей без песни!</a:t>
            </a:r>
          </a:p>
          <a:p>
            <a:r>
              <a:rPr lang="ru-RU" dirty="0" smtClean="0"/>
              <a:t>Береги Родину, как зеницу ока</a:t>
            </a:r>
          </a:p>
          <a:p>
            <a:r>
              <a:rPr lang="ru-RU" dirty="0" smtClean="0"/>
              <a:t>Жить – Родине служить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484784"/>
            <a:ext cx="3352800" cy="125272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Пословицы и поговорки о Родине</a:t>
            </a:r>
            <a:endParaRPr lang="ru-RU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916832"/>
            <a:ext cx="4248472" cy="4392488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Прямоугольник 5"/>
          <p:cNvSpPr/>
          <p:nvPr/>
        </p:nvSpPr>
        <p:spPr>
          <a:xfrm>
            <a:off x="5148064" y="3215926"/>
            <a:ext cx="237626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/>
              <a:t>Кто за Родину горой, тот истинный герой!</a:t>
            </a:r>
          </a:p>
        </p:txBody>
      </p:sp>
    </p:spTree>
    <p:extLst>
      <p:ext uri="{BB962C8B-B14F-4D97-AF65-F5344CB8AC3E}">
        <p14:creationId xmlns:p14="http://schemas.microsoft.com/office/powerpoint/2010/main" val="93971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</TotalTime>
  <Words>358</Words>
  <Application>Microsoft Office PowerPoint</Application>
  <PresentationFormat>Экран (4:3)</PresentationFormat>
  <Paragraphs>75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12 ИЮНЯ  День России</vt:lpstr>
      <vt:lpstr>Флаг России</vt:lpstr>
      <vt:lpstr>Гимн России</vt:lpstr>
      <vt:lpstr>Герб России</vt:lpstr>
      <vt:lpstr>Здравствуй Родина моя</vt:lpstr>
      <vt:lpstr>Родина моя</vt:lpstr>
      <vt:lpstr>Презентация PowerPoint</vt:lpstr>
      <vt:lpstr>Главные слова</vt:lpstr>
      <vt:lpstr>Презентация PowerPoint</vt:lpstr>
      <vt:lpstr>Презентация PowerPoint</vt:lpstr>
      <vt:lpstr>Необъятная страна</vt:lpstr>
      <vt:lpstr>Презентация PowerPoint</vt:lpstr>
      <vt:lpstr>Презентация PowerPoint</vt:lpstr>
      <vt:lpstr>Пословицы и поговорки о Родине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 ИЮНЯ  День России</dc:title>
  <dc:creator>Алексей</dc:creator>
  <cp:lastModifiedBy>Алексей</cp:lastModifiedBy>
  <cp:revision>21</cp:revision>
  <dcterms:created xsi:type="dcterms:W3CDTF">2020-06-20T09:31:53Z</dcterms:created>
  <dcterms:modified xsi:type="dcterms:W3CDTF">2020-06-20T14:43:26Z</dcterms:modified>
</cp:coreProperties>
</file>