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4" r:id="rId1"/>
  </p:sldMasterIdLst>
  <p:notesMasterIdLst>
    <p:notesMasterId r:id="rId29"/>
  </p:notesMasterIdLst>
  <p:sldIdLst>
    <p:sldId id="256" r:id="rId2"/>
    <p:sldId id="257" r:id="rId3"/>
    <p:sldId id="258" r:id="rId4"/>
    <p:sldId id="259" r:id="rId5"/>
    <p:sldId id="277" r:id="rId6"/>
    <p:sldId id="266" r:id="rId7"/>
    <p:sldId id="278" r:id="rId8"/>
    <p:sldId id="279" r:id="rId9"/>
    <p:sldId id="280" r:id="rId10"/>
    <p:sldId id="281" r:id="rId11"/>
    <p:sldId id="260" r:id="rId12"/>
    <p:sldId id="262" r:id="rId13"/>
    <p:sldId id="291" r:id="rId14"/>
    <p:sldId id="292" r:id="rId15"/>
    <p:sldId id="293" r:id="rId16"/>
    <p:sldId id="294" r:id="rId17"/>
    <p:sldId id="282" r:id="rId18"/>
    <p:sldId id="269" r:id="rId19"/>
    <p:sldId id="283" r:id="rId20"/>
    <p:sldId id="284" r:id="rId21"/>
    <p:sldId id="265" r:id="rId22"/>
    <p:sldId id="285" r:id="rId23"/>
    <p:sldId id="286" r:id="rId24"/>
    <p:sldId id="287" r:id="rId25"/>
    <p:sldId id="288" r:id="rId26"/>
    <p:sldId id="289" r:id="rId27"/>
    <p:sldId id="274" r:id="rId28"/>
  </p:sldIdLst>
  <p:sldSz cx="18288000" cy="10287000"/>
  <p:notesSz cx="6858000" cy="9144000"/>
  <p:embeddedFontLst>
    <p:embeddedFont>
      <p:font typeface="Heebo SemiBold" panose="020B0604020202020204" charset="-79"/>
      <p:regular r:id="rId30"/>
      <p:bold r:id="rId31"/>
    </p:embeddedFont>
    <p:embeddedFont>
      <p:font typeface="Heebo" panose="020B0604020202020204" charset="-79"/>
      <p:regular r:id="rId32"/>
      <p:bold r:id="rId33"/>
    </p:embeddedFont>
    <p:embeddedFont>
      <p:font typeface="Calibri" panose="020F0502020204030204" pitchFamily="34" charset="0"/>
      <p:regular r:id="rId34"/>
      <p:bold r:id="rId35"/>
      <p:italic r:id="rId36"/>
      <p:boldItalic r:id="rId37"/>
    </p:embeddedFont>
    <p:embeddedFont>
      <p:font typeface="Rubik Medium" panose="020B0604020202020204" charset="-79"/>
      <p:regular r:id="rId38"/>
      <p:bold r:id="rId39"/>
      <p:italic r:id="rId40"/>
      <p:boldItalic r:id="rId41"/>
    </p:embeddedFont>
    <p:embeddedFont>
      <p:font typeface="Rubik" panose="020B0604020202020204" charset="-79"/>
      <p:regular r:id="rId42"/>
      <p:bold r:id="rId43"/>
      <p:italic r:id="rId44"/>
      <p:boldItalic r:id="rId4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C2F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D47F3EB-0CE3-492C-8041-C2F7EA52F3E7}">
  <a:tblStyle styleId="{7D47F3EB-0CE3-492C-8041-C2F7EA52F3E7}"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0153" autoAdjust="0"/>
  </p:normalViewPr>
  <p:slideViewPr>
    <p:cSldViewPr snapToGrid="0">
      <p:cViewPr>
        <p:scale>
          <a:sx n="33" d="100"/>
          <a:sy n="33" d="100"/>
        </p:scale>
        <p:origin x="1882" y="245"/>
      </p:cViewPr>
      <p:guideLst>
        <p:guide orient="horz" pos="2160"/>
        <p:guide pos="2880"/>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0.fntdata"/><Relationship Id="rId21" Type="http://schemas.openxmlformats.org/officeDocument/2006/relationships/slide" Target="slides/slide20.xml"/><Relationship Id="rId34" Type="http://schemas.openxmlformats.org/officeDocument/2006/relationships/font" Target="fonts/font5.fntdata"/><Relationship Id="rId42" Type="http://schemas.openxmlformats.org/officeDocument/2006/relationships/font" Target="fonts/font13.fntdata"/><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notesMaster" Target="notesMasters/notesMaster1.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font" Target="fonts/font11.fntdata"/><Relationship Id="rId45" Type="http://schemas.openxmlformats.org/officeDocument/2006/relationships/font" Target="fonts/font1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7.fntdata"/><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4" Type="http://schemas.openxmlformats.org/officeDocument/2006/relationships/font" Target="fonts/font1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font" Target="fonts/font14.fntdata"/><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font" Target="fonts/font9.fntdata"/><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38" name="Google Shape;13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6" name="Google Shape;156;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6" name="Google Shape;19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RU" b="1" i="0" dirty="0">
                <a:effectLst/>
                <a:latin typeface="Arial" panose="020B0604020202020204" pitchFamily="34" charset="0"/>
              </a:rPr>
              <a:t>1) Ответ: ПРАВДА </a:t>
            </a:r>
            <a:r>
              <a:rPr lang="ru-RU" b="1" i="0" dirty="0" smtClean="0">
                <a:effectLst/>
                <a:latin typeface="Arial" panose="020B0604020202020204" pitchFamily="34" charset="0"/>
              </a:rPr>
              <a:t>(+)</a:t>
            </a:r>
            <a:r>
              <a:rPr lang="en-US" b="1" i="0" dirty="0" smtClean="0">
                <a:effectLst/>
                <a:latin typeface="Arial" panose="020B0604020202020204" pitchFamily="34" charset="0"/>
              </a:rPr>
              <a:t> (</a:t>
            </a:r>
            <a:r>
              <a:rPr lang="ru-RU" b="1" i="0" dirty="0" smtClean="0">
                <a:effectLst/>
                <a:latin typeface="Arial" panose="020B0604020202020204" pitchFamily="34" charset="0"/>
              </a:rPr>
              <a:t>у</a:t>
            </a:r>
            <a:r>
              <a:rPr lang="ru-RU" b="1" i="0" baseline="0" dirty="0" smtClean="0">
                <a:effectLst/>
                <a:latin typeface="Arial" panose="020B0604020202020204" pitchFamily="34" charset="0"/>
              </a:rPr>
              <a:t> многих людей есть несколько устройств – телефон, компьютер, смарт-телевизор, станция </a:t>
            </a:r>
            <a:r>
              <a:rPr lang="ru-RU" b="1" i="0" baseline="0" dirty="0" err="1" smtClean="0">
                <a:effectLst/>
                <a:latin typeface="Arial" panose="020B0604020202020204" pitchFamily="34" charset="0"/>
              </a:rPr>
              <a:t>алиса</a:t>
            </a:r>
            <a:r>
              <a:rPr lang="ru-RU" b="1" i="0" baseline="0" dirty="0" smtClean="0">
                <a:effectLst/>
                <a:latin typeface="Arial" panose="020B0604020202020204" pitchFamily="34" charset="0"/>
              </a:rPr>
              <a:t> и т.д.</a:t>
            </a:r>
            <a:r>
              <a:rPr lang="ru-RU" b="1" i="0" dirty="0">
                <a:effectLst/>
                <a:latin typeface="Arial" panose="020B0604020202020204" pitchFamily="34" charset="0"/>
              </a:rPr>
              <a:t/>
            </a:r>
            <a:br>
              <a:rPr lang="ru-RU" b="1" i="0" dirty="0">
                <a:effectLst/>
                <a:latin typeface="Arial" panose="020B0604020202020204" pitchFamily="34" charset="0"/>
              </a:rPr>
            </a:br>
            <a:r>
              <a:rPr lang="ru-RU" b="1" i="0" dirty="0">
                <a:effectLst/>
                <a:latin typeface="Arial" panose="020B0604020202020204" pitchFamily="34" charset="0"/>
              </a:rPr>
              <a:t>2) Ответ: ЛОЖЬ (-) </a:t>
            </a:r>
            <a:r>
              <a:rPr lang="ru-RU" b="0" i="1" dirty="0">
                <a:effectLst/>
                <a:latin typeface="Times New Roman" panose="02020603050405020304" pitchFamily="18" charset="0"/>
              </a:rPr>
              <a:t>(Первая вычислительная машина счеты)</a:t>
            </a:r>
            <a:r>
              <a:rPr lang="ru-RU" b="1" i="0" dirty="0">
                <a:effectLst/>
                <a:latin typeface="Arial" panose="020B0604020202020204" pitchFamily="34" charset="0"/>
              </a:rPr>
              <a:t/>
            </a:r>
            <a:br>
              <a:rPr lang="ru-RU" b="1" i="0" dirty="0">
                <a:effectLst/>
                <a:latin typeface="Arial" panose="020B0604020202020204" pitchFamily="34" charset="0"/>
              </a:rPr>
            </a:br>
            <a:r>
              <a:rPr lang="ru-RU" b="1" i="0" dirty="0">
                <a:effectLst/>
                <a:latin typeface="Arial" panose="020B0604020202020204" pitchFamily="34" charset="0"/>
              </a:rPr>
              <a:t>3) Ответ: ЛОЖЬ </a:t>
            </a:r>
            <a:r>
              <a:rPr lang="ru-RU" b="1" i="0" dirty="0" smtClean="0">
                <a:effectLst/>
                <a:latin typeface="Arial" panose="020B0604020202020204" pitchFamily="34" charset="0"/>
              </a:rPr>
              <a:t>(-)</a:t>
            </a:r>
            <a:r>
              <a:rPr lang="en-US" b="1" i="0" baseline="0" dirty="0" smtClean="0">
                <a:effectLst/>
                <a:latin typeface="Arial" panose="020B0604020202020204" pitchFamily="34" charset="0"/>
              </a:rPr>
              <a:t> </a:t>
            </a:r>
            <a:r>
              <a:rPr lang="ru-RU" b="0" i="1" dirty="0" smtClean="0">
                <a:effectLst/>
                <a:latin typeface="Times New Roman" panose="02020603050405020304" pitchFamily="18" charset="0"/>
              </a:rPr>
              <a:t>(</a:t>
            </a:r>
            <a:r>
              <a:rPr lang="ru-RU" b="0" i="1" dirty="0">
                <a:effectLst/>
                <a:latin typeface="Times New Roman" panose="02020603050405020304" pitchFamily="18" charset="0"/>
              </a:rPr>
              <a:t>нет, они все высушивают глаза, из-за того, что человек, работающий за компьютером меньше моргает, чем положено)</a:t>
            </a:r>
            <a:r>
              <a:rPr lang="ru-RU" b="1" i="0" dirty="0">
                <a:effectLst/>
                <a:latin typeface="Arial" panose="020B0604020202020204" pitchFamily="34" charset="0"/>
              </a:rPr>
              <a:t/>
            </a:r>
            <a:br>
              <a:rPr lang="ru-RU" b="1" i="0" dirty="0">
                <a:effectLst/>
                <a:latin typeface="Arial" panose="020B0604020202020204" pitchFamily="34" charset="0"/>
              </a:rPr>
            </a:br>
            <a:r>
              <a:rPr lang="ru-RU" b="1" i="0" dirty="0">
                <a:effectLst/>
                <a:latin typeface="Arial" panose="020B0604020202020204" pitchFamily="34" charset="0"/>
              </a:rPr>
              <a:t>4) Ответ: ПРАВДА (+)</a:t>
            </a:r>
            <a:br>
              <a:rPr lang="ru-RU" b="1" i="0" dirty="0">
                <a:effectLst/>
                <a:latin typeface="Arial" panose="020B0604020202020204" pitchFamily="34" charset="0"/>
              </a:rPr>
            </a:br>
            <a:r>
              <a:rPr lang="ru-RU" b="1" i="0" dirty="0">
                <a:effectLst/>
                <a:latin typeface="Arial" panose="020B0604020202020204" pitchFamily="34" charset="0"/>
              </a:rPr>
              <a:t>5) Ответ: ПРАВДА (+)</a:t>
            </a:r>
            <a:br>
              <a:rPr lang="ru-RU" b="1" i="0" dirty="0">
                <a:effectLst/>
                <a:latin typeface="Arial" panose="020B0604020202020204" pitchFamily="34" charset="0"/>
              </a:rPr>
            </a:br>
            <a:r>
              <a:rPr lang="ru-RU" b="1" i="0" dirty="0">
                <a:effectLst/>
                <a:latin typeface="Arial" panose="020B0604020202020204" pitchFamily="34" charset="0"/>
              </a:rPr>
              <a:t>6) Ответ: ПРАВДА (+)</a:t>
            </a:r>
            <a:br>
              <a:rPr lang="ru-RU" b="1" i="0" dirty="0">
                <a:effectLst/>
                <a:latin typeface="Arial" panose="020B0604020202020204" pitchFamily="34" charset="0"/>
              </a:rPr>
            </a:br>
            <a:r>
              <a:rPr lang="ru-RU" b="0" i="1" dirty="0">
                <a:effectLst/>
                <a:latin typeface="Times New Roman" panose="02020603050405020304" pitchFamily="18" charset="0"/>
              </a:rPr>
              <a:t>(В Китае 23 миллиона считают, что страдают интернет-зависимостью. По этой причине в Китае были созданы специальные лагеря, в которых детей отучают от плохой привычки. По мнению китайцев, любой, кто проводит в Сети больше 6 часов в день, обязательно станет зависимым)</a:t>
            </a:r>
            <a:br>
              <a:rPr lang="ru-RU" b="0" i="1" dirty="0">
                <a:effectLst/>
                <a:latin typeface="Times New Roman" panose="02020603050405020304" pitchFamily="18" charset="0"/>
              </a:rPr>
            </a:br>
            <a:endParaRPr dirty="0"/>
          </a:p>
        </p:txBody>
      </p:sp>
      <p:sp>
        <p:nvSpPr>
          <p:cNvPr id="207" name="Google Shape;207;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84426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420" name="Google Shape;420;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221" name="Google Shape;22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12088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1" name="Google Shape;22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316734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221" name="Google Shape;22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53502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221" name="Google Shape;22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78145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221" name="Google Shape;22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296" name="Google Shape;296;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296" name="Google Shape;296;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268551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296" name="Google Shape;296;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135290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296" name="Google Shape;296;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18637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296" name="Google Shape;296;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9158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420" name="Google Shape;420;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699561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9"/>
        <p:cNvGrpSpPr/>
        <p:nvPr/>
      </p:nvGrpSpPr>
      <p:grpSpPr>
        <a:xfrm>
          <a:off x="0" y="0"/>
          <a:ext cx="0" cy="0"/>
          <a:chOff x="0" y="0"/>
          <a:chExt cx="0" cy="0"/>
        </a:xfrm>
      </p:grpSpPr>
      <p:sp>
        <p:nvSpPr>
          <p:cNvPr id="470" name="Google Shape;470;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471" name="Google Shape;47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9"/>
        <p:cNvGrpSpPr/>
        <p:nvPr/>
      </p:nvGrpSpPr>
      <p:grpSpPr>
        <a:xfrm>
          <a:off x="0" y="0"/>
          <a:ext cx="0" cy="0"/>
          <a:chOff x="0" y="0"/>
          <a:chExt cx="0" cy="0"/>
        </a:xfrm>
      </p:grpSpPr>
      <p:sp>
        <p:nvSpPr>
          <p:cNvPr id="470" name="Google Shape;470;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471" name="Google Shape;47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43896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420" name="Google Shape;420;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01608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379" name="Google Shape;37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379" name="Google Shape;37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41006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379" name="Google Shape;37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381147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379" name="Google Shape;37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82620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379" name="Google Shape;37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590764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379" name="Google Shape;37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62392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4"/>
        <p:cNvGrpSpPr/>
        <p:nvPr/>
      </p:nvGrpSpPr>
      <p:grpSpPr>
        <a:xfrm>
          <a:off x="0" y="0"/>
          <a:ext cx="0" cy="0"/>
          <a:chOff x="0" y="0"/>
          <a:chExt cx="0" cy="0"/>
        </a:xfrm>
      </p:grpSpPr>
      <p:sp>
        <p:nvSpPr>
          <p:cNvPr id="665" name="Google Shape;665;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RU" dirty="0" smtClean="0"/>
              <a:t>Надежный</a:t>
            </a:r>
            <a:r>
              <a:rPr lang="ru-RU" baseline="0" dirty="0" smtClean="0"/>
              <a:t> пароль В лучше, т.к. в нем запоминающаяся фраза (</a:t>
            </a:r>
            <a:r>
              <a:rPr lang="en-US" baseline="0" dirty="0" err="1" smtClean="0"/>
              <a:t>CatsAndDogs</a:t>
            </a:r>
            <a:r>
              <a:rPr lang="en-US" baseline="0" dirty="0" smtClean="0"/>
              <a:t>)</a:t>
            </a:r>
            <a:r>
              <a:rPr lang="ru-RU" baseline="0" dirty="0" smtClean="0"/>
              <a:t>, что облегчает запоминание и необходимость где-либо сохранять, и также некоторые буквы заменены на символы и добавлены числа</a:t>
            </a:r>
            <a:endParaRPr dirty="0"/>
          </a:p>
        </p:txBody>
      </p:sp>
      <p:sp>
        <p:nvSpPr>
          <p:cNvPr id="666" name="Google Shape;666;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Custom Layout 1">
  <p:cSld name="CUSTOM_1">
    <p:bg>
      <p:bgPr>
        <a:solidFill>
          <a:srgbClr val="F6F2A0"/>
        </a:solidFill>
        <a:effectLst/>
      </p:bgPr>
    </p:bg>
    <p:spTree>
      <p:nvGrpSpPr>
        <p:cNvPr id="1" name="Shape 9"/>
        <p:cNvGrpSpPr/>
        <p:nvPr/>
      </p:nvGrpSpPr>
      <p:grpSpPr>
        <a:xfrm>
          <a:off x="0" y="0"/>
          <a:ext cx="0" cy="0"/>
          <a:chOff x="0" y="0"/>
          <a:chExt cx="0" cy="0"/>
        </a:xfrm>
      </p:grpSpPr>
      <p:grpSp>
        <p:nvGrpSpPr>
          <p:cNvPr id="10" name="Google Shape;10;p3"/>
          <p:cNvGrpSpPr/>
          <p:nvPr/>
        </p:nvGrpSpPr>
        <p:grpSpPr>
          <a:xfrm>
            <a:off x="666750" y="3352012"/>
            <a:ext cx="15360359" cy="6392484"/>
            <a:chOff x="0" y="-9525"/>
            <a:chExt cx="4045500" cy="1683606"/>
          </a:xfrm>
        </p:grpSpPr>
        <p:sp>
          <p:nvSpPr>
            <p:cNvPr id="11" name="Google Shape;11;p3"/>
            <p:cNvSpPr/>
            <p:nvPr/>
          </p:nvSpPr>
          <p:spPr>
            <a:xfrm>
              <a:off x="0" y="0"/>
              <a:ext cx="4045443" cy="1674081"/>
            </a:xfrm>
            <a:custGeom>
              <a:avLst/>
              <a:gdLst/>
              <a:ahLst/>
              <a:cxnLst/>
              <a:rect l="l" t="t" r="r" b="b"/>
              <a:pathLst>
                <a:path w="4045443" h="1674081" extrusionOk="0">
                  <a:moveTo>
                    <a:pt x="0" y="0"/>
                  </a:moveTo>
                  <a:lnTo>
                    <a:pt x="4045443" y="0"/>
                  </a:lnTo>
                  <a:lnTo>
                    <a:pt x="4045443" y="1674081"/>
                  </a:lnTo>
                  <a:lnTo>
                    <a:pt x="0" y="1674081"/>
                  </a:lnTo>
                  <a:close/>
                </a:path>
              </a:pathLst>
            </a:custGeom>
            <a:solidFill>
              <a:srgbClr val="95C2FB"/>
            </a:solidFill>
            <a:ln>
              <a:noFill/>
            </a:ln>
          </p:spPr>
        </p:sp>
        <p:sp>
          <p:nvSpPr>
            <p:cNvPr id="12" name="Google Shape;12;p3"/>
            <p:cNvSpPr txBox="1"/>
            <p:nvPr/>
          </p:nvSpPr>
          <p:spPr>
            <a:xfrm>
              <a:off x="0" y="-9525"/>
              <a:ext cx="4045500" cy="16836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13" name="Google Shape;13;p3"/>
          <p:cNvSpPr/>
          <p:nvPr/>
        </p:nvSpPr>
        <p:spPr>
          <a:xfrm>
            <a:off x="0" y="2721427"/>
            <a:ext cx="15362570" cy="6357323"/>
          </a:xfrm>
          <a:custGeom>
            <a:avLst/>
            <a:gdLst/>
            <a:ahLst/>
            <a:cxnLst/>
            <a:rect l="l" t="t" r="r" b="b"/>
            <a:pathLst>
              <a:path w="4045443" h="1674081" extrusionOk="0">
                <a:moveTo>
                  <a:pt x="0" y="0"/>
                </a:moveTo>
                <a:lnTo>
                  <a:pt x="4045443" y="0"/>
                </a:lnTo>
                <a:lnTo>
                  <a:pt x="4045443" y="1674081"/>
                </a:lnTo>
                <a:lnTo>
                  <a:pt x="0" y="1674081"/>
                </a:lnTo>
                <a:close/>
              </a:path>
            </a:pathLst>
          </a:custGeom>
          <a:solidFill>
            <a:srgbClr val="FFFFFF"/>
          </a:solidFill>
          <a:ln>
            <a:noFill/>
          </a:ln>
        </p:spPr>
      </p:sp>
      <p:sp>
        <p:nvSpPr>
          <p:cNvPr id="14" name="Google Shape;14;p3"/>
          <p:cNvSpPr/>
          <p:nvPr/>
        </p:nvSpPr>
        <p:spPr>
          <a:xfrm>
            <a:off x="6917245" y="1958651"/>
            <a:ext cx="1526032" cy="1526032"/>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 name="Google Shape;15;p3"/>
          <p:cNvGrpSpPr/>
          <p:nvPr/>
        </p:nvGrpSpPr>
        <p:grpSpPr>
          <a:xfrm>
            <a:off x="9546850" y="852625"/>
            <a:ext cx="8741595" cy="773429"/>
            <a:chOff x="0" y="-9525"/>
            <a:chExt cx="2433900" cy="203700"/>
          </a:xfrm>
        </p:grpSpPr>
        <p:sp>
          <p:nvSpPr>
            <p:cNvPr id="16" name="Google Shape;16;p3"/>
            <p:cNvSpPr/>
            <p:nvPr/>
          </p:nvSpPr>
          <p:spPr>
            <a:xfrm>
              <a:off x="0" y="0"/>
              <a:ext cx="2433761" cy="194106"/>
            </a:xfrm>
            <a:custGeom>
              <a:avLst/>
              <a:gdLst/>
              <a:ahLst/>
              <a:cxnLst/>
              <a:rect l="l" t="t" r="r" b="b"/>
              <a:pathLst>
                <a:path w="2433761" h="194106" extrusionOk="0">
                  <a:moveTo>
                    <a:pt x="0" y="0"/>
                  </a:moveTo>
                  <a:lnTo>
                    <a:pt x="2433761" y="0"/>
                  </a:lnTo>
                  <a:lnTo>
                    <a:pt x="2433761" y="194106"/>
                  </a:lnTo>
                  <a:lnTo>
                    <a:pt x="0" y="194106"/>
                  </a:lnTo>
                  <a:close/>
                </a:path>
              </a:pathLst>
            </a:custGeom>
            <a:solidFill>
              <a:srgbClr val="FA7539"/>
            </a:solidFill>
            <a:ln>
              <a:noFill/>
            </a:ln>
          </p:spPr>
        </p:sp>
        <p:sp>
          <p:nvSpPr>
            <p:cNvPr id="17" name="Google Shape;17;p3"/>
            <p:cNvSpPr txBox="1"/>
            <p:nvPr/>
          </p:nvSpPr>
          <p:spPr>
            <a:xfrm>
              <a:off x="0" y="-9525"/>
              <a:ext cx="2433900" cy="2037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pic>
        <p:nvPicPr>
          <p:cNvPr id="18" name="Google Shape;18;p3"/>
          <p:cNvPicPr preferRelativeResize="0"/>
          <p:nvPr/>
        </p:nvPicPr>
        <p:blipFill rotWithShape="1">
          <a:blip r:embed="rId2">
            <a:alphaModFix/>
          </a:blip>
          <a:srcRect l="4479"/>
          <a:stretch/>
        </p:blipFill>
        <p:spPr>
          <a:xfrm>
            <a:off x="-9825" y="0"/>
            <a:ext cx="6761024" cy="1407975"/>
          </a:xfrm>
          <a:prstGeom prst="rect">
            <a:avLst/>
          </a:prstGeom>
          <a:noFill/>
          <a:ln>
            <a:noFill/>
          </a:ln>
        </p:spPr>
      </p:pic>
      <p:pic>
        <p:nvPicPr>
          <p:cNvPr id="19" name="Google Shape;19;p3"/>
          <p:cNvPicPr preferRelativeResize="0"/>
          <p:nvPr/>
        </p:nvPicPr>
        <p:blipFill rotWithShape="1">
          <a:blip r:embed="rId3">
            <a:alphaModFix/>
          </a:blip>
          <a:srcRect r="45663" b="22330"/>
          <a:stretch/>
        </p:blipFill>
        <p:spPr>
          <a:xfrm>
            <a:off x="17098975" y="6908425"/>
            <a:ext cx="1189025" cy="3378575"/>
          </a:xfrm>
          <a:prstGeom prst="rect">
            <a:avLst/>
          </a:prstGeom>
          <a:noFill/>
          <a:ln>
            <a:noFill/>
          </a:ln>
        </p:spPr>
      </p:pic>
      <p:sp>
        <p:nvSpPr>
          <p:cNvPr id="20" name="Google Shape;20;p3"/>
          <p:cNvSpPr txBox="1">
            <a:spLocks noGrp="1"/>
          </p:cNvSpPr>
          <p:nvPr>
            <p:ph type="title"/>
          </p:nvPr>
        </p:nvSpPr>
        <p:spPr>
          <a:xfrm>
            <a:off x="797213" y="3963073"/>
            <a:ext cx="13766100" cy="4345800"/>
          </a:xfrm>
          <a:prstGeom prst="rect">
            <a:avLst/>
          </a:prstGeom>
          <a:noFill/>
          <a:ln>
            <a:noFill/>
          </a:ln>
        </p:spPr>
        <p:txBody>
          <a:bodyPr spcFirstLastPara="1" wrap="square" lIns="91425" tIns="45700" rIns="91425" bIns="45700" anchor="ctr" anchorCtr="0">
            <a:normAutofit/>
          </a:bodyPr>
          <a:lstStyle>
            <a:lvl1pPr marR="0" lvl="0" algn="ctr" rtl="0">
              <a:lnSpc>
                <a:spcPct val="90000"/>
              </a:lnSpc>
              <a:spcBef>
                <a:spcPts val="0"/>
              </a:spcBef>
              <a:spcAft>
                <a:spcPts val="0"/>
              </a:spcAft>
              <a:buClr>
                <a:schemeClr val="dk1"/>
              </a:buClr>
              <a:buSzPts val="14350"/>
              <a:buFont typeface="Heebo SemiBold"/>
              <a:buNone/>
              <a:defRPr sz="14350" i="0" u="none" strike="noStrike" cap="none">
                <a:solidFill>
                  <a:schemeClr val="dk1"/>
                </a:solidFill>
                <a:latin typeface="Heebo SemiBold"/>
                <a:ea typeface="Heebo SemiBold"/>
                <a:cs typeface="Heebo SemiBold"/>
                <a:sym typeface="Heebo SemiBold"/>
              </a:defRPr>
            </a:lvl1pPr>
            <a:lvl2pPr lvl="1" rtl="0">
              <a:lnSpc>
                <a:spcPct val="90000"/>
              </a:lnSpc>
              <a:spcBef>
                <a:spcPts val="0"/>
              </a:spcBef>
              <a:spcAft>
                <a:spcPts val="0"/>
              </a:spcAft>
              <a:buSzPts val="1400"/>
              <a:buNone/>
              <a:defRPr sz="1800"/>
            </a:lvl2pPr>
            <a:lvl3pPr lvl="2" rtl="0">
              <a:lnSpc>
                <a:spcPct val="90000"/>
              </a:lnSpc>
              <a:spcBef>
                <a:spcPts val="0"/>
              </a:spcBef>
              <a:spcAft>
                <a:spcPts val="0"/>
              </a:spcAft>
              <a:buSzPts val="1400"/>
              <a:buNone/>
              <a:defRPr sz="1800"/>
            </a:lvl3pPr>
            <a:lvl4pPr lvl="3" rtl="0">
              <a:lnSpc>
                <a:spcPct val="90000"/>
              </a:lnSpc>
              <a:spcBef>
                <a:spcPts val="0"/>
              </a:spcBef>
              <a:spcAft>
                <a:spcPts val="0"/>
              </a:spcAft>
              <a:buSzPts val="1400"/>
              <a:buNone/>
              <a:defRPr sz="1800"/>
            </a:lvl4pPr>
            <a:lvl5pPr lvl="4" rtl="0">
              <a:lnSpc>
                <a:spcPct val="90000"/>
              </a:lnSpc>
              <a:spcBef>
                <a:spcPts val="0"/>
              </a:spcBef>
              <a:spcAft>
                <a:spcPts val="0"/>
              </a:spcAft>
              <a:buSzPts val="1400"/>
              <a:buNone/>
              <a:defRPr sz="1800"/>
            </a:lvl5pPr>
            <a:lvl6pPr lvl="5" rtl="0">
              <a:lnSpc>
                <a:spcPct val="90000"/>
              </a:lnSpc>
              <a:spcBef>
                <a:spcPts val="0"/>
              </a:spcBef>
              <a:spcAft>
                <a:spcPts val="0"/>
              </a:spcAft>
              <a:buSzPts val="1400"/>
              <a:buNone/>
              <a:defRPr sz="1800"/>
            </a:lvl6pPr>
            <a:lvl7pPr lvl="6" rtl="0">
              <a:lnSpc>
                <a:spcPct val="90000"/>
              </a:lnSpc>
              <a:spcBef>
                <a:spcPts val="0"/>
              </a:spcBef>
              <a:spcAft>
                <a:spcPts val="0"/>
              </a:spcAft>
              <a:buSzPts val="1400"/>
              <a:buNone/>
              <a:defRPr sz="1800"/>
            </a:lvl7pPr>
            <a:lvl8pPr lvl="7" rtl="0">
              <a:lnSpc>
                <a:spcPct val="90000"/>
              </a:lnSpc>
              <a:spcBef>
                <a:spcPts val="0"/>
              </a:spcBef>
              <a:spcAft>
                <a:spcPts val="0"/>
              </a:spcAft>
              <a:buSzPts val="1400"/>
              <a:buNone/>
              <a:defRPr sz="1800"/>
            </a:lvl8pPr>
            <a:lvl9pPr lvl="8" rtl="0">
              <a:lnSpc>
                <a:spcPct val="90000"/>
              </a:lnSpc>
              <a:spcBef>
                <a:spcPts val="0"/>
              </a:spcBef>
              <a:spcAft>
                <a:spcPts val="0"/>
              </a:spcAft>
              <a:buSzPts val="1400"/>
              <a:buNone/>
              <a:defRPr sz="1800"/>
            </a:lvl9pPr>
          </a:lstStyle>
          <a:p>
            <a:endParaRPr/>
          </a:p>
        </p:txBody>
      </p:sp>
      <p:sp>
        <p:nvSpPr>
          <p:cNvPr id="21" name="Google Shape;21;p3"/>
          <p:cNvSpPr txBox="1">
            <a:spLocks noGrp="1"/>
          </p:cNvSpPr>
          <p:nvPr>
            <p:ph type="subTitle" idx="1"/>
          </p:nvPr>
        </p:nvSpPr>
        <p:spPr>
          <a:xfrm>
            <a:off x="9593025" y="997250"/>
            <a:ext cx="8300400" cy="476400"/>
          </a:xfrm>
          <a:prstGeom prst="rect">
            <a:avLst/>
          </a:prstGeom>
        </p:spPr>
        <p:txBody>
          <a:bodyPr spcFirstLastPara="1" wrap="square" lIns="91425" tIns="45700" rIns="91425" bIns="45700" anchor="t" anchorCtr="0">
            <a:normAutofit/>
          </a:bodyPr>
          <a:lstStyle>
            <a:lvl1pPr lvl="0">
              <a:spcBef>
                <a:spcPts val="640"/>
              </a:spcBef>
              <a:spcAft>
                <a:spcPts val="0"/>
              </a:spcAft>
              <a:buSzPts val="3000"/>
              <a:buNone/>
              <a:defRPr sz="3000"/>
            </a:lvl1pPr>
            <a:lvl2pPr lvl="1">
              <a:spcBef>
                <a:spcPts val="560"/>
              </a:spcBef>
              <a:spcAft>
                <a:spcPts val="0"/>
              </a:spcAft>
              <a:buSzPts val="2100"/>
              <a:buNone/>
              <a:defRPr/>
            </a:lvl2pPr>
            <a:lvl3pPr lvl="2">
              <a:spcBef>
                <a:spcPts val="480"/>
              </a:spcBef>
              <a:spcAft>
                <a:spcPts val="0"/>
              </a:spcAft>
              <a:buSzPts val="2100"/>
              <a:buNone/>
              <a:defRPr/>
            </a:lvl3pPr>
            <a:lvl4pPr lvl="3">
              <a:spcBef>
                <a:spcPts val="400"/>
              </a:spcBef>
              <a:spcAft>
                <a:spcPts val="0"/>
              </a:spcAft>
              <a:buSzPts val="2100"/>
              <a:buNone/>
              <a:defRPr/>
            </a:lvl4pPr>
            <a:lvl5pPr lvl="4">
              <a:spcBef>
                <a:spcPts val="400"/>
              </a:spcBef>
              <a:spcAft>
                <a:spcPts val="0"/>
              </a:spcAft>
              <a:buSzPts val="2100"/>
              <a:buNone/>
              <a:defRPr/>
            </a:lvl5pPr>
            <a:lvl6pPr lvl="5">
              <a:spcBef>
                <a:spcPts val="400"/>
              </a:spcBef>
              <a:spcAft>
                <a:spcPts val="0"/>
              </a:spcAft>
              <a:buSzPts val="2100"/>
              <a:buNone/>
              <a:defRPr/>
            </a:lvl6pPr>
            <a:lvl7pPr lvl="6">
              <a:spcBef>
                <a:spcPts val="400"/>
              </a:spcBef>
              <a:spcAft>
                <a:spcPts val="0"/>
              </a:spcAft>
              <a:buSzPts val="2100"/>
              <a:buNone/>
              <a:defRPr/>
            </a:lvl7pPr>
            <a:lvl8pPr lvl="7">
              <a:spcBef>
                <a:spcPts val="400"/>
              </a:spcBef>
              <a:spcAft>
                <a:spcPts val="0"/>
              </a:spcAft>
              <a:buSzPts val="2100"/>
              <a:buNone/>
              <a:defRPr/>
            </a:lvl8pPr>
            <a:lvl9pPr lvl="8">
              <a:spcBef>
                <a:spcPts val="400"/>
              </a:spcBef>
              <a:spcAft>
                <a:spcPts val="0"/>
              </a:spcAft>
              <a:buSzPts val="2100"/>
              <a:buNon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Custom Layout 2">
  <p:cSld name="CUSTOM_2">
    <p:bg>
      <p:bgPr>
        <a:solidFill>
          <a:srgbClr val="95C2FB"/>
        </a:solidFill>
        <a:effectLst/>
      </p:bgPr>
    </p:bg>
    <p:spTree>
      <p:nvGrpSpPr>
        <p:cNvPr id="1" name="Shape 22"/>
        <p:cNvGrpSpPr/>
        <p:nvPr/>
      </p:nvGrpSpPr>
      <p:grpSpPr>
        <a:xfrm>
          <a:off x="0" y="0"/>
          <a:ext cx="0" cy="0"/>
          <a:chOff x="0" y="0"/>
          <a:chExt cx="0" cy="0"/>
        </a:xfrm>
      </p:grpSpPr>
      <p:grpSp>
        <p:nvGrpSpPr>
          <p:cNvPr id="23" name="Google Shape;23;p4"/>
          <p:cNvGrpSpPr/>
          <p:nvPr/>
        </p:nvGrpSpPr>
        <p:grpSpPr>
          <a:xfrm>
            <a:off x="980372" y="4293254"/>
            <a:ext cx="3565749" cy="5112701"/>
            <a:chOff x="0" y="-9525"/>
            <a:chExt cx="939121" cy="1346546"/>
          </a:xfrm>
        </p:grpSpPr>
        <p:sp>
          <p:nvSpPr>
            <p:cNvPr id="24" name="Google Shape;24;p4"/>
            <p:cNvSpPr/>
            <p:nvPr/>
          </p:nvSpPr>
          <p:spPr>
            <a:xfrm>
              <a:off x="0" y="0"/>
              <a:ext cx="939121" cy="1337021"/>
            </a:xfrm>
            <a:custGeom>
              <a:avLst/>
              <a:gdLst/>
              <a:ahLst/>
              <a:cxnLst/>
              <a:rect l="l" t="t" r="r" b="b"/>
              <a:pathLst>
                <a:path w="939121" h="1337021" extrusionOk="0">
                  <a:moveTo>
                    <a:pt x="0" y="0"/>
                  </a:moveTo>
                  <a:lnTo>
                    <a:pt x="939121" y="0"/>
                  </a:lnTo>
                  <a:lnTo>
                    <a:pt x="939121" y="1337021"/>
                  </a:lnTo>
                  <a:lnTo>
                    <a:pt x="0" y="1337021"/>
                  </a:lnTo>
                  <a:close/>
                </a:path>
              </a:pathLst>
            </a:custGeom>
            <a:solidFill>
              <a:srgbClr val="FFFFFF"/>
            </a:solidFill>
            <a:ln>
              <a:noFill/>
            </a:ln>
          </p:spPr>
        </p:sp>
        <p:sp>
          <p:nvSpPr>
            <p:cNvPr id="25" name="Google Shape;25;p4"/>
            <p:cNvSpPr txBox="1"/>
            <p:nvPr/>
          </p:nvSpPr>
          <p:spPr>
            <a:xfrm>
              <a:off x="0" y="-9525"/>
              <a:ext cx="939000" cy="13464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26" name="Google Shape;26;p4"/>
          <p:cNvGrpSpPr/>
          <p:nvPr/>
        </p:nvGrpSpPr>
        <p:grpSpPr>
          <a:xfrm>
            <a:off x="5234216" y="4293254"/>
            <a:ext cx="3565749" cy="5112701"/>
            <a:chOff x="0" y="-9525"/>
            <a:chExt cx="939121" cy="1346546"/>
          </a:xfrm>
        </p:grpSpPr>
        <p:sp>
          <p:nvSpPr>
            <p:cNvPr id="27" name="Google Shape;27;p4"/>
            <p:cNvSpPr/>
            <p:nvPr/>
          </p:nvSpPr>
          <p:spPr>
            <a:xfrm>
              <a:off x="0" y="0"/>
              <a:ext cx="939121" cy="1337021"/>
            </a:xfrm>
            <a:custGeom>
              <a:avLst/>
              <a:gdLst/>
              <a:ahLst/>
              <a:cxnLst/>
              <a:rect l="l" t="t" r="r" b="b"/>
              <a:pathLst>
                <a:path w="939121" h="1337021" extrusionOk="0">
                  <a:moveTo>
                    <a:pt x="0" y="0"/>
                  </a:moveTo>
                  <a:lnTo>
                    <a:pt x="939121" y="0"/>
                  </a:lnTo>
                  <a:lnTo>
                    <a:pt x="939121" y="1337021"/>
                  </a:lnTo>
                  <a:lnTo>
                    <a:pt x="0" y="1337021"/>
                  </a:lnTo>
                  <a:close/>
                </a:path>
              </a:pathLst>
            </a:custGeom>
            <a:solidFill>
              <a:srgbClr val="FFFFFF"/>
            </a:solidFill>
            <a:ln>
              <a:noFill/>
            </a:ln>
          </p:spPr>
        </p:sp>
        <p:sp>
          <p:nvSpPr>
            <p:cNvPr id="28" name="Google Shape;28;p4"/>
            <p:cNvSpPr txBox="1"/>
            <p:nvPr/>
          </p:nvSpPr>
          <p:spPr>
            <a:xfrm>
              <a:off x="0" y="-9525"/>
              <a:ext cx="939000" cy="13464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29" name="Google Shape;29;p4"/>
          <p:cNvGrpSpPr/>
          <p:nvPr/>
        </p:nvGrpSpPr>
        <p:grpSpPr>
          <a:xfrm>
            <a:off x="980372" y="974710"/>
            <a:ext cx="16327429" cy="2115671"/>
            <a:chOff x="0" y="-9525"/>
            <a:chExt cx="4300200" cy="557210"/>
          </a:xfrm>
        </p:grpSpPr>
        <p:sp>
          <p:nvSpPr>
            <p:cNvPr id="30" name="Google Shape;30;p4"/>
            <p:cNvSpPr/>
            <p:nvPr/>
          </p:nvSpPr>
          <p:spPr>
            <a:xfrm>
              <a:off x="0" y="0"/>
              <a:ext cx="4300182" cy="547685"/>
            </a:xfrm>
            <a:custGeom>
              <a:avLst/>
              <a:gdLst/>
              <a:ahLst/>
              <a:cxnLst/>
              <a:rect l="l" t="t" r="r" b="b"/>
              <a:pathLst>
                <a:path w="4300182" h="547685" extrusionOk="0">
                  <a:moveTo>
                    <a:pt x="0" y="0"/>
                  </a:moveTo>
                  <a:lnTo>
                    <a:pt x="4300182" y="0"/>
                  </a:lnTo>
                  <a:lnTo>
                    <a:pt x="4300182" y="547685"/>
                  </a:lnTo>
                  <a:lnTo>
                    <a:pt x="0" y="547685"/>
                  </a:lnTo>
                  <a:close/>
                </a:path>
              </a:pathLst>
            </a:custGeom>
            <a:solidFill>
              <a:srgbClr val="FFFFFF"/>
            </a:solidFill>
            <a:ln>
              <a:noFill/>
            </a:ln>
          </p:spPr>
        </p:sp>
        <p:sp>
          <p:nvSpPr>
            <p:cNvPr id="31" name="Google Shape;31;p4"/>
            <p:cNvSpPr txBox="1"/>
            <p:nvPr/>
          </p:nvSpPr>
          <p:spPr>
            <a:xfrm>
              <a:off x="0" y="-9525"/>
              <a:ext cx="4300200" cy="5571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2" name="Google Shape;32;p4"/>
          <p:cNvGrpSpPr/>
          <p:nvPr/>
        </p:nvGrpSpPr>
        <p:grpSpPr>
          <a:xfrm>
            <a:off x="9488060" y="4293254"/>
            <a:ext cx="3565749" cy="5112701"/>
            <a:chOff x="0" y="-9525"/>
            <a:chExt cx="939121" cy="1346546"/>
          </a:xfrm>
        </p:grpSpPr>
        <p:sp>
          <p:nvSpPr>
            <p:cNvPr id="33" name="Google Shape;33;p4"/>
            <p:cNvSpPr/>
            <p:nvPr/>
          </p:nvSpPr>
          <p:spPr>
            <a:xfrm>
              <a:off x="0" y="0"/>
              <a:ext cx="939121" cy="1337021"/>
            </a:xfrm>
            <a:custGeom>
              <a:avLst/>
              <a:gdLst/>
              <a:ahLst/>
              <a:cxnLst/>
              <a:rect l="l" t="t" r="r" b="b"/>
              <a:pathLst>
                <a:path w="939121" h="1337021" extrusionOk="0">
                  <a:moveTo>
                    <a:pt x="0" y="0"/>
                  </a:moveTo>
                  <a:lnTo>
                    <a:pt x="939121" y="0"/>
                  </a:lnTo>
                  <a:lnTo>
                    <a:pt x="939121" y="1337021"/>
                  </a:lnTo>
                  <a:lnTo>
                    <a:pt x="0" y="1337021"/>
                  </a:lnTo>
                  <a:close/>
                </a:path>
              </a:pathLst>
            </a:custGeom>
            <a:solidFill>
              <a:srgbClr val="FFFFFF"/>
            </a:solidFill>
            <a:ln>
              <a:noFill/>
            </a:ln>
          </p:spPr>
        </p:sp>
        <p:sp>
          <p:nvSpPr>
            <p:cNvPr id="34" name="Google Shape;34;p4"/>
            <p:cNvSpPr txBox="1"/>
            <p:nvPr/>
          </p:nvSpPr>
          <p:spPr>
            <a:xfrm>
              <a:off x="0" y="-9525"/>
              <a:ext cx="939000" cy="13464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5" name="Google Shape;35;p4"/>
          <p:cNvGrpSpPr/>
          <p:nvPr/>
        </p:nvGrpSpPr>
        <p:grpSpPr>
          <a:xfrm>
            <a:off x="13741904" y="4293254"/>
            <a:ext cx="3565749" cy="5112701"/>
            <a:chOff x="0" y="-9525"/>
            <a:chExt cx="939121" cy="1346546"/>
          </a:xfrm>
        </p:grpSpPr>
        <p:sp>
          <p:nvSpPr>
            <p:cNvPr id="36" name="Google Shape;36;p4"/>
            <p:cNvSpPr/>
            <p:nvPr/>
          </p:nvSpPr>
          <p:spPr>
            <a:xfrm>
              <a:off x="0" y="0"/>
              <a:ext cx="939121" cy="1337021"/>
            </a:xfrm>
            <a:custGeom>
              <a:avLst/>
              <a:gdLst/>
              <a:ahLst/>
              <a:cxnLst/>
              <a:rect l="l" t="t" r="r" b="b"/>
              <a:pathLst>
                <a:path w="939121" h="1337021" extrusionOk="0">
                  <a:moveTo>
                    <a:pt x="0" y="0"/>
                  </a:moveTo>
                  <a:lnTo>
                    <a:pt x="939121" y="0"/>
                  </a:lnTo>
                  <a:lnTo>
                    <a:pt x="939121" y="1337021"/>
                  </a:lnTo>
                  <a:lnTo>
                    <a:pt x="0" y="1337021"/>
                  </a:lnTo>
                  <a:close/>
                </a:path>
              </a:pathLst>
            </a:custGeom>
            <a:solidFill>
              <a:srgbClr val="FFFFFF"/>
            </a:solidFill>
            <a:ln>
              <a:noFill/>
            </a:ln>
          </p:spPr>
        </p:sp>
        <p:sp>
          <p:nvSpPr>
            <p:cNvPr id="37" name="Google Shape;37;p4"/>
            <p:cNvSpPr txBox="1"/>
            <p:nvPr/>
          </p:nvSpPr>
          <p:spPr>
            <a:xfrm>
              <a:off x="0" y="-9525"/>
              <a:ext cx="939000" cy="13464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8" name="Google Shape;38;p4"/>
          <p:cNvGrpSpPr/>
          <p:nvPr/>
        </p:nvGrpSpPr>
        <p:grpSpPr>
          <a:xfrm>
            <a:off x="2132657" y="3698842"/>
            <a:ext cx="1261140" cy="1261140"/>
            <a:chOff x="0" y="0"/>
            <a:chExt cx="812800" cy="812800"/>
          </a:xfrm>
        </p:grpSpPr>
        <p:sp>
          <p:nvSpPr>
            <p:cNvPr id="39" name="Google Shape;39;p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4"/>
            <p:cNvSpPr txBox="1"/>
            <p:nvPr/>
          </p:nvSpPr>
          <p:spPr>
            <a:xfrm>
              <a:off x="76200" y="66675"/>
              <a:ext cx="660300" cy="6699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41" name="Google Shape;41;p4"/>
          <p:cNvGrpSpPr/>
          <p:nvPr/>
        </p:nvGrpSpPr>
        <p:grpSpPr>
          <a:xfrm>
            <a:off x="6386501" y="3698842"/>
            <a:ext cx="1261140" cy="1261140"/>
            <a:chOff x="0" y="0"/>
            <a:chExt cx="812800" cy="812800"/>
          </a:xfrm>
        </p:grpSpPr>
        <p:sp>
          <p:nvSpPr>
            <p:cNvPr id="42" name="Google Shape;42;p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4"/>
            <p:cNvSpPr txBox="1"/>
            <p:nvPr/>
          </p:nvSpPr>
          <p:spPr>
            <a:xfrm>
              <a:off x="76200" y="66675"/>
              <a:ext cx="660300" cy="6699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44" name="Google Shape;44;p4"/>
          <p:cNvGrpSpPr/>
          <p:nvPr/>
        </p:nvGrpSpPr>
        <p:grpSpPr>
          <a:xfrm>
            <a:off x="10640345" y="3698842"/>
            <a:ext cx="1261140" cy="1261140"/>
            <a:chOff x="0" y="0"/>
            <a:chExt cx="812800" cy="812800"/>
          </a:xfrm>
        </p:grpSpPr>
        <p:sp>
          <p:nvSpPr>
            <p:cNvPr id="45" name="Google Shape;45;p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4"/>
            <p:cNvSpPr txBox="1"/>
            <p:nvPr/>
          </p:nvSpPr>
          <p:spPr>
            <a:xfrm>
              <a:off x="76200" y="66675"/>
              <a:ext cx="660300" cy="6699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47" name="Google Shape;47;p4"/>
          <p:cNvGrpSpPr/>
          <p:nvPr/>
        </p:nvGrpSpPr>
        <p:grpSpPr>
          <a:xfrm>
            <a:off x="14894189" y="3698842"/>
            <a:ext cx="1261140" cy="1261140"/>
            <a:chOff x="0" y="0"/>
            <a:chExt cx="812800" cy="812800"/>
          </a:xfrm>
        </p:grpSpPr>
        <p:sp>
          <p:nvSpPr>
            <p:cNvPr id="48" name="Google Shape;48;p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4"/>
            <p:cNvSpPr txBox="1"/>
            <p:nvPr/>
          </p:nvSpPr>
          <p:spPr>
            <a:xfrm>
              <a:off x="76200" y="66675"/>
              <a:ext cx="660300" cy="6699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50" name="Google Shape;50;p4"/>
          <p:cNvSpPr txBox="1"/>
          <p:nvPr/>
        </p:nvSpPr>
        <p:spPr>
          <a:xfrm>
            <a:off x="1301722" y="5400372"/>
            <a:ext cx="2922900" cy="2462700"/>
          </a:xfrm>
          <a:prstGeom prst="rect">
            <a:avLst/>
          </a:prstGeom>
          <a:noFill/>
          <a:ln>
            <a:noFill/>
          </a:ln>
        </p:spPr>
        <p:txBody>
          <a:bodyPr spcFirstLastPara="1" wrap="square" lIns="0" tIns="0" rIns="0" bIns="0" anchor="t" anchorCtr="0">
            <a:spAutoFit/>
          </a:bodyPr>
          <a:lstStyle/>
          <a:p>
            <a:pPr marL="0" marR="0" lvl="0" indent="0" algn="ctr" rtl="0">
              <a:lnSpc>
                <a:spcPct val="117001"/>
              </a:lnSpc>
              <a:spcBef>
                <a:spcPts val="0"/>
              </a:spcBef>
              <a:spcAft>
                <a:spcPts val="0"/>
              </a:spcAft>
              <a:buNone/>
            </a:pPr>
            <a:r>
              <a:rPr lang="en-US" sz="15999" b="0" i="0" u="none" strike="noStrike" cap="none">
                <a:solidFill>
                  <a:srgbClr val="95C2FB"/>
                </a:solidFill>
                <a:latin typeface="Heebo"/>
                <a:ea typeface="Heebo"/>
                <a:cs typeface="Heebo"/>
                <a:sym typeface="Heebo"/>
              </a:rPr>
              <a:t>01</a:t>
            </a:r>
            <a:endParaRPr/>
          </a:p>
        </p:txBody>
      </p:sp>
      <p:sp>
        <p:nvSpPr>
          <p:cNvPr id="51" name="Google Shape;51;p4"/>
          <p:cNvSpPr txBox="1"/>
          <p:nvPr/>
        </p:nvSpPr>
        <p:spPr>
          <a:xfrm>
            <a:off x="5526210" y="5400372"/>
            <a:ext cx="2981700" cy="2462700"/>
          </a:xfrm>
          <a:prstGeom prst="rect">
            <a:avLst/>
          </a:prstGeom>
          <a:noFill/>
          <a:ln>
            <a:noFill/>
          </a:ln>
        </p:spPr>
        <p:txBody>
          <a:bodyPr spcFirstLastPara="1" wrap="square" lIns="0" tIns="0" rIns="0" bIns="0" anchor="t" anchorCtr="0">
            <a:spAutoFit/>
          </a:bodyPr>
          <a:lstStyle/>
          <a:p>
            <a:pPr marL="0" marR="0" lvl="0" indent="0" algn="ctr" rtl="0">
              <a:lnSpc>
                <a:spcPct val="117001"/>
              </a:lnSpc>
              <a:spcBef>
                <a:spcPts val="0"/>
              </a:spcBef>
              <a:spcAft>
                <a:spcPts val="0"/>
              </a:spcAft>
              <a:buNone/>
            </a:pPr>
            <a:r>
              <a:rPr lang="en-US" sz="15999" b="0" i="0" u="none" strike="noStrike" cap="none">
                <a:solidFill>
                  <a:srgbClr val="95C2FB"/>
                </a:solidFill>
                <a:latin typeface="Heebo"/>
                <a:ea typeface="Heebo"/>
                <a:cs typeface="Heebo"/>
                <a:sym typeface="Heebo"/>
              </a:rPr>
              <a:t>02</a:t>
            </a:r>
            <a:endParaRPr/>
          </a:p>
        </p:txBody>
      </p:sp>
      <p:sp>
        <p:nvSpPr>
          <p:cNvPr id="52" name="Google Shape;52;p4"/>
          <p:cNvSpPr txBox="1"/>
          <p:nvPr/>
        </p:nvSpPr>
        <p:spPr>
          <a:xfrm>
            <a:off x="9737484" y="5400372"/>
            <a:ext cx="3066900" cy="2462700"/>
          </a:xfrm>
          <a:prstGeom prst="rect">
            <a:avLst/>
          </a:prstGeom>
          <a:noFill/>
          <a:ln>
            <a:noFill/>
          </a:ln>
        </p:spPr>
        <p:txBody>
          <a:bodyPr spcFirstLastPara="1" wrap="square" lIns="0" tIns="0" rIns="0" bIns="0" anchor="t" anchorCtr="0">
            <a:spAutoFit/>
          </a:bodyPr>
          <a:lstStyle/>
          <a:p>
            <a:pPr marL="0" marR="0" lvl="0" indent="0" algn="ctr" rtl="0">
              <a:lnSpc>
                <a:spcPct val="117001"/>
              </a:lnSpc>
              <a:spcBef>
                <a:spcPts val="0"/>
              </a:spcBef>
              <a:spcAft>
                <a:spcPts val="0"/>
              </a:spcAft>
              <a:buNone/>
            </a:pPr>
            <a:r>
              <a:rPr lang="en-US" sz="15999" b="0" i="0" u="none" strike="noStrike" cap="none">
                <a:solidFill>
                  <a:srgbClr val="95C2FB"/>
                </a:solidFill>
                <a:latin typeface="Heebo"/>
                <a:ea typeface="Heebo"/>
                <a:cs typeface="Heebo"/>
                <a:sym typeface="Heebo"/>
              </a:rPr>
              <a:t>03</a:t>
            </a:r>
            <a:endParaRPr/>
          </a:p>
        </p:txBody>
      </p:sp>
      <p:sp>
        <p:nvSpPr>
          <p:cNvPr id="53" name="Google Shape;53;p4"/>
          <p:cNvSpPr txBox="1"/>
          <p:nvPr/>
        </p:nvSpPr>
        <p:spPr>
          <a:xfrm>
            <a:off x="14092848" y="5273632"/>
            <a:ext cx="2863800" cy="2462700"/>
          </a:xfrm>
          <a:prstGeom prst="rect">
            <a:avLst/>
          </a:prstGeom>
          <a:noFill/>
          <a:ln>
            <a:noFill/>
          </a:ln>
        </p:spPr>
        <p:txBody>
          <a:bodyPr spcFirstLastPara="1" wrap="square" lIns="0" tIns="0" rIns="0" bIns="0" anchor="t" anchorCtr="0">
            <a:spAutoFit/>
          </a:bodyPr>
          <a:lstStyle/>
          <a:p>
            <a:pPr marL="0" marR="0" lvl="0" indent="0" algn="ctr" rtl="0">
              <a:lnSpc>
                <a:spcPct val="117001"/>
              </a:lnSpc>
              <a:spcBef>
                <a:spcPts val="0"/>
              </a:spcBef>
              <a:spcAft>
                <a:spcPts val="0"/>
              </a:spcAft>
              <a:buNone/>
            </a:pPr>
            <a:r>
              <a:rPr lang="en-US" sz="15999" b="0" i="0" u="none" strike="noStrike" cap="none">
                <a:solidFill>
                  <a:srgbClr val="95C2FB"/>
                </a:solidFill>
                <a:latin typeface="Heebo"/>
                <a:ea typeface="Heebo"/>
                <a:cs typeface="Heebo"/>
                <a:sym typeface="Heebo"/>
              </a:rPr>
              <a:t>04</a:t>
            </a:r>
            <a:endParaRPr/>
          </a:p>
        </p:txBody>
      </p:sp>
      <p:sp>
        <p:nvSpPr>
          <p:cNvPr id="54" name="Google Shape;54;p4"/>
          <p:cNvSpPr txBox="1">
            <a:spLocks noGrp="1"/>
          </p:cNvSpPr>
          <p:nvPr>
            <p:ph type="title"/>
          </p:nvPr>
        </p:nvSpPr>
        <p:spPr>
          <a:xfrm>
            <a:off x="-1782575" y="1050555"/>
            <a:ext cx="21853200" cy="1335300"/>
          </a:xfrm>
          <a:prstGeom prst="rect">
            <a:avLst/>
          </a:prstGeom>
        </p:spPr>
        <p:txBody>
          <a:bodyPr spcFirstLastPara="1" wrap="square" lIns="91425" tIns="45700" rIns="91425" bIns="45700" anchor="t" anchorCtr="0">
            <a:normAutofit/>
          </a:bodyPr>
          <a:lstStyle>
            <a:lvl1pPr lvl="0">
              <a:spcBef>
                <a:spcPts val="0"/>
              </a:spcBef>
              <a:spcAft>
                <a:spcPts val="0"/>
              </a:spcAft>
              <a:buSzPts val="12900"/>
              <a:buNone/>
              <a:defRPr sz="129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4"/>
          <p:cNvSpPr txBox="1">
            <a:spLocks noGrp="1"/>
          </p:cNvSpPr>
          <p:nvPr>
            <p:ph type="subTitle" idx="1"/>
          </p:nvPr>
        </p:nvSpPr>
        <p:spPr>
          <a:xfrm>
            <a:off x="1096225" y="7944000"/>
            <a:ext cx="3333900" cy="602400"/>
          </a:xfrm>
          <a:prstGeom prst="rect">
            <a:avLst/>
          </a:prstGeom>
        </p:spPr>
        <p:txBody>
          <a:bodyPr spcFirstLastPara="1" wrap="square" lIns="91425" tIns="45700" rIns="91425" bIns="45700" anchor="t" anchorCtr="0">
            <a:normAutofit/>
          </a:bodyPr>
          <a:lstStyle>
            <a:lvl1pPr lvl="0">
              <a:spcBef>
                <a:spcPts val="640"/>
              </a:spcBef>
              <a:spcAft>
                <a:spcPts val="0"/>
              </a:spcAft>
              <a:buSzPts val="3200"/>
              <a:buFont typeface="Rubik Medium"/>
              <a:buNone/>
              <a:defRPr sz="3200">
                <a:latin typeface="Rubik Medium"/>
                <a:ea typeface="Rubik Medium"/>
                <a:cs typeface="Rubik Medium"/>
                <a:sym typeface="Rubik Medium"/>
              </a:defRPr>
            </a:lvl1pPr>
            <a:lvl2pPr lvl="1">
              <a:spcBef>
                <a:spcPts val="560"/>
              </a:spcBef>
              <a:spcAft>
                <a:spcPts val="0"/>
              </a:spcAft>
              <a:buSzPts val="2100"/>
              <a:buFont typeface="Rubik Medium"/>
              <a:buNone/>
              <a:defRPr>
                <a:latin typeface="Rubik Medium"/>
                <a:ea typeface="Rubik Medium"/>
                <a:cs typeface="Rubik Medium"/>
                <a:sym typeface="Rubik Medium"/>
              </a:defRPr>
            </a:lvl2pPr>
            <a:lvl3pPr lvl="2">
              <a:spcBef>
                <a:spcPts val="480"/>
              </a:spcBef>
              <a:spcAft>
                <a:spcPts val="0"/>
              </a:spcAft>
              <a:buSzPts val="2100"/>
              <a:buFont typeface="Rubik Medium"/>
              <a:buNone/>
              <a:defRPr>
                <a:latin typeface="Rubik Medium"/>
                <a:ea typeface="Rubik Medium"/>
                <a:cs typeface="Rubik Medium"/>
                <a:sym typeface="Rubik Medium"/>
              </a:defRPr>
            </a:lvl3pPr>
            <a:lvl4pPr lvl="3">
              <a:spcBef>
                <a:spcPts val="400"/>
              </a:spcBef>
              <a:spcAft>
                <a:spcPts val="0"/>
              </a:spcAft>
              <a:buSzPts val="2100"/>
              <a:buFont typeface="Rubik Medium"/>
              <a:buNone/>
              <a:defRPr>
                <a:latin typeface="Rubik Medium"/>
                <a:ea typeface="Rubik Medium"/>
                <a:cs typeface="Rubik Medium"/>
                <a:sym typeface="Rubik Medium"/>
              </a:defRPr>
            </a:lvl4pPr>
            <a:lvl5pPr lvl="4">
              <a:spcBef>
                <a:spcPts val="400"/>
              </a:spcBef>
              <a:spcAft>
                <a:spcPts val="0"/>
              </a:spcAft>
              <a:buSzPts val="2100"/>
              <a:buFont typeface="Rubik Medium"/>
              <a:buNone/>
              <a:defRPr>
                <a:latin typeface="Rubik Medium"/>
                <a:ea typeface="Rubik Medium"/>
                <a:cs typeface="Rubik Medium"/>
                <a:sym typeface="Rubik Medium"/>
              </a:defRPr>
            </a:lvl5pPr>
            <a:lvl6pPr lvl="5">
              <a:spcBef>
                <a:spcPts val="400"/>
              </a:spcBef>
              <a:spcAft>
                <a:spcPts val="0"/>
              </a:spcAft>
              <a:buSzPts val="2100"/>
              <a:buFont typeface="Rubik Medium"/>
              <a:buNone/>
              <a:defRPr>
                <a:latin typeface="Rubik Medium"/>
                <a:ea typeface="Rubik Medium"/>
                <a:cs typeface="Rubik Medium"/>
                <a:sym typeface="Rubik Medium"/>
              </a:defRPr>
            </a:lvl6pPr>
            <a:lvl7pPr lvl="6">
              <a:spcBef>
                <a:spcPts val="400"/>
              </a:spcBef>
              <a:spcAft>
                <a:spcPts val="0"/>
              </a:spcAft>
              <a:buSzPts val="2100"/>
              <a:buFont typeface="Rubik Medium"/>
              <a:buNone/>
              <a:defRPr>
                <a:latin typeface="Rubik Medium"/>
                <a:ea typeface="Rubik Medium"/>
                <a:cs typeface="Rubik Medium"/>
                <a:sym typeface="Rubik Medium"/>
              </a:defRPr>
            </a:lvl7pPr>
            <a:lvl8pPr lvl="7">
              <a:spcBef>
                <a:spcPts val="400"/>
              </a:spcBef>
              <a:spcAft>
                <a:spcPts val="0"/>
              </a:spcAft>
              <a:buSzPts val="2100"/>
              <a:buFont typeface="Rubik Medium"/>
              <a:buNone/>
              <a:defRPr>
                <a:latin typeface="Rubik Medium"/>
                <a:ea typeface="Rubik Medium"/>
                <a:cs typeface="Rubik Medium"/>
                <a:sym typeface="Rubik Medium"/>
              </a:defRPr>
            </a:lvl8pPr>
            <a:lvl9pPr lvl="8">
              <a:spcBef>
                <a:spcPts val="400"/>
              </a:spcBef>
              <a:spcAft>
                <a:spcPts val="0"/>
              </a:spcAft>
              <a:buSzPts val="2100"/>
              <a:buFont typeface="Rubik Medium"/>
              <a:buNone/>
              <a:defRPr>
                <a:latin typeface="Rubik Medium"/>
                <a:ea typeface="Rubik Medium"/>
                <a:cs typeface="Rubik Medium"/>
                <a:sym typeface="Rubik Medium"/>
              </a:defRPr>
            </a:lvl9pPr>
          </a:lstStyle>
          <a:p>
            <a:endParaRPr/>
          </a:p>
        </p:txBody>
      </p:sp>
      <p:sp>
        <p:nvSpPr>
          <p:cNvPr id="56" name="Google Shape;56;p4"/>
          <p:cNvSpPr txBox="1">
            <a:spLocks noGrp="1"/>
          </p:cNvSpPr>
          <p:nvPr>
            <p:ph type="subTitle" idx="2"/>
          </p:nvPr>
        </p:nvSpPr>
        <p:spPr>
          <a:xfrm>
            <a:off x="5360975" y="7944000"/>
            <a:ext cx="3333900" cy="602400"/>
          </a:xfrm>
          <a:prstGeom prst="rect">
            <a:avLst/>
          </a:prstGeom>
        </p:spPr>
        <p:txBody>
          <a:bodyPr spcFirstLastPara="1" wrap="square" lIns="91425" tIns="45700" rIns="91425" bIns="45700" anchor="t" anchorCtr="0">
            <a:normAutofit/>
          </a:bodyPr>
          <a:lstStyle>
            <a:lvl1pPr lvl="0" rtl="0">
              <a:spcBef>
                <a:spcPts val="640"/>
              </a:spcBef>
              <a:spcAft>
                <a:spcPts val="0"/>
              </a:spcAft>
              <a:buSzPts val="3200"/>
              <a:buFont typeface="Rubik Medium"/>
              <a:buNone/>
              <a:defRPr sz="3200">
                <a:latin typeface="Rubik Medium"/>
                <a:ea typeface="Rubik Medium"/>
                <a:cs typeface="Rubik Medium"/>
                <a:sym typeface="Rubik Medium"/>
              </a:defRPr>
            </a:lvl1pPr>
            <a:lvl2pPr lvl="1" rtl="0">
              <a:spcBef>
                <a:spcPts val="560"/>
              </a:spcBef>
              <a:spcAft>
                <a:spcPts val="0"/>
              </a:spcAft>
              <a:buSzPts val="2100"/>
              <a:buFont typeface="Rubik Medium"/>
              <a:buNone/>
              <a:defRPr>
                <a:latin typeface="Rubik Medium"/>
                <a:ea typeface="Rubik Medium"/>
                <a:cs typeface="Rubik Medium"/>
                <a:sym typeface="Rubik Medium"/>
              </a:defRPr>
            </a:lvl2pPr>
            <a:lvl3pPr lvl="2" rtl="0">
              <a:spcBef>
                <a:spcPts val="480"/>
              </a:spcBef>
              <a:spcAft>
                <a:spcPts val="0"/>
              </a:spcAft>
              <a:buSzPts val="2100"/>
              <a:buFont typeface="Rubik Medium"/>
              <a:buNone/>
              <a:defRPr>
                <a:latin typeface="Rubik Medium"/>
                <a:ea typeface="Rubik Medium"/>
                <a:cs typeface="Rubik Medium"/>
                <a:sym typeface="Rubik Medium"/>
              </a:defRPr>
            </a:lvl3pPr>
            <a:lvl4pPr lvl="3" rtl="0">
              <a:spcBef>
                <a:spcPts val="400"/>
              </a:spcBef>
              <a:spcAft>
                <a:spcPts val="0"/>
              </a:spcAft>
              <a:buSzPts val="2100"/>
              <a:buFont typeface="Rubik Medium"/>
              <a:buNone/>
              <a:defRPr>
                <a:latin typeface="Rubik Medium"/>
                <a:ea typeface="Rubik Medium"/>
                <a:cs typeface="Rubik Medium"/>
                <a:sym typeface="Rubik Medium"/>
              </a:defRPr>
            </a:lvl4pPr>
            <a:lvl5pPr lvl="4" rtl="0">
              <a:spcBef>
                <a:spcPts val="400"/>
              </a:spcBef>
              <a:spcAft>
                <a:spcPts val="0"/>
              </a:spcAft>
              <a:buSzPts val="2100"/>
              <a:buFont typeface="Rubik Medium"/>
              <a:buNone/>
              <a:defRPr>
                <a:latin typeface="Rubik Medium"/>
                <a:ea typeface="Rubik Medium"/>
                <a:cs typeface="Rubik Medium"/>
                <a:sym typeface="Rubik Medium"/>
              </a:defRPr>
            </a:lvl5pPr>
            <a:lvl6pPr lvl="5" rtl="0">
              <a:spcBef>
                <a:spcPts val="400"/>
              </a:spcBef>
              <a:spcAft>
                <a:spcPts val="0"/>
              </a:spcAft>
              <a:buSzPts val="2100"/>
              <a:buFont typeface="Rubik Medium"/>
              <a:buNone/>
              <a:defRPr>
                <a:latin typeface="Rubik Medium"/>
                <a:ea typeface="Rubik Medium"/>
                <a:cs typeface="Rubik Medium"/>
                <a:sym typeface="Rubik Medium"/>
              </a:defRPr>
            </a:lvl6pPr>
            <a:lvl7pPr lvl="6" rtl="0">
              <a:spcBef>
                <a:spcPts val="400"/>
              </a:spcBef>
              <a:spcAft>
                <a:spcPts val="0"/>
              </a:spcAft>
              <a:buSzPts val="2100"/>
              <a:buFont typeface="Rubik Medium"/>
              <a:buNone/>
              <a:defRPr>
                <a:latin typeface="Rubik Medium"/>
                <a:ea typeface="Rubik Medium"/>
                <a:cs typeface="Rubik Medium"/>
                <a:sym typeface="Rubik Medium"/>
              </a:defRPr>
            </a:lvl7pPr>
            <a:lvl8pPr lvl="7" rtl="0">
              <a:spcBef>
                <a:spcPts val="400"/>
              </a:spcBef>
              <a:spcAft>
                <a:spcPts val="0"/>
              </a:spcAft>
              <a:buSzPts val="2100"/>
              <a:buFont typeface="Rubik Medium"/>
              <a:buNone/>
              <a:defRPr>
                <a:latin typeface="Rubik Medium"/>
                <a:ea typeface="Rubik Medium"/>
                <a:cs typeface="Rubik Medium"/>
                <a:sym typeface="Rubik Medium"/>
              </a:defRPr>
            </a:lvl8pPr>
            <a:lvl9pPr lvl="8" rtl="0">
              <a:spcBef>
                <a:spcPts val="400"/>
              </a:spcBef>
              <a:spcAft>
                <a:spcPts val="0"/>
              </a:spcAft>
              <a:buSzPts val="2100"/>
              <a:buFont typeface="Rubik Medium"/>
              <a:buNone/>
              <a:defRPr>
                <a:latin typeface="Rubik Medium"/>
                <a:ea typeface="Rubik Medium"/>
                <a:cs typeface="Rubik Medium"/>
                <a:sym typeface="Rubik Medium"/>
              </a:defRPr>
            </a:lvl9pPr>
          </a:lstStyle>
          <a:p>
            <a:endParaRPr/>
          </a:p>
        </p:txBody>
      </p:sp>
      <p:sp>
        <p:nvSpPr>
          <p:cNvPr id="57" name="Google Shape;57;p4"/>
          <p:cNvSpPr txBox="1">
            <a:spLocks noGrp="1"/>
          </p:cNvSpPr>
          <p:nvPr>
            <p:ph type="subTitle" idx="3"/>
          </p:nvPr>
        </p:nvSpPr>
        <p:spPr>
          <a:xfrm>
            <a:off x="9603988" y="7944000"/>
            <a:ext cx="3333900" cy="602400"/>
          </a:xfrm>
          <a:prstGeom prst="rect">
            <a:avLst/>
          </a:prstGeom>
        </p:spPr>
        <p:txBody>
          <a:bodyPr spcFirstLastPara="1" wrap="square" lIns="91425" tIns="45700" rIns="91425" bIns="45700" anchor="t" anchorCtr="0">
            <a:normAutofit/>
          </a:bodyPr>
          <a:lstStyle>
            <a:lvl1pPr lvl="0" rtl="0">
              <a:spcBef>
                <a:spcPts val="640"/>
              </a:spcBef>
              <a:spcAft>
                <a:spcPts val="0"/>
              </a:spcAft>
              <a:buSzPts val="3200"/>
              <a:buFont typeface="Rubik Medium"/>
              <a:buNone/>
              <a:defRPr sz="3200">
                <a:latin typeface="Rubik Medium"/>
                <a:ea typeface="Rubik Medium"/>
                <a:cs typeface="Rubik Medium"/>
                <a:sym typeface="Rubik Medium"/>
              </a:defRPr>
            </a:lvl1pPr>
            <a:lvl2pPr lvl="1" rtl="0">
              <a:spcBef>
                <a:spcPts val="560"/>
              </a:spcBef>
              <a:spcAft>
                <a:spcPts val="0"/>
              </a:spcAft>
              <a:buSzPts val="2100"/>
              <a:buFont typeface="Rubik Medium"/>
              <a:buNone/>
              <a:defRPr>
                <a:latin typeface="Rubik Medium"/>
                <a:ea typeface="Rubik Medium"/>
                <a:cs typeface="Rubik Medium"/>
                <a:sym typeface="Rubik Medium"/>
              </a:defRPr>
            </a:lvl2pPr>
            <a:lvl3pPr lvl="2" rtl="0">
              <a:spcBef>
                <a:spcPts val="480"/>
              </a:spcBef>
              <a:spcAft>
                <a:spcPts val="0"/>
              </a:spcAft>
              <a:buSzPts val="2100"/>
              <a:buFont typeface="Rubik Medium"/>
              <a:buNone/>
              <a:defRPr>
                <a:latin typeface="Rubik Medium"/>
                <a:ea typeface="Rubik Medium"/>
                <a:cs typeface="Rubik Medium"/>
                <a:sym typeface="Rubik Medium"/>
              </a:defRPr>
            </a:lvl3pPr>
            <a:lvl4pPr lvl="3" rtl="0">
              <a:spcBef>
                <a:spcPts val="400"/>
              </a:spcBef>
              <a:spcAft>
                <a:spcPts val="0"/>
              </a:spcAft>
              <a:buSzPts val="2100"/>
              <a:buFont typeface="Rubik Medium"/>
              <a:buNone/>
              <a:defRPr>
                <a:latin typeface="Rubik Medium"/>
                <a:ea typeface="Rubik Medium"/>
                <a:cs typeface="Rubik Medium"/>
                <a:sym typeface="Rubik Medium"/>
              </a:defRPr>
            </a:lvl4pPr>
            <a:lvl5pPr lvl="4" rtl="0">
              <a:spcBef>
                <a:spcPts val="400"/>
              </a:spcBef>
              <a:spcAft>
                <a:spcPts val="0"/>
              </a:spcAft>
              <a:buSzPts val="2100"/>
              <a:buFont typeface="Rubik Medium"/>
              <a:buNone/>
              <a:defRPr>
                <a:latin typeface="Rubik Medium"/>
                <a:ea typeface="Rubik Medium"/>
                <a:cs typeface="Rubik Medium"/>
                <a:sym typeface="Rubik Medium"/>
              </a:defRPr>
            </a:lvl5pPr>
            <a:lvl6pPr lvl="5" rtl="0">
              <a:spcBef>
                <a:spcPts val="400"/>
              </a:spcBef>
              <a:spcAft>
                <a:spcPts val="0"/>
              </a:spcAft>
              <a:buSzPts val="2100"/>
              <a:buFont typeface="Rubik Medium"/>
              <a:buNone/>
              <a:defRPr>
                <a:latin typeface="Rubik Medium"/>
                <a:ea typeface="Rubik Medium"/>
                <a:cs typeface="Rubik Medium"/>
                <a:sym typeface="Rubik Medium"/>
              </a:defRPr>
            </a:lvl6pPr>
            <a:lvl7pPr lvl="6" rtl="0">
              <a:spcBef>
                <a:spcPts val="400"/>
              </a:spcBef>
              <a:spcAft>
                <a:spcPts val="0"/>
              </a:spcAft>
              <a:buSzPts val="2100"/>
              <a:buFont typeface="Rubik Medium"/>
              <a:buNone/>
              <a:defRPr>
                <a:latin typeface="Rubik Medium"/>
                <a:ea typeface="Rubik Medium"/>
                <a:cs typeface="Rubik Medium"/>
                <a:sym typeface="Rubik Medium"/>
              </a:defRPr>
            </a:lvl7pPr>
            <a:lvl8pPr lvl="7" rtl="0">
              <a:spcBef>
                <a:spcPts val="400"/>
              </a:spcBef>
              <a:spcAft>
                <a:spcPts val="0"/>
              </a:spcAft>
              <a:buSzPts val="2100"/>
              <a:buFont typeface="Rubik Medium"/>
              <a:buNone/>
              <a:defRPr>
                <a:latin typeface="Rubik Medium"/>
                <a:ea typeface="Rubik Medium"/>
                <a:cs typeface="Rubik Medium"/>
                <a:sym typeface="Rubik Medium"/>
              </a:defRPr>
            </a:lvl8pPr>
            <a:lvl9pPr lvl="8" rtl="0">
              <a:spcBef>
                <a:spcPts val="400"/>
              </a:spcBef>
              <a:spcAft>
                <a:spcPts val="0"/>
              </a:spcAft>
              <a:buSzPts val="2100"/>
              <a:buFont typeface="Rubik Medium"/>
              <a:buNone/>
              <a:defRPr>
                <a:latin typeface="Rubik Medium"/>
                <a:ea typeface="Rubik Medium"/>
                <a:cs typeface="Rubik Medium"/>
                <a:sym typeface="Rubik Medium"/>
              </a:defRPr>
            </a:lvl9pPr>
          </a:lstStyle>
          <a:p>
            <a:endParaRPr/>
          </a:p>
        </p:txBody>
      </p:sp>
      <p:sp>
        <p:nvSpPr>
          <p:cNvPr id="58" name="Google Shape;58;p4"/>
          <p:cNvSpPr txBox="1">
            <a:spLocks noGrp="1"/>
          </p:cNvSpPr>
          <p:nvPr>
            <p:ph type="subTitle" idx="4"/>
          </p:nvPr>
        </p:nvSpPr>
        <p:spPr>
          <a:xfrm>
            <a:off x="13846975" y="7944000"/>
            <a:ext cx="3333900" cy="602400"/>
          </a:xfrm>
          <a:prstGeom prst="rect">
            <a:avLst/>
          </a:prstGeom>
        </p:spPr>
        <p:txBody>
          <a:bodyPr spcFirstLastPara="1" wrap="square" lIns="91425" tIns="45700" rIns="91425" bIns="45700" anchor="t" anchorCtr="0">
            <a:normAutofit/>
          </a:bodyPr>
          <a:lstStyle>
            <a:lvl1pPr lvl="0" rtl="0">
              <a:spcBef>
                <a:spcPts val="640"/>
              </a:spcBef>
              <a:spcAft>
                <a:spcPts val="0"/>
              </a:spcAft>
              <a:buSzPts val="3200"/>
              <a:buFont typeface="Rubik Medium"/>
              <a:buNone/>
              <a:defRPr sz="3200">
                <a:latin typeface="Rubik Medium"/>
                <a:ea typeface="Rubik Medium"/>
                <a:cs typeface="Rubik Medium"/>
                <a:sym typeface="Rubik Medium"/>
              </a:defRPr>
            </a:lvl1pPr>
            <a:lvl2pPr lvl="1" rtl="0">
              <a:spcBef>
                <a:spcPts val="560"/>
              </a:spcBef>
              <a:spcAft>
                <a:spcPts val="0"/>
              </a:spcAft>
              <a:buSzPts val="2100"/>
              <a:buFont typeface="Rubik Medium"/>
              <a:buNone/>
              <a:defRPr>
                <a:latin typeface="Rubik Medium"/>
                <a:ea typeface="Rubik Medium"/>
                <a:cs typeface="Rubik Medium"/>
                <a:sym typeface="Rubik Medium"/>
              </a:defRPr>
            </a:lvl2pPr>
            <a:lvl3pPr lvl="2" rtl="0">
              <a:spcBef>
                <a:spcPts val="480"/>
              </a:spcBef>
              <a:spcAft>
                <a:spcPts val="0"/>
              </a:spcAft>
              <a:buSzPts val="2100"/>
              <a:buFont typeface="Rubik Medium"/>
              <a:buNone/>
              <a:defRPr>
                <a:latin typeface="Rubik Medium"/>
                <a:ea typeface="Rubik Medium"/>
                <a:cs typeface="Rubik Medium"/>
                <a:sym typeface="Rubik Medium"/>
              </a:defRPr>
            </a:lvl3pPr>
            <a:lvl4pPr lvl="3" rtl="0">
              <a:spcBef>
                <a:spcPts val="400"/>
              </a:spcBef>
              <a:spcAft>
                <a:spcPts val="0"/>
              </a:spcAft>
              <a:buSzPts val="2100"/>
              <a:buFont typeface="Rubik Medium"/>
              <a:buNone/>
              <a:defRPr>
                <a:latin typeface="Rubik Medium"/>
                <a:ea typeface="Rubik Medium"/>
                <a:cs typeface="Rubik Medium"/>
                <a:sym typeface="Rubik Medium"/>
              </a:defRPr>
            </a:lvl4pPr>
            <a:lvl5pPr lvl="4" rtl="0">
              <a:spcBef>
                <a:spcPts val="400"/>
              </a:spcBef>
              <a:spcAft>
                <a:spcPts val="0"/>
              </a:spcAft>
              <a:buSzPts val="2100"/>
              <a:buFont typeface="Rubik Medium"/>
              <a:buNone/>
              <a:defRPr>
                <a:latin typeface="Rubik Medium"/>
                <a:ea typeface="Rubik Medium"/>
                <a:cs typeface="Rubik Medium"/>
                <a:sym typeface="Rubik Medium"/>
              </a:defRPr>
            </a:lvl5pPr>
            <a:lvl6pPr lvl="5" rtl="0">
              <a:spcBef>
                <a:spcPts val="400"/>
              </a:spcBef>
              <a:spcAft>
                <a:spcPts val="0"/>
              </a:spcAft>
              <a:buSzPts val="2100"/>
              <a:buFont typeface="Rubik Medium"/>
              <a:buNone/>
              <a:defRPr>
                <a:latin typeface="Rubik Medium"/>
                <a:ea typeface="Rubik Medium"/>
                <a:cs typeface="Rubik Medium"/>
                <a:sym typeface="Rubik Medium"/>
              </a:defRPr>
            </a:lvl6pPr>
            <a:lvl7pPr lvl="6" rtl="0">
              <a:spcBef>
                <a:spcPts val="400"/>
              </a:spcBef>
              <a:spcAft>
                <a:spcPts val="0"/>
              </a:spcAft>
              <a:buSzPts val="2100"/>
              <a:buFont typeface="Rubik Medium"/>
              <a:buNone/>
              <a:defRPr>
                <a:latin typeface="Rubik Medium"/>
                <a:ea typeface="Rubik Medium"/>
                <a:cs typeface="Rubik Medium"/>
                <a:sym typeface="Rubik Medium"/>
              </a:defRPr>
            </a:lvl7pPr>
            <a:lvl8pPr lvl="7" rtl="0">
              <a:spcBef>
                <a:spcPts val="400"/>
              </a:spcBef>
              <a:spcAft>
                <a:spcPts val="0"/>
              </a:spcAft>
              <a:buSzPts val="2100"/>
              <a:buFont typeface="Rubik Medium"/>
              <a:buNone/>
              <a:defRPr>
                <a:latin typeface="Rubik Medium"/>
                <a:ea typeface="Rubik Medium"/>
                <a:cs typeface="Rubik Medium"/>
                <a:sym typeface="Rubik Medium"/>
              </a:defRPr>
            </a:lvl8pPr>
            <a:lvl9pPr lvl="8" rtl="0">
              <a:spcBef>
                <a:spcPts val="400"/>
              </a:spcBef>
              <a:spcAft>
                <a:spcPts val="0"/>
              </a:spcAft>
              <a:buSzPts val="2100"/>
              <a:buFont typeface="Rubik Medium"/>
              <a:buNone/>
              <a:defRPr>
                <a:latin typeface="Rubik Medium"/>
                <a:ea typeface="Rubik Medium"/>
                <a:cs typeface="Rubik Medium"/>
                <a:sym typeface="Rubik Medium"/>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ustom Layout 3">
  <p:cSld name="CUSTOM_3">
    <p:bg>
      <p:bgPr>
        <a:solidFill>
          <a:srgbClr val="95C2FB"/>
        </a:solidFill>
        <a:effectLst/>
      </p:bgPr>
    </p:bg>
    <p:spTree>
      <p:nvGrpSpPr>
        <p:cNvPr id="1" name="Shape 59"/>
        <p:cNvGrpSpPr/>
        <p:nvPr/>
      </p:nvGrpSpPr>
      <p:grpSpPr>
        <a:xfrm>
          <a:off x="0" y="0"/>
          <a:ext cx="0" cy="0"/>
          <a:chOff x="0" y="0"/>
          <a:chExt cx="0" cy="0"/>
        </a:xfrm>
      </p:grpSpPr>
      <p:sp>
        <p:nvSpPr>
          <p:cNvPr id="60" name="Google Shape;60;p5"/>
          <p:cNvSpPr txBox="1">
            <a:spLocks noGrp="1"/>
          </p:cNvSpPr>
          <p:nvPr>
            <p:ph type="title"/>
          </p:nvPr>
        </p:nvSpPr>
        <p:spPr>
          <a:xfrm>
            <a:off x="0" y="331982"/>
            <a:ext cx="18288000" cy="1335300"/>
          </a:xfrm>
          <a:prstGeom prst="rect">
            <a:avLst/>
          </a:prstGeom>
        </p:spPr>
        <p:txBody>
          <a:bodyPr spcFirstLastPara="1" wrap="square" lIns="91425" tIns="45700" rIns="91425" bIns="45700" anchor="t" anchorCtr="0">
            <a:normAutofit/>
          </a:bodyPr>
          <a:lstStyle>
            <a:lvl1pPr lvl="0">
              <a:spcBef>
                <a:spcPts val="0"/>
              </a:spcBef>
              <a:spcAft>
                <a:spcPts val="0"/>
              </a:spcAft>
              <a:buSzPts val="1105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grpSp>
        <p:nvGrpSpPr>
          <p:cNvPr id="61" name="Google Shape;61;p5"/>
          <p:cNvGrpSpPr/>
          <p:nvPr/>
        </p:nvGrpSpPr>
        <p:grpSpPr>
          <a:xfrm>
            <a:off x="582500" y="2980925"/>
            <a:ext cx="5318318" cy="7306521"/>
            <a:chOff x="0" y="-9525"/>
            <a:chExt cx="1400700" cy="2008500"/>
          </a:xfrm>
        </p:grpSpPr>
        <p:sp>
          <p:nvSpPr>
            <p:cNvPr id="62" name="Google Shape;62;p5"/>
            <p:cNvSpPr/>
            <p:nvPr/>
          </p:nvSpPr>
          <p:spPr>
            <a:xfrm>
              <a:off x="0" y="0"/>
              <a:ext cx="1400569" cy="1998856"/>
            </a:xfrm>
            <a:custGeom>
              <a:avLst/>
              <a:gdLst/>
              <a:ahLst/>
              <a:cxnLst/>
              <a:rect l="l" t="t" r="r" b="b"/>
              <a:pathLst>
                <a:path w="1400569" h="1998856" extrusionOk="0">
                  <a:moveTo>
                    <a:pt x="0" y="0"/>
                  </a:moveTo>
                  <a:lnTo>
                    <a:pt x="1400569" y="0"/>
                  </a:lnTo>
                  <a:lnTo>
                    <a:pt x="1400569" y="1998856"/>
                  </a:lnTo>
                  <a:lnTo>
                    <a:pt x="0" y="1998856"/>
                  </a:lnTo>
                  <a:close/>
                </a:path>
              </a:pathLst>
            </a:custGeom>
            <a:solidFill>
              <a:srgbClr val="FFFFFF"/>
            </a:solidFill>
            <a:ln>
              <a:noFill/>
            </a:ln>
          </p:spPr>
        </p:sp>
        <p:sp>
          <p:nvSpPr>
            <p:cNvPr id="63" name="Google Shape;63;p5"/>
            <p:cNvSpPr txBox="1"/>
            <p:nvPr/>
          </p:nvSpPr>
          <p:spPr>
            <a:xfrm>
              <a:off x="0" y="-9525"/>
              <a:ext cx="1400700" cy="20085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64" name="Google Shape;64;p5"/>
          <p:cNvGrpSpPr/>
          <p:nvPr/>
        </p:nvGrpSpPr>
        <p:grpSpPr>
          <a:xfrm>
            <a:off x="6485100" y="2980925"/>
            <a:ext cx="5318318" cy="7306521"/>
            <a:chOff x="0" y="-9525"/>
            <a:chExt cx="1400700" cy="2008500"/>
          </a:xfrm>
        </p:grpSpPr>
        <p:sp>
          <p:nvSpPr>
            <p:cNvPr id="65" name="Google Shape;65;p5"/>
            <p:cNvSpPr/>
            <p:nvPr/>
          </p:nvSpPr>
          <p:spPr>
            <a:xfrm>
              <a:off x="0" y="0"/>
              <a:ext cx="1400569" cy="1998856"/>
            </a:xfrm>
            <a:custGeom>
              <a:avLst/>
              <a:gdLst/>
              <a:ahLst/>
              <a:cxnLst/>
              <a:rect l="l" t="t" r="r" b="b"/>
              <a:pathLst>
                <a:path w="1400569" h="1998856" extrusionOk="0">
                  <a:moveTo>
                    <a:pt x="0" y="0"/>
                  </a:moveTo>
                  <a:lnTo>
                    <a:pt x="1400569" y="0"/>
                  </a:lnTo>
                  <a:lnTo>
                    <a:pt x="1400569" y="1998856"/>
                  </a:lnTo>
                  <a:lnTo>
                    <a:pt x="0" y="1998856"/>
                  </a:lnTo>
                  <a:close/>
                </a:path>
              </a:pathLst>
            </a:custGeom>
            <a:solidFill>
              <a:srgbClr val="FFFFFF"/>
            </a:solidFill>
            <a:ln>
              <a:noFill/>
            </a:ln>
          </p:spPr>
        </p:sp>
        <p:sp>
          <p:nvSpPr>
            <p:cNvPr id="66" name="Google Shape;66;p5"/>
            <p:cNvSpPr txBox="1"/>
            <p:nvPr/>
          </p:nvSpPr>
          <p:spPr>
            <a:xfrm>
              <a:off x="0" y="-9525"/>
              <a:ext cx="1400700" cy="20085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67" name="Google Shape;67;p5"/>
          <p:cNvGrpSpPr/>
          <p:nvPr/>
        </p:nvGrpSpPr>
        <p:grpSpPr>
          <a:xfrm>
            <a:off x="12387725" y="2980925"/>
            <a:ext cx="5318318" cy="7306521"/>
            <a:chOff x="0" y="-9525"/>
            <a:chExt cx="1400700" cy="2008500"/>
          </a:xfrm>
        </p:grpSpPr>
        <p:sp>
          <p:nvSpPr>
            <p:cNvPr id="68" name="Google Shape;68;p5"/>
            <p:cNvSpPr/>
            <p:nvPr/>
          </p:nvSpPr>
          <p:spPr>
            <a:xfrm>
              <a:off x="0" y="0"/>
              <a:ext cx="1400569" cy="1998856"/>
            </a:xfrm>
            <a:custGeom>
              <a:avLst/>
              <a:gdLst/>
              <a:ahLst/>
              <a:cxnLst/>
              <a:rect l="l" t="t" r="r" b="b"/>
              <a:pathLst>
                <a:path w="1400569" h="1998856" extrusionOk="0">
                  <a:moveTo>
                    <a:pt x="0" y="0"/>
                  </a:moveTo>
                  <a:lnTo>
                    <a:pt x="1400569" y="0"/>
                  </a:lnTo>
                  <a:lnTo>
                    <a:pt x="1400569" y="1998856"/>
                  </a:lnTo>
                  <a:lnTo>
                    <a:pt x="0" y="1998856"/>
                  </a:lnTo>
                  <a:close/>
                </a:path>
              </a:pathLst>
            </a:custGeom>
            <a:solidFill>
              <a:srgbClr val="FFFFFF"/>
            </a:solidFill>
            <a:ln>
              <a:noFill/>
            </a:ln>
          </p:spPr>
        </p:sp>
        <p:sp>
          <p:nvSpPr>
            <p:cNvPr id="69" name="Google Shape;69;p5"/>
            <p:cNvSpPr txBox="1"/>
            <p:nvPr/>
          </p:nvSpPr>
          <p:spPr>
            <a:xfrm>
              <a:off x="0" y="-9525"/>
              <a:ext cx="1400700" cy="20085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pic>
        <p:nvPicPr>
          <p:cNvPr id="70" name="Google Shape;70;p5"/>
          <p:cNvPicPr preferRelativeResize="0"/>
          <p:nvPr/>
        </p:nvPicPr>
        <p:blipFill>
          <a:blip r:embed="rId2">
            <a:alphaModFix/>
          </a:blip>
          <a:stretch>
            <a:fillRect/>
          </a:stretch>
        </p:blipFill>
        <p:spPr>
          <a:xfrm>
            <a:off x="2285350" y="4372988"/>
            <a:ext cx="2481150" cy="2392538"/>
          </a:xfrm>
          <a:prstGeom prst="rect">
            <a:avLst/>
          </a:prstGeom>
          <a:noFill/>
          <a:ln>
            <a:noFill/>
          </a:ln>
        </p:spPr>
      </p:pic>
      <p:pic>
        <p:nvPicPr>
          <p:cNvPr id="71" name="Google Shape;71;p5"/>
          <p:cNvPicPr preferRelativeResize="0"/>
          <p:nvPr/>
        </p:nvPicPr>
        <p:blipFill>
          <a:blip r:embed="rId3">
            <a:alphaModFix/>
          </a:blip>
          <a:stretch>
            <a:fillRect/>
          </a:stretch>
        </p:blipFill>
        <p:spPr>
          <a:xfrm>
            <a:off x="8005075" y="4347675"/>
            <a:ext cx="2281100" cy="2306446"/>
          </a:xfrm>
          <a:prstGeom prst="rect">
            <a:avLst/>
          </a:prstGeom>
          <a:noFill/>
          <a:ln>
            <a:noFill/>
          </a:ln>
        </p:spPr>
      </p:pic>
      <p:pic>
        <p:nvPicPr>
          <p:cNvPr id="72" name="Google Shape;72;p5"/>
          <p:cNvPicPr preferRelativeResize="0"/>
          <p:nvPr/>
        </p:nvPicPr>
        <p:blipFill>
          <a:blip r:embed="rId4">
            <a:alphaModFix/>
          </a:blip>
          <a:stretch>
            <a:fillRect/>
          </a:stretch>
        </p:blipFill>
        <p:spPr>
          <a:xfrm>
            <a:off x="13957600" y="4374595"/>
            <a:ext cx="2178064" cy="2565275"/>
          </a:xfrm>
          <a:prstGeom prst="rect">
            <a:avLst/>
          </a:prstGeom>
          <a:noFill/>
          <a:ln>
            <a:noFill/>
          </a:ln>
        </p:spPr>
      </p:pic>
      <p:grpSp>
        <p:nvGrpSpPr>
          <p:cNvPr id="73" name="Google Shape;73;p5"/>
          <p:cNvGrpSpPr/>
          <p:nvPr/>
        </p:nvGrpSpPr>
        <p:grpSpPr>
          <a:xfrm rot="-6033759">
            <a:off x="1990572" y="1509183"/>
            <a:ext cx="829229" cy="3021903"/>
            <a:chOff x="0" y="-9525"/>
            <a:chExt cx="218400" cy="795900"/>
          </a:xfrm>
        </p:grpSpPr>
        <p:sp>
          <p:nvSpPr>
            <p:cNvPr id="74" name="Google Shape;74;p5"/>
            <p:cNvSpPr/>
            <p:nvPr/>
          </p:nvSpPr>
          <p:spPr>
            <a:xfrm>
              <a:off x="0" y="0"/>
              <a:ext cx="218257" cy="786362"/>
            </a:xfrm>
            <a:custGeom>
              <a:avLst/>
              <a:gdLst/>
              <a:ahLst/>
              <a:cxnLst/>
              <a:rect l="l" t="t" r="r" b="b"/>
              <a:pathLst>
                <a:path w="218257" h="786362" extrusionOk="0">
                  <a:moveTo>
                    <a:pt x="0" y="0"/>
                  </a:moveTo>
                  <a:lnTo>
                    <a:pt x="218257" y="0"/>
                  </a:lnTo>
                  <a:lnTo>
                    <a:pt x="218257" y="786362"/>
                  </a:lnTo>
                  <a:lnTo>
                    <a:pt x="0" y="786362"/>
                  </a:lnTo>
                  <a:close/>
                </a:path>
              </a:pathLst>
            </a:custGeom>
            <a:solidFill>
              <a:srgbClr val="FA7539"/>
            </a:solidFill>
            <a:ln>
              <a:noFill/>
            </a:ln>
          </p:spPr>
        </p:sp>
        <p:sp>
          <p:nvSpPr>
            <p:cNvPr id="75" name="Google Shape;75;p5"/>
            <p:cNvSpPr txBox="1"/>
            <p:nvPr/>
          </p:nvSpPr>
          <p:spPr>
            <a:xfrm>
              <a:off x="0" y="-9525"/>
              <a:ext cx="218400" cy="7959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76" name="Google Shape;76;p5"/>
          <p:cNvGrpSpPr/>
          <p:nvPr/>
        </p:nvGrpSpPr>
        <p:grpSpPr>
          <a:xfrm rot="-5400000">
            <a:off x="8711330" y="1505841"/>
            <a:ext cx="829243" cy="3021953"/>
            <a:chOff x="0" y="-9525"/>
            <a:chExt cx="218400" cy="795900"/>
          </a:xfrm>
        </p:grpSpPr>
        <p:sp>
          <p:nvSpPr>
            <p:cNvPr id="77" name="Google Shape;77;p5"/>
            <p:cNvSpPr/>
            <p:nvPr/>
          </p:nvSpPr>
          <p:spPr>
            <a:xfrm>
              <a:off x="0" y="0"/>
              <a:ext cx="218257" cy="786362"/>
            </a:xfrm>
            <a:custGeom>
              <a:avLst/>
              <a:gdLst/>
              <a:ahLst/>
              <a:cxnLst/>
              <a:rect l="l" t="t" r="r" b="b"/>
              <a:pathLst>
                <a:path w="218257" h="786362" extrusionOk="0">
                  <a:moveTo>
                    <a:pt x="0" y="0"/>
                  </a:moveTo>
                  <a:lnTo>
                    <a:pt x="218257" y="0"/>
                  </a:lnTo>
                  <a:lnTo>
                    <a:pt x="218257" y="786362"/>
                  </a:lnTo>
                  <a:lnTo>
                    <a:pt x="0" y="786362"/>
                  </a:lnTo>
                  <a:close/>
                </a:path>
              </a:pathLst>
            </a:custGeom>
            <a:solidFill>
              <a:srgbClr val="FA7539"/>
            </a:solidFill>
            <a:ln>
              <a:noFill/>
            </a:ln>
          </p:spPr>
        </p:sp>
        <p:sp>
          <p:nvSpPr>
            <p:cNvPr id="78" name="Google Shape;78;p5"/>
            <p:cNvSpPr txBox="1"/>
            <p:nvPr/>
          </p:nvSpPr>
          <p:spPr>
            <a:xfrm>
              <a:off x="0" y="-9525"/>
              <a:ext cx="218400" cy="7959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79" name="Google Shape;79;p5"/>
          <p:cNvGrpSpPr/>
          <p:nvPr/>
        </p:nvGrpSpPr>
        <p:grpSpPr>
          <a:xfrm rot="-4884792">
            <a:off x="16152172" y="1721418"/>
            <a:ext cx="829234" cy="3021921"/>
            <a:chOff x="0" y="-9525"/>
            <a:chExt cx="218400" cy="795900"/>
          </a:xfrm>
        </p:grpSpPr>
        <p:sp>
          <p:nvSpPr>
            <p:cNvPr id="80" name="Google Shape;80;p5"/>
            <p:cNvSpPr/>
            <p:nvPr/>
          </p:nvSpPr>
          <p:spPr>
            <a:xfrm>
              <a:off x="0" y="0"/>
              <a:ext cx="218257" cy="786362"/>
            </a:xfrm>
            <a:custGeom>
              <a:avLst/>
              <a:gdLst/>
              <a:ahLst/>
              <a:cxnLst/>
              <a:rect l="l" t="t" r="r" b="b"/>
              <a:pathLst>
                <a:path w="218257" h="786362" extrusionOk="0">
                  <a:moveTo>
                    <a:pt x="0" y="0"/>
                  </a:moveTo>
                  <a:lnTo>
                    <a:pt x="218257" y="0"/>
                  </a:lnTo>
                  <a:lnTo>
                    <a:pt x="218257" y="786362"/>
                  </a:lnTo>
                  <a:lnTo>
                    <a:pt x="0" y="786362"/>
                  </a:lnTo>
                  <a:close/>
                </a:path>
              </a:pathLst>
            </a:custGeom>
            <a:solidFill>
              <a:srgbClr val="FA7539"/>
            </a:solidFill>
            <a:ln>
              <a:noFill/>
            </a:ln>
          </p:spPr>
        </p:sp>
        <p:sp>
          <p:nvSpPr>
            <p:cNvPr id="81" name="Google Shape;81;p5"/>
            <p:cNvSpPr txBox="1"/>
            <p:nvPr/>
          </p:nvSpPr>
          <p:spPr>
            <a:xfrm>
              <a:off x="0" y="-9525"/>
              <a:ext cx="218400" cy="7959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82" name="Google Shape;82;p5"/>
          <p:cNvSpPr txBox="1">
            <a:spLocks noGrp="1"/>
          </p:cNvSpPr>
          <p:nvPr>
            <p:ph type="body" idx="1"/>
          </p:nvPr>
        </p:nvSpPr>
        <p:spPr>
          <a:xfrm>
            <a:off x="1254625" y="7364875"/>
            <a:ext cx="3974700" cy="2392500"/>
          </a:xfrm>
          <a:prstGeom prst="rect">
            <a:avLst/>
          </a:prstGeom>
        </p:spPr>
        <p:txBody>
          <a:bodyPr spcFirstLastPara="1" wrap="square" lIns="91425" tIns="45700" rIns="91425" bIns="45700" anchor="t" anchorCtr="0">
            <a:normAutofit/>
          </a:bodyPr>
          <a:lstStyle>
            <a:lvl1pPr marL="457200" lvl="0" indent="-381000">
              <a:spcBef>
                <a:spcPts val="640"/>
              </a:spcBef>
              <a:spcAft>
                <a:spcPts val="0"/>
              </a:spcAft>
              <a:buSzPts val="2400"/>
              <a:buChar char="•"/>
              <a:defRPr sz="2400"/>
            </a:lvl1pPr>
            <a:lvl2pPr marL="914400" lvl="1" indent="-381000">
              <a:spcBef>
                <a:spcPts val="560"/>
              </a:spcBef>
              <a:spcAft>
                <a:spcPts val="0"/>
              </a:spcAft>
              <a:buSzPts val="2400"/>
              <a:buChar char="–"/>
              <a:defRPr sz="2400"/>
            </a:lvl2pPr>
            <a:lvl3pPr marL="1371600" lvl="2" indent="-381000">
              <a:spcBef>
                <a:spcPts val="480"/>
              </a:spcBef>
              <a:spcAft>
                <a:spcPts val="0"/>
              </a:spcAft>
              <a:buSzPts val="2400"/>
              <a:buChar char="•"/>
              <a:defRPr sz="2400"/>
            </a:lvl3pPr>
            <a:lvl4pPr marL="1828800" lvl="3" indent="-381000">
              <a:spcBef>
                <a:spcPts val="400"/>
              </a:spcBef>
              <a:spcAft>
                <a:spcPts val="0"/>
              </a:spcAft>
              <a:buSzPts val="2400"/>
              <a:buChar char="–"/>
              <a:defRPr sz="2400"/>
            </a:lvl4pPr>
            <a:lvl5pPr marL="2286000" lvl="4" indent="-381000">
              <a:spcBef>
                <a:spcPts val="400"/>
              </a:spcBef>
              <a:spcAft>
                <a:spcPts val="0"/>
              </a:spcAft>
              <a:buSzPts val="2400"/>
              <a:buChar char="»"/>
              <a:defRPr sz="2400"/>
            </a:lvl5pPr>
            <a:lvl6pPr marL="2743200" lvl="5" indent="-381000">
              <a:spcBef>
                <a:spcPts val="400"/>
              </a:spcBef>
              <a:spcAft>
                <a:spcPts val="0"/>
              </a:spcAft>
              <a:buSzPts val="2400"/>
              <a:buChar char="•"/>
              <a:defRPr sz="2400"/>
            </a:lvl6pPr>
            <a:lvl7pPr marL="3200400" lvl="6" indent="-381000">
              <a:spcBef>
                <a:spcPts val="400"/>
              </a:spcBef>
              <a:spcAft>
                <a:spcPts val="0"/>
              </a:spcAft>
              <a:buSzPts val="2400"/>
              <a:buChar char="•"/>
              <a:defRPr sz="2400"/>
            </a:lvl7pPr>
            <a:lvl8pPr marL="3657600" lvl="7" indent="-381000">
              <a:spcBef>
                <a:spcPts val="400"/>
              </a:spcBef>
              <a:spcAft>
                <a:spcPts val="0"/>
              </a:spcAft>
              <a:buSzPts val="2400"/>
              <a:buChar char="•"/>
              <a:defRPr sz="2400"/>
            </a:lvl8pPr>
            <a:lvl9pPr marL="4114800" lvl="8" indent="-381000">
              <a:spcBef>
                <a:spcPts val="400"/>
              </a:spcBef>
              <a:spcAft>
                <a:spcPts val="0"/>
              </a:spcAft>
              <a:buSzPts val="2400"/>
              <a:buChar char="•"/>
              <a:defRPr sz="2400"/>
            </a:lvl9pPr>
          </a:lstStyle>
          <a:p>
            <a:endParaRPr/>
          </a:p>
        </p:txBody>
      </p:sp>
      <p:sp>
        <p:nvSpPr>
          <p:cNvPr id="83" name="Google Shape;83;p5"/>
          <p:cNvSpPr txBox="1">
            <a:spLocks noGrp="1"/>
          </p:cNvSpPr>
          <p:nvPr>
            <p:ph type="body" idx="2"/>
          </p:nvPr>
        </p:nvSpPr>
        <p:spPr>
          <a:xfrm>
            <a:off x="7156925" y="7364875"/>
            <a:ext cx="3974700" cy="2392500"/>
          </a:xfrm>
          <a:prstGeom prst="rect">
            <a:avLst/>
          </a:prstGeom>
        </p:spPr>
        <p:txBody>
          <a:bodyPr spcFirstLastPara="1" wrap="square" lIns="91425" tIns="45700" rIns="91425" bIns="45700" anchor="t" anchorCtr="0">
            <a:normAutofit/>
          </a:bodyPr>
          <a:lstStyle>
            <a:lvl1pPr marL="457200" lvl="0" indent="-381000" rtl="0">
              <a:spcBef>
                <a:spcPts val="640"/>
              </a:spcBef>
              <a:spcAft>
                <a:spcPts val="0"/>
              </a:spcAft>
              <a:buSzPts val="2400"/>
              <a:buChar char="•"/>
              <a:defRPr sz="2400"/>
            </a:lvl1pPr>
            <a:lvl2pPr marL="914400" lvl="1" indent="-381000" rtl="0">
              <a:spcBef>
                <a:spcPts val="560"/>
              </a:spcBef>
              <a:spcAft>
                <a:spcPts val="0"/>
              </a:spcAft>
              <a:buSzPts val="2400"/>
              <a:buChar char="–"/>
              <a:defRPr sz="2400"/>
            </a:lvl2pPr>
            <a:lvl3pPr marL="1371600" lvl="2" indent="-381000" rtl="0">
              <a:spcBef>
                <a:spcPts val="480"/>
              </a:spcBef>
              <a:spcAft>
                <a:spcPts val="0"/>
              </a:spcAft>
              <a:buSzPts val="2400"/>
              <a:buChar char="•"/>
              <a:defRPr sz="2400"/>
            </a:lvl3pPr>
            <a:lvl4pPr marL="1828800" lvl="3" indent="-381000" rtl="0">
              <a:spcBef>
                <a:spcPts val="400"/>
              </a:spcBef>
              <a:spcAft>
                <a:spcPts val="0"/>
              </a:spcAft>
              <a:buSzPts val="2400"/>
              <a:buChar char="–"/>
              <a:defRPr sz="2400"/>
            </a:lvl4pPr>
            <a:lvl5pPr marL="2286000" lvl="4" indent="-381000" rtl="0">
              <a:spcBef>
                <a:spcPts val="400"/>
              </a:spcBef>
              <a:spcAft>
                <a:spcPts val="0"/>
              </a:spcAft>
              <a:buSzPts val="2400"/>
              <a:buChar char="»"/>
              <a:defRPr sz="2400"/>
            </a:lvl5pPr>
            <a:lvl6pPr marL="2743200" lvl="5" indent="-381000" rtl="0">
              <a:spcBef>
                <a:spcPts val="400"/>
              </a:spcBef>
              <a:spcAft>
                <a:spcPts val="0"/>
              </a:spcAft>
              <a:buSzPts val="2400"/>
              <a:buChar char="•"/>
              <a:defRPr sz="2400"/>
            </a:lvl6pPr>
            <a:lvl7pPr marL="3200400" lvl="6" indent="-381000" rtl="0">
              <a:spcBef>
                <a:spcPts val="400"/>
              </a:spcBef>
              <a:spcAft>
                <a:spcPts val="0"/>
              </a:spcAft>
              <a:buSzPts val="2400"/>
              <a:buChar char="•"/>
              <a:defRPr sz="2400"/>
            </a:lvl7pPr>
            <a:lvl8pPr marL="3657600" lvl="7" indent="-381000" rtl="0">
              <a:spcBef>
                <a:spcPts val="400"/>
              </a:spcBef>
              <a:spcAft>
                <a:spcPts val="0"/>
              </a:spcAft>
              <a:buSzPts val="2400"/>
              <a:buChar char="•"/>
              <a:defRPr sz="2400"/>
            </a:lvl8pPr>
            <a:lvl9pPr marL="4114800" lvl="8" indent="-381000" rtl="0">
              <a:spcBef>
                <a:spcPts val="400"/>
              </a:spcBef>
              <a:spcAft>
                <a:spcPts val="0"/>
              </a:spcAft>
              <a:buSzPts val="2400"/>
              <a:buChar char="•"/>
              <a:defRPr sz="2400"/>
            </a:lvl9pPr>
          </a:lstStyle>
          <a:p>
            <a:endParaRPr/>
          </a:p>
        </p:txBody>
      </p:sp>
      <p:sp>
        <p:nvSpPr>
          <p:cNvPr id="84" name="Google Shape;84;p5"/>
          <p:cNvSpPr txBox="1">
            <a:spLocks noGrp="1"/>
          </p:cNvSpPr>
          <p:nvPr>
            <p:ph type="body" idx="3"/>
          </p:nvPr>
        </p:nvSpPr>
        <p:spPr>
          <a:xfrm>
            <a:off x="13059200" y="7364875"/>
            <a:ext cx="3974700" cy="2392500"/>
          </a:xfrm>
          <a:prstGeom prst="rect">
            <a:avLst/>
          </a:prstGeom>
        </p:spPr>
        <p:txBody>
          <a:bodyPr spcFirstLastPara="1" wrap="square" lIns="91425" tIns="45700" rIns="91425" bIns="45700" anchor="t" anchorCtr="0">
            <a:normAutofit/>
          </a:bodyPr>
          <a:lstStyle>
            <a:lvl1pPr marL="457200" lvl="0" indent="-381000" rtl="0">
              <a:spcBef>
                <a:spcPts val="640"/>
              </a:spcBef>
              <a:spcAft>
                <a:spcPts val="0"/>
              </a:spcAft>
              <a:buSzPts val="2400"/>
              <a:buChar char="•"/>
              <a:defRPr sz="2400"/>
            </a:lvl1pPr>
            <a:lvl2pPr marL="914400" lvl="1" indent="-381000" rtl="0">
              <a:spcBef>
                <a:spcPts val="560"/>
              </a:spcBef>
              <a:spcAft>
                <a:spcPts val="0"/>
              </a:spcAft>
              <a:buSzPts val="2400"/>
              <a:buChar char="–"/>
              <a:defRPr sz="2400"/>
            </a:lvl2pPr>
            <a:lvl3pPr marL="1371600" lvl="2" indent="-381000" rtl="0">
              <a:spcBef>
                <a:spcPts val="480"/>
              </a:spcBef>
              <a:spcAft>
                <a:spcPts val="0"/>
              </a:spcAft>
              <a:buSzPts val="2400"/>
              <a:buChar char="•"/>
              <a:defRPr sz="2400"/>
            </a:lvl3pPr>
            <a:lvl4pPr marL="1828800" lvl="3" indent="-381000" rtl="0">
              <a:spcBef>
                <a:spcPts val="400"/>
              </a:spcBef>
              <a:spcAft>
                <a:spcPts val="0"/>
              </a:spcAft>
              <a:buSzPts val="2400"/>
              <a:buChar char="–"/>
              <a:defRPr sz="2400"/>
            </a:lvl4pPr>
            <a:lvl5pPr marL="2286000" lvl="4" indent="-381000" rtl="0">
              <a:spcBef>
                <a:spcPts val="400"/>
              </a:spcBef>
              <a:spcAft>
                <a:spcPts val="0"/>
              </a:spcAft>
              <a:buSzPts val="2400"/>
              <a:buChar char="»"/>
              <a:defRPr sz="2400"/>
            </a:lvl5pPr>
            <a:lvl6pPr marL="2743200" lvl="5" indent="-381000" rtl="0">
              <a:spcBef>
                <a:spcPts val="400"/>
              </a:spcBef>
              <a:spcAft>
                <a:spcPts val="0"/>
              </a:spcAft>
              <a:buSzPts val="2400"/>
              <a:buChar char="•"/>
              <a:defRPr sz="2400"/>
            </a:lvl6pPr>
            <a:lvl7pPr marL="3200400" lvl="6" indent="-381000" rtl="0">
              <a:spcBef>
                <a:spcPts val="400"/>
              </a:spcBef>
              <a:spcAft>
                <a:spcPts val="0"/>
              </a:spcAft>
              <a:buSzPts val="2400"/>
              <a:buChar char="•"/>
              <a:defRPr sz="2400"/>
            </a:lvl7pPr>
            <a:lvl8pPr marL="3657600" lvl="7" indent="-381000" rtl="0">
              <a:spcBef>
                <a:spcPts val="400"/>
              </a:spcBef>
              <a:spcAft>
                <a:spcPts val="0"/>
              </a:spcAft>
              <a:buSzPts val="2400"/>
              <a:buChar char="•"/>
              <a:defRPr sz="2400"/>
            </a:lvl8pPr>
            <a:lvl9pPr marL="4114800" lvl="8" indent="-381000" rtl="0">
              <a:spcBef>
                <a:spcPts val="400"/>
              </a:spcBef>
              <a:spcAft>
                <a:spcPts val="0"/>
              </a:spcAft>
              <a:buSzPts val="2400"/>
              <a:buChar char="•"/>
              <a:defRPr sz="24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ustom Layout 4">
  <p:cSld name="CUSTOM_4">
    <p:bg>
      <p:bgPr>
        <a:solidFill>
          <a:srgbClr val="95C2FB"/>
        </a:solidFill>
        <a:effectLst/>
      </p:bgPr>
    </p:bg>
    <p:spTree>
      <p:nvGrpSpPr>
        <p:cNvPr id="1" name="Shape 85"/>
        <p:cNvGrpSpPr/>
        <p:nvPr/>
      </p:nvGrpSpPr>
      <p:grpSpPr>
        <a:xfrm>
          <a:off x="0" y="0"/>
          <a:ext cx="0" cy="0"/>
          <a:chOff x="0" y="0"/>
          <a:chExt cx="0" cy="0"/>
        </a:xfrm>
      </p:grpSpPr>
      <p:sp>
        <p:nvSpPr>
          <p:cNvPr id="86" name="Google Shape;86;p6"/>
          <p:cNvSpPr/>
          <p:nvPr/>
        </p:nvSpPr>
        <p:spPr>
          <a:xfrm>
            <a:off x="6482600" y="5720001"/>
            <a:ext cx="5323677" cy="4602936"/>
          </a:xfrm>
          <a:custGeom>
            <a:avLst/>
            <a:gdLst/>
            <a:ahLst/>
            <a:cxnLst/>
            <a:rect l="l" t="t" r="r" b="b"/>
            <a:pathLst>
              <a:path w="1401890" h="1419564" extrusionOk="0">
                <a:moveTo>
                  <a:pt x="0" y="0"/>
                </a:moveTo>
                <a:lnTo>
                  <a:pt x="1401890" y="0"/>
                </a:lnTo>
                <a:lnTo>
                  <a:pt x="1401890" y="1419564"/>
                </a:lnTo>
                <a:lnTo>
                  <a:pt x="0" y="1419564"/>
                </a:lnTo>
                <a:close/>
              </a:path>
            </a:pathLst>
          </a:custGeom>
          <a:solidFill>
            <a:srgbClr val="FFFFFF"/>
          </a:solidFill>
          <a:ln>
            <a:noFill/>
          </a:ln>
        </p:spPr>
      </p:sp>
      <p:grpSp>
        <p:nvGrpSpPr>
          <p:cNvPr id="87" name="Google Shape;87;p6"/>
          <p:cNvGrpSpPr/>
          <p:nvPr/>
        </p:nvGrpSpPr>
        <p:grpSpPr>
          <a:xfrm>
            <a:off x="6482598" y="3058605"/>
            <a:ext cx="5322783" cy="5322783"/>
            <a:chOff x="0" y="0"/>
            <a:chExt cx="812800" cy="812800"/>
          </a:xfrm>
        </p:grpSpPr>
        <p:sp>
          <p:nvSpPr>
            <p:cNvPr id="88" name="Google Shape;88;p6"/>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6"/>
            <p:cNvSpPr txBox="1"/>
            <p:nvPr/>
          </p:nvSpPr>
          <p:spPr>
            <a:xfrm>
              <a:off x="76200" y="66675"/>
              <a:ext cx="660300" cy="6699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90" name="Google Shape;90;p6"/>
          <p:cNvSpPr/>
          <p:nvPr/>
        </p:nvSpPr>
        <p:spPr>
          <a:xfrm>
            <a:off x="6904302" y="3480308"/>
            <a:ext cx="4478528" cy="4478528"/>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5C2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1" name="Google Shape;91;p6"/>
          <p:cNvGrpSpPr/>
          <p:nvPr/>
        </p:nvGrpSpPr>
        <p:grpSpPr>
          <a:xfrm>
            <a:off x="580550" y="3058605"/>
            <a:ext cx="5322783" cy="5322783"/>
            <a:chOff x="0" y="0"/>
            <a:chExt cx="812800" cy="812800"/>
          </a:xfrm>
        </p:grpSpPr>
        <p:sp>
          <p:nvSpPr>
            <p:cNvPr id="92" name="Google Shape;92;p6"/>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6F2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6"/>
            <p:cNvSpPr txBox="1"/>
            <p:nvPr/>
          </p:nvSpPr>
          <p:spPr>
            <a:xfrm>
              <a:off x="76200" y="66675"/>
              <a:ext cx="660300" cy="6699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94" name="Google Shape;94;p6"/>
          <p:cNvSpPr>
            <a:spLocks noGrp="1"/>
          </p:cNvSpPr>
          <p:nvPr>
            <p:ph type="pic" idx="2"/>
          </p:nvPr>
        </p:nvSpPr>
        <p:spPr>
          <a:xfrm>
            <a:off x="6904838" y="3480261"/>
            <a:ext cx="4478400" cy="4478400"/>
          </a:xfrm>
          <a:prstGeom prst="ellipse">
            <a:avLst/>
          </a:prstGeom>
          <a:noFill/>
          <a:ln>
            <a:noFill/>
          </a:ln>
        </p:spPr>
      </p:sp>
      <p:grpSp>
        <p:nvGrpSpPr>
          <p:cNvPr id="95" name="Google Shape;95;p6"/>
          <p:cNvGrpSpPr/>
          <p:nvPr/>
        </p:nvGrpSpPr>
        <p:grpSpPr>
          <a:xfrm>
            <a:off x="1002253" y="3480308"/>
            <a:ext cx="4479422" cy="4479422"/>
            <a:chOff x="0" y="0"/>
            <a:chExt cx="812800" cy="812800"/>
          </a:xfrm>
        </p:grpSpPr>
        <p:sp>
          <p:nvSpPr>
            <p:cNvPr id="96" name="Google Shape;96;p6"/>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5C2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6"/>
            <p:cNvSpPr txBox="1"/>
            <p:nvPr/>
          </p:nvSpPr>
          <p:spPr>
            <a:xfrm>
              <a:off x="76200" y="66675"/>
              <a:ext cx="660300" cy="6699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98" name="Google Shape;98;p6"/>
          <p:cNvGrpSpPr/>
          <p:nvPr/>
        </p:nvGrpSpPr>
        <p:grpSpPr>
          <a:xfrm>
            <a:off x="12384647" y="3058605"/>
            <a:ext cx="5322783" cy="5322783"/>
            <a:chOff x="0" y="0"/>
            <a:chExt cx="812800" cy="812800"/>
          </a:xfrm>
        </p:grpSpPr>
        <p:sp>
          <p:nvSpPr>
            <p:cNvPr id="99" name="Google Shape;99;p6"/>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6F2A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6"/>
            <p:cNvSpPr txBox="1"/>
            <p:nvPr/>
          </p:nvSpPr>
          <p:spPr>
            <a:xfrm>
              <a:off x="76200" y="66675"/>
              <a:ext cx="660300" cy="6699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101" name="Google Shape;101;p6"/>
          <p:cNvGrpSpPr/>
          <p:nvPr/>
        </p:nvGrpSpPr>
        <p:grpSpPr>
          <a:xfrm>
            <a:off x="581350" y="5683900"/>
            <a:ext cx="5322874" cy="4603089"/>
            <a:chOff x="0" y="-9523"/>
            <a:chExt cx="1401900" cy="1429087"/>
          </a:xfrm>
        </p:grpSpPr>
        <p:sp>
          <p:nvSpPr>
            <p:cNvPr id="102" name="Google Shape;102;p6"/>
            <p:cNvSpPr/>
            <p:nvPr/>
          </p:nvSpPr>
          <p:spPr>
            <a:xfrm>
              <a:off x="0" y="0"/>
              <a:ext cx="1401890" cy="1419564"/>
            </a:xfrm>
            <a:custGeom>
              <a:avLst/>
              <a:gdLst/>
              <a:ahLst/>
              <a:cxnLst/>
              <a:rect l="l" t="t" r="r" b="b"/>
              <a:pathLst>
                <a:path w="1401890" h="1419564" extrusionOk="0">
                  <a:moveTo>
                    <a:pt x="0" y="0"/>
                  </a:moveTo>
                  <a:lnTo>
                    <a:pt x="1401890" y="0"/>
                  </a:lnTo>
                  <a:lnTo>
                    <a:pt x="1401890" y="1419564"/>
                  </a:lnTo>
                  <a:lnTo>
                    <a:pt x="0" y="1419564"/>
                  </a:lnTo>
                  <a:close/>
                </a:path>
              </a:pathLst>
            </a:custGeom>
            <a:solidFill>
              <a:srgbClr val="F6F2A0"/>
            </a:solidFill>
            <a:ln>
              <a:noFill/>
            </a:ln>
          </p:spPr>
        </p:sp>
        <p:sp>
          <p:nvSpPr>
            <p:cNvPr id="103" name="Google Shape;103;p6"/>
            <p:cNvSpPr txBox="1"/>
            <p:nvPr/>
          </p:nvSpPr>
          <p:spPr>
            <a:xfrm>
              <a:off x="0" y="-9523"/>
              <a:ext cx="1401900" cy="12123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104" name="Google Shape;104;p6"/>
          <p:cNvSpPr/>
          <p:nvPr/>
        </p:nvSpPr>
        <p:spPr>
          <a:xfrm>
            <a:off x="12384650" y="5720001"/>
            <a:ext cx="5323677" cy="4602936"/>
          </a:xfrm>
          <a:custGeom>
            <a:avLst/>
            <a:gdLst/>
            <a:ahLst/>
            <a:cxnLst/>
            <a:rect l="l" t="t" r="r" b="b"/>
            <a:pathLst>
              <a:path w="1401890" h="1419564" extrusionOk="0">
                <a:moveTo>
                  <a:pt x="0" y="0"/>
                </a:moveTo>
                <a:lnTo>
                  <a:pt x="1401890" y="0"/>
                </a:lnTo>
                <a:lnTo>
                  <a:pt x="1401890" y="1419564"/>
                </a:lnTo>
                <a:lnTo>
                  <a:pt x="0" y="1419564"/>
                </a:lnTo>
                <a:close/>
              </a:path>
            </a:pathLst>
          </a:custGeom>
          <a:solidFill>
            <a:srgbClr val="F6F2A0"/>
          </a:solidFill>
          <a:ln>
            <a:noFill/>
          </a:ln>
        </p:spPr>
      </p:sp>
      <p:grpSp>
        <p:nvGrpSpPr>
          <p:cNvPr id="105" name="Google Shape;105;p6"/>
          <p:cNvGrpSpPr/>
          <p:nvPr/>
        </p:nvGrpSpPr>
        <p:grpSpPr>
          <a:xfrm>
            <a:off x="12779903" y="3480308"/>
            <a:ext cx="4479422" cy="4479422"/>
            <a:chOff x="0" y="0"/>
            <a:chExt cx="812800" cy="812800"/>
          </a:xfrm>
        </p:grpSpPr>
        <p:sp>
          <p:nvSpPr>
            <p:cNvPr id="106" name="Google Shape;106;p6"/>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5C2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6"/>
            <p:cNvSpPr txBox="1"/>
            <p:nvPr/>
          </p:nvSpPr>
          <p:spPr>
            <a:xfrm>
              <a:off x="76200" y="66675"/>
              <a:ext cx="660300" cy="6699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108" name="Google Shape;108;p6"/>
          <p:cNvSpPr>
            <a:spLocks noGrp="1"/>
          </p:cNvSpPr>
          <p:nvPr>
            <p:ph type="pic" idx="3"/>
          </p:nvPr>
        </p:nvSpPr>
        <p:spPr>
          <a:xfrm>
            <a:off x="12788138" y="3480261"/>
            <a:ext cx="4478400" cy="4478400"/>
          </a:xfrm>
          <a:prstGeom prst="ellipse">
            <a:avLst/>
          </a:prstGeom>
          <a:noFill/>
          <a:ln>
            <a:noFill/>
          </a:ln>
        </p:spPr>
      </p:sp>
      <p:sp>
        <p:nvSpPr>
          <p:cNvPr id="109" name="Google Shape;109;p6"/>
          <p:cNvSpPr/>
          <p:nvPr/>
        </p:nvSpPr>
        <p:spPr>
          <a:xfrm>
            <a:off x="1002677" y="3480308"/>
            <a:ext cx="4478528" cy="4478528"/>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5C2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6"/>
          <p:cNvSpPr txBox="1">
            <a:spLocks noGrp="1"/>
          </p:cNvSpPr>
          <p:nvPr>
            <p:ph type="title"/>
          </p:nvPr>
        </p:nvSpPr>
        <p:spPr>
          <a:xfrm>
            <a:off x="0" y="434032"/>
            <a:ext cx="18288000" cy="1335300"/>
          </a:xfrm>
          <a:prstGeom prst="rect">
            <a:avLst/>
          </a:prstGeom>
        </p:spPr>
        <p:txBody>
          <a:bodyPr spcFirstLastPara="1" wrap="square" lIns="91425" tIns="45700" rIns="91425" bIns="45700" anchor="t" anchorCtr="0">
            <a:normAutofit/>
          </a:bodyPr>
          <a:lstStyle>
            <a:lvl1pPr lvl="0" rtl="0">
              <a:spcBef>
                <a:spcPts val="0"/>
              </a:spcBef>
              <a:spcAft>
                <a:spcPts val="0"/>
              </a:spcAft>
              <a:buSzPts val="1105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11" name="Google Shape;111;p6"/>
          <p:cNvSpPr>
            <a:spLocks noGrp="1"/>
          </p:cNvSpPr>
          <p:nvPr>
            <p:ph type="pic" idx="4"/>
          </p:nvPr>
        </p:nvSpPr>
        <p:spPr>
          <a:xfrm>
            <a:off x="1002725" y="3480261"/>
            <a:ext cx="4478400" cy="4478400"/>
          </a:xfrm>
          <a:prstGeom prst="ellipse">
            <a:avLst/>
          </a:prstGeom>
          <a:noFill/>
          <a:ln>
            <a:noFill/>
          </a:ln>
        </p:spPr>
      </p:sp>
      <p:sp>
        <p:nvSpPr>
          <p:cNvPr id="112" name="Google Shape;112;p6"/>
          <p:cNvSpPr txBox="1">
            <a:spLocks noGrp="1"/>
          </p:cNvSpPr>
          <p:nvPr>
            <p:ph type="subTitle" idx="1"/>
          </p:nvPr>
        </p:nvSpPr>
        <p:spPr>
          <a:xfrm>
            <a:off x="1773425" y="9386625"/>
            <a:ext cx="2937000" cy="594900"/>
          </a:xfrm>
          <a:prstGeom prst="rect">
            <a:avLst/>
          </a:prstGeom>
        </p:spPr>
        <p:txBody>
          <a:bodyPr spcFirstLastPara="1" wrap="square" lIns="91425" tIns="45700" rIns="91425" bIns="45700" anchor="t" anchorCtr="0">
            <a:normAutofit/>
          </a:bodyPr>
          <a:lstStyle>
            <a:lvl1pPr lvl="0">
              <a:spcBef>
                <a:spcPts val="640"/>
              </a:spcBef>
              <a:spcAft>
                <a:spcPts val="0"/>
              </a:spcAft>
              <a:buSzPts val="2100"/>
              <a:buNone/>
              <a:defRPr/>
            </a:lvl1pPr>
            <a:lvl2pPr lvl="1">
              <a:spcBef>
                <a:spcPts val="560"/>
              </a:spcBef>
              <a:spcAft>
                <a:spcPts val="0"/>
              </a:spcAft>
              <a:buSzPts val="2100"/>
              <a:buNone/>
              <a:defRPr/>
            </a:lvl2pPr>
            <a:lvl3pPr lvl="2">
              <a:spcBef>
                <a:spcPts val="480"/>
              </a:spcBef>
              <a:spcAft>
                <a:spcPts val="0"/>
              </a:spcAft>
              <a:buSzPts val="2100"/>
              <a:buNone/>
              <a:defRPr/>
            </a:lvl3pPr>
            <a:lvl4pPr lvl="3">
              <a:spcBef>
                <a:spcPts val="400"/>
              </a:spcBef>
              <a:spcAft>
                <a:spcPts val="0"/>
              </a:spcAft>
              <a:buSzPts val="2100"/>
              <a:buNone/>
              <a:defRPr/>
            </a:lvl4pPr>
            <a:lvl5pPr lvl="4">
              <a:spcBef>
                <a:spcPts val="400"/>
              </a:spcBef>
              <a:spcAft>
                <a:spcPts val="0"/>
              </a:spcAft>
              <a:buSzPts val="2100"/>
              <a:buNone/>
              <a:defRPr/>
            </a:lvl5pPr>
            <a:lvl6pPr lvl="5">
              <a:spcBef>
                <a:spcPts val="400"/>
              </a:spcBef>
              <a:spcAft>
                <a:spcPts val="0"/>
              </a:spcAft>
              <a:buSzPts val="2100"/>
              <a:buNone/>
              <a:defRPr/>
            </a:lvl6pPr>
            <a:lvl7pPr lvl="6">
              <a:spcBef>
                <a:spcPts val="400"/>
              </a:spcBef>
              <a:spcAft>
                <a:spcPts val="0"/>
              </a:spcAft>
              <a:buSzPts val="2100"/>
              <a:buNone/>
              <a:defRPr/>
            </a:lvl7pPr>
            <a:lvl8pPr lvl="7">
              <a:spcBef>
                <a:spcPts val="400"/>
              </a:spcBef>
              <a:spcAft>
                <a:spcPts val="0"/>
              </a:spcAft>
              <a:buSzPts val="2100"/>
              <a:buNone/>
              <a:defRPr/>
            </a:lvl8pPr>
            <a:lvl9pPr lvl="8">
              <a:spcBef>
                <a:spcPts val="400"/>
              </a:spcBef>
              <a:spcAft>
                <a:spcPts val="0"/>
              </a:spcAft>
              <a:buSzPts val="2100"/>
              <a:buNone/>
              <a:defRPr/>
            </a:lvl9pPr>
          </a:lstStyle>
          <a:p>
            <a:endParaRPr/>
          </a:p>
        </p:txBody>
      </p:sp>
      <p:sp>
        <p:nvSpPr>
          <p:cNvPr id="113" name="Google Shape;113;p6"/>
          <p:cNvSpPr txBox="1">
            <a:spLocks noGrp="1"/>
          </p:cNvSpPr>
          <p:nvPr>
            <p:ph type="subTitle" idx="5"/>
          </p:nvPr>
        </p:nvSpPr>
        <p:spPr>
          <a:xfrm>
            <a:off x="7675500" y="9386625"/>
            <a:ext cx="2937000" cy="594900"/>
          </a:xfrm>
          <a:prstGeom prst="rect">
            <a:avLst/>
          </a:prstGeom>
        </p:spPr>
        <p:txBody>
          <a:bodyPr spcFirstLastPara="1" wrap="square" lIns="91425" tIns="45700" rIns="91425" bIns="45700" anchor="t" anchorCtr="0">
            <a:normAutofit/>
          </a:bodyPr>
          <a:lstStyle>
            <a:lvl1pPr lvl="0" rtl="0">
              <a:spcBef>
                <a:spcPts val="640"/>
              </a:spcBef>
              <a:spcAft>
                <a:spcPts val="0"/>
              </a:spcAft>
              <a:buSzPts val="2100"/>
              <a:buNone/>
              <a:defRPr/>
            </a:lvl1pPr>
            <a:lvl2pPr lvl="1" rtl="0">
              <a:spcBef>
                <a:spcPts val="560"/>
              </a:spcBef>
              <a:spcAft>
                <a:spcPts val="0"/>
              </a:spcAft>
              <a:buSzPts val="2100"/>
              <a:buNone/>
              <a:defRPr/>
            </a:lvl2pPr>
            <a:lvl3pPr lvl="2" rtl="0">
              <a:spcBef>
                <a:spcPts val="480"/>
              </a:spcBef>
              <a:spcAft>
                <a:spcPts val="0"/>
              </a:spcAft>
              <a:buSzPts val="2100"/>
              <a:buNone/>
              <a:defRPr/>
            </a:lvl3pPr>
            <a:lvl4pPr lvl="3" rtl="0">
              <a:spcBef>
                <a:spcPts val="400"/>
              </a:spcBef>
              <a:spcAft>
                <a:spcPts val="0"/>
              </a:spcAft>
              <a:buSzPts val="2100"/>
              <a:buNone/>
              <a:defRPr/>
            </a:lvl4pPr>
            <a:lvl5pPr lvl="4" rtl="0">
              <a:spcBef>
                <a:spcPts val="400"/>
              </a:spcBef>
              <a:spcAft>
                <a:spcPts val="0"/>
              </a:spcAft>
              <a:buSzPts val="2100"/>
              <a:buNone/>
              <a:defRPr/>
            </a:lvl5pPr>
            <a:lvl6pPr lvl="5" rtl="0">
              <a:spcBef>
                <a:spcPts val="400"/>
              </a:spcBef>
              <a:spcAft>
                <a:spcPts val="0"/>
              </a:spcAft>
              <a:buSzPts val="2100"/>
              <a:buNone/>
              <a:defRPr/>
            </a:lvl6pPr>
            <a:lvl7pPr lvl="6" rtl="0">
              <a:spcBef>
                <a:spcPts val="400"/>
              </a:spcBef>
              <a:spcAft>
                <a:spcPts val="0"/>
              </a:spcAft>
              <a:buSzPts val="2100"/>
              <a:buNone/>
              <a:defRPr/>
            </a:lvl7pPr>
            <a:lvl8pPr lvl="7" rtl="0">
              <a:spcBef>
                <a:spcPts val="400"/>
              </a:spcBef>
              <a:spcAft>
                <a:spcPts val="0"/>
              </a:spcAft>
              <a:buSzPts val="2100"/>
              <a:buNone/>
              <a:defRPr/>
            </a:lvl8pPr>
            <a:lvl9pPr lvl="8" rtl="0">
              <a:spcBef>
                <a:spcPts val="400"/>
              </a:spcBef>
              <a:spcAft>
                <a:spcPts val="0"/>
              </a:spcAft>
              <a:buSzPts val="2100"/>
              <a:buNone/>
              <a:defRPr/>
            </a:lvl9pPr>
          </a:lstStyle>
          <a:p>
            <a:endParaRPr/>
          </a:p>
        </p:txBody>
      </p:sp>
      <p:sp>
        <p:nvSpPr>
          <p:cNvPr id="114" name="Google Shape;114;p6"/>
          <p:cNvSpPr txBox="1">
            <a:spLocks noGrp="1"/>
          </p:cNvSpPr>
          <p:nvPr>
            <p:ph type="subTitle" idx="6"/>
          </p:nvPr>
        </p:nvSpPr>
        <p:spPr>
          <a:xfrm>
            <a:off x="13528425" y="9386625"/>
            <a:ext cx="2937000" cy="594900"/>
          </a:xfrm>
          <a:prstGeom prst="rect">
            <a:avLst/>
          </a:prstGeom>
        </p:spPr>
        <p:txBody>
          <a:bodyPr spcFirstLastPara="1" wrap="square" lIns="91425" tIns="45700" rIns="91425" bIns="45700" anchor="t" anchorCtr="0">
            <a:normAutofit/>
          </a:bodyPr>
          <a:lstStyle>
            <a:lvl1pPr lvl="0" rtl="0">
              <a:spcBef>
                <a:spcPts val="640"/>
              </a:spcBef>
              <a:spcAft>
                <a:spcPts val="0"/>
              </a:spcAft>
              <a:buSzPts val="2100"/>
              <a:buNone/>
              <a:defRPr/>
            </a:lvl1pPr>
            <a:lvl2pPr lvl="1" rtl="0">
              <a:spcBef>
                <a:spcPts val="560"/>
              </a:spcBef>
              <a:spcAft>
                <a:spcPts val="0"/>
              </a:spcAft>
              <a:buSzPts val="2100"/>
              <a:buNone/>
              <a:defRPr/>
            </a:lvl2pPr>
            <a:lvl3pPr lvl="2" rtl="0">
              <a:spcBef>
                <a:spcPts val="480"/>
              </a:spcBef>
              <a:spcAft>
                <a:spcPts val="0"/>
              </a:spcAft>
              <a:buSzPts val="2100"/>
              <a:buNone/>
              <a:defRPr/>
            </a:lvl3pPr>
            <a:lvl4pPr lvl="3" rtl="0">
              <a:spcBef>
                <a:spcPts val="400"/>
              </a:spcBef>
              <a:spcAft>
                <a:spcPts val="0"/>
              </a:spcAft>
              <a:buSzPts val="2100"/>
              <a:buNone/>
              <a:defRPr/>
            </a:lvl4pPr>
            <a:lvl5pPr lvl="4" rtl="0">
              <a:spcBef>
                <a:spcPts val="400"/>
              </a:spcBef>
              <a:spcAft>
                <a:spcPts val="0"/>
              </a:spcAft>
              <a:buSzPts val="2100"/>
              <a:buNone/>
              <a:defRPr/>
            </a:lvl5pPr>
            <a:lvl6pPr lvl="5" rtl="0">
              <a:spcBef>
                <a:spcPts val="400"/>
              </a:spcBef>
              <a:spcAft>
                <a:spcPts val="0"/>
              </a:spcAft>
              <a:buSzPts val="2100"/>
              <a:buNone/>
              <a:defRPr/>
            </a:lvl6pPr>
            <a:lvl7pPr lvl="6" rtl="0">
              <a:spcBef>
                <a:spcPts val="400"/>
              </a:spcBef>
              <a:spcAft>
                <a:spcPts val="0"/>
              </a:spcAft>
              <a:buSzPts val="2100"/>
              <a:buNone/>
              <a:defRPr/>
            </a:lvl7pPr>
            <a:lvl8pPr lvl="7" rtl="0">
              <a:spcBef>
                <a:spcPts val="400"/>
              </a:spcBef>
              <a:spcAft>
                <a:spcPts val="0"/>
              </a:spcAft>
              <a:buSzPts val="2100"/>
              <a:buNone/>
              <a:defRPr/>
            </a:lvl8pPr>
            <a:lvl9pPr lvl="8" rtl="0">
              <a:spcBef>
                <a:spcPts val="400"/>
              </a:spcBef>
              <a:spcAft>
                <a:spcPts val="0"/>
              </a:spcAft>
              <a:buSzPts val="2100"/>
              <a:buNone/>
              <a:defRPr/>
            </a:lvl9pPr>
          </a:lstStyle>
          <a:p>
            <a:endParaRPr/>
          </a:p>
        </p:txBody>
      </p:sp>
      <p:sp>
        <p:nvSpPr>
          <p:cNvPr id="115" name="Google Shape;115;p6"/>
          <p:cNvSpPr txBox="1">
            <a:spLocks noGrp="1"/>
          </p:cNvSpPr>
          <p:nvPr>
            <p:ph type="subTitle" idx="7"/>
          </p:nvPr>
        </p:nvSpPr>
        <p:spPr>
          <a:xfrm rot="-313189">
            <a:off x="1802990" y="8359576"/>
            <a:ext cx="2512720" cy="594983"/>
          </a:xfrm>
          <a:prstGeom prst="rect">
            <a:avLst/>
          </a:prstGeom>
          <a:solidFill>
            <a:srgbClr val="FA7539"/>
          </a:solidFill>
        </p:spPr>
        <p:txBody>
          <a:bodyPr spcFirstLastPara="1" wrap="square" lIns="91425" tIns="45700" rIns="91425" bIns="45700" anchor="t" anchorCtr="0">
            <a:normAutofit/>
          </a:bodyPr>
          <a:lstStyle>
            <a:lvl1pPr lvl="0" rtl="0">
              <a:spcBef>
                <a:spcPts val="640"/>
              </a:spcBef>
              <a:spcAft>
                <a:spcPts val="0"/>
              </a:spcAft>
              <a:buSzPts val="4000"/>
              <a:buNone/>
              <a:defRPr sz="4000" b="1"/>
            </a:lvl1pPr>
            <a:lvl2pPr lvl="1" rtl="0">
              <a:spcBef>
                <a:spcPts val="560"/>
              </a:spcBef>
              <a:spcAft>
                <a:spcPts val="0"/>
              </a:spcAft>
              <a:buSzPts val="2100"/>
              <a:buNone/>
              <a:defRPr b="1"/>
            </a:lvl2pPr>
            <a:lvl3pPr lvl="2" rtl="0">
              <a:spcBef>
                <a:spcPts val="480"/>
              </a:spcBef>
              <a:spcAft>
                <a:spcPts val="0"/>
              </a:spcAft>
              <a:buSzPts val="2100"/>
              <a:buNone/>
              <a:defRPr b="1"/>
            </a:lvl3pPr>
            <a:lvl4pPr lvl="3" rtl="0">
              <a:spcBef>
                <a:spcPts val="400"/>
              </a:spcBef>
              <a:spcAft>
                <a:spcPts val="0"/>
              </a:spcAft>
              <a:buSzPts val="2100"/>
              <a:buNone/>
              <a:defRPr b="1"/>
            </a:lvl4pPr>
            <a:lvl5pPr lvl="4" rtl="0">
              <a:spcBef>
                <a:spcPts val="400"/>
              </a:spcBef>
              <a:spcAft>
                <a:spcPts val="0"/>
              </a:spcAft>
              <a:buSzPts val="2100"/>
              <a:buNone/>
              <a:defRPr b="1"/>
            </a:lvl5pPr>
            <a:lvl6pPr lvl="5" rtl="0">
              <a:spcBef>
                <a:spcPts val="400"/>
              </a:spcBef>
              <a:spcAft>
                <a:spcPts val="0"/>
              </a:spcAft>
              <a:buSzPts val="2100"/>
              <a:buNone/>
              <a:defRPr b="1"/>
            </a:lvl6pPr>
            <a:lvl7pPr lvl="6" rtl="0">
              <a:spcBef>
                <a:spcPts val="400"/>
              </a:spcBef>
              <a:spcAft>
                <a:spcPts val="0"/>
              </a:spcAft>
              <a:buSzPts val="2100"/>
              <a:buNone/>
              <a:defRPr b="1"/>
            </a:lvl7pPr>
            <a:lvl8pPr lvl="7" rtl="0">
              <a:spcBef>
                <a:spcPts val="400"/>
              </a:spcBef>
              <a:spcAft>
                <a:spcPts val="0"/>
              </a:spcAft>
              <a:buSzPts val="2100"/>
              <a:buNone/>
              <a:defRPr b="1"/>
            </a:lvl8pPr>
            <a:lvl9pPr lvl="8" rtl="0">
              <a:spcBef>
                <a:spcPts val="400"/>
              </a:spcBef>
              <a:spcAft>
                <a:spcPts val="0"/>
              </a:spcAft>
              <a:buSzPts val="2100"/>
              <a:buNone/>
              <a:defRPr b="1"/>
            </a:lvl9pPr>
          </a:lstStyle>
          <a:p>
            <a:endParaRPr/>
          </a:p>
        </p:txBody>
      </p:sp>
      <p:sp>
        <p:nvSpPr>
          <p:cNvPr id="116" name="Google Shape;116;p6"/>
          <p:cNvSpPr txBox="1">
            <a:spLocks noGrp="1"/>
          </p:cNvSpPr>
          <p:nvPr>
            <p:ph type="subTitle" idx="8"/>
          </p:nvPr>
        </p:nvSpPr>
        <p:spPr>
          <a:xfrm rot="610370">
            <a:off x="8591993" y="8115281"/>
            <a:ext cx="2434065" cy="594939"/>
          </a:xfrm>
          <a:prstGeom prst="rect">
            <a:avLst/>
          </a:prstGeom>
          <a:solidFill>
            <a:srgbClr val="FA7539"/>
          </a:solidFill>
        </p:spPr>
        <p:txBody>
          <a:bodyPr spcFirstLastPara="1" wrap="square" lIns="91425" tIns="45700" rIns="91425" bIns="45700" anchor="t" anchorCtr="0">
            <a:normAutofit/>
          </a:bodyPr>
          <a:lstStyle>
            <a:lvl1pPr lvl="0" rtl="0">
              <a:spcBef>
                <a:spcPts val="640"/>
              </a:spcBef>
              <a:spcAft>
                <a:spcPts val="0"/>
              </a:spcAft>
              <a:buSzPts val="4000"/>
              <a:buNone/>
              <a:defRPr sz="4000" b="1"/>
            </a:lvl1pPr>
            <a:lvl2pPr lvl="1" rtl="0">
              <a:spcBef>
                <a:spcPts val="560"/>
              </a:spcBef>
              <a:spcAft>
                <a:spcPts val="0"/>
              </a:spcAft>
              <a:buSzPts val="2100"/>
              <a:buNone/>
              <a:defRPr b="1"/>
            </a:lvl2pPr>
            <a:lvl3pPr lvl="2" rtl="0">
              <a:spcBef>
                <a:spcPts val="480"/>
              </a:spcBef>
              <a:spcAft>
                <a:spcPts val="0"/>
              </a:spcAft>
              <a:buSzPts val="2100"/>
              <a:buNone/>
              <a:defRPr b="1"/>
            </a:lvl3pPr>
            <a:lvl4pPr lvl="3" rtl="0">
              <a:spcBef>
                <a:spcPts val="400"/>
              </a:spcBef>
              <a:spcAft>
                <a:spcPts val="0"/>
              </a:spcAft>
              <a:buSzPts val="2100"/>
              <a:buNone/>
              <a:defRPr b="1"/>
            </a:lvl4pPr>
            <a:lvl5pPr lvl="4" rtl="0">
              <a:spcBef>
                <a:spcPts val="400"/>
              </a:spcBef>
              <a:spcAft>
                <a:spcPts val="0"/>
              </a:spcAft>
              <a:buSzPts val="2100"/>
              <a:buNone/>
              <a:defRPr b="1"/>
            </a:lvl5pPr>
            <a:lvl6pPr lvl="5" rtl="0">
              <a:spcBef>
                <a:spcPts val="400"/>
              </a:spcBef>
              <a:spcAft>
                <a:spcPts val="0"/>
              </a:spcAft>
              <a:buSzPts val="2100"/>
              <a:buNone/>
              <a:defRPr b="1"/>
            </a:lvl6pPr>
            <a:lvl7pPr lvl="6" rtl="0">
              <a:spcBef>
                <a:spcPts val="400"/>
              </a:spcBef>
              <a:spcAft>
                <a:spcPts val="0"/>
              </a:spcAft>
              <a:buSzPts val="2100"/>
              <a:buNone/>
              <a:defRPr b="1"/>
            </a:lvl7pPr>
            <a:lvl8pPr lvl="7" rtl="0">
              <a:spcBef>
                <a:spcPts val="400"/>
              </a:spcBef>
              <a:spcAft>
                <a:spcPts val="0"/>
              </a:spcAft>
              <a:buSzPts val="2100"/>
              <a:buNone/>
              <a:defRPr b="1"/>
            </a:lvl8pPr>
            <a:lvl9pPr lvl="8" rtl="0">
              <a:spcBef>
                <a:spcPts val="400"/>
              </a:spcBef>
              <a:spcAft>
                <a:spcPts val="0"/>
              </a:spcAft>
              <a:buSzPts val="2100"/>
              <a:buNone/>
              <a:defRPr b="1"/>
            </a:lvl9pPr>
          </a:lstStyle>
          <a:p>
            <a:endParaRPr/>
          </a:p>
        </p:txBody>
      </p:sp>
      <p:sp>
        <p:nvSpPr>
          <p:cNvPr id="117" name="Google Shape;117;p6"/>
          <p:cNvSpPr txBox="1">
            <a:spLocks noGrp="1"/>
          </p:cNvSpPr>
          <p:nvPr>
            <p:ph type="subTitle" idx="9"/>
          </p:nvPr>
        </p:nvSpPr>
        <p:spPr>
          <a:xfrm rot="-246189">
            <a:off x="13879613" y="7688040"/>
            <a:ext cx="2234728" cy="594927"/>
          </a:xfrm>
          <a:prstGeom prst="rect">
            <a:avLst/>
          </a:prstGeom>
          <a:solidFill>
            <a:srgbClr val="FA7539"/>
          </a:solidFill>
        </p:spPr>
        <p:txBody>
          <a:bodyPr spcFirstLastPara="1" wrap="square" lIns="91425" tIns="45700" rIns="91425" bIns="45700" anchor="t" anchorCtr="0">
            <a:normAutofit/>
          </a:bodyPr>
          <a:lstStyle>
            <a:lvl1pPr lvl="0" rtl="0">
              <a:spcBef>
                <a:spcPts val="640"/>
              </a:spcBef>
              <a:spcAft>
                <a:spcPts val="0"/>
              </a:spcAft>
              <a:buSzPts val="4000"/>
              <a:buNone/>
              <a:defRPr sz="4000" b="1"/>
            </a:lvl1pPr>
            <a:lvl2pPr lvl="1" rtl="0">
              <a:spcBef>
                <a:spcPts val="560"/>
              </a:spcBef>
              <a:spcAft>
                <a:spcPts val="0"/>
              </a:spcAft>
              <a:buSzPts val="2100"/>
              <a:buNone/>
              <a:defRPr b="1"/>
            </a:lvl2pPr>
            <a:lvl3pPr lvl="2" rtl="0">
              <a:spcBef>
                <a:spcPts val="480"/>
              </a:spcBef>
              <a:spcAft>
                <a:spcPts val="0"/>
              </a:spcAft>
              <a:buSzPts val="2100"/>
              <a:buNone/>
              <a:defRPr b="1"/>
            </a:lvl3pPr>
            <a:lvl4pPr lvl="3" rtl="0">
              <a:spcBef>
                <a:spcPts val="400"/>
              </a:spcBef>
              <a:spcAft>
                <a:spcPts val="0"/>
              </a:spcAft>
              <a:buSzPts val="2100"/>
              <a:buNone/>
              <a:defRPr b="1"/>
            </a:lvl4pPr>
            <a:lvl5pPr lvl="4" rtl="0">
              <a:spcBef>
                <a:spcPts val="400"/>
              </a:spcBef>
              <a:spcAft>
                <a:spcPts val="0"/>
              </a:spcAft>
              <a:buSzPts val="2100"/>
              <a:buNone/>
              <a:defRPr b="1"/>
            </a:lvl5pPr>
            <a:lvl6pPr lvl="5" rtl="0">
              <a:spcBef>
                <a:spcPts val="400"/>
              </a:spcBef>
              <a:spcAft>
                <a:spcPts val="0"/>
              </a:spcAft>
              <a:buSzPts val="2100"/>
              <a:buNone/>
              <a:defRPr b="1"/>
            </a:lvl6pPr>
            <a:lvl7pPr lvl="6" rtl="0">
              <a:spcBef>
                <a:spcPts val="400"/>
              </a:spcBef>
              <a:spcAft>
                <a:spcPts val="0"/>
              </a:spcAft>
              <a:buSzPts val="2100"/>
              <a:buNone/>
              <a:defRPr b="1"/>
            </a:lvl7pPr>
            <a:lvl8pPr lvl="7" rtl="0">
              <a:spcBef>
                <a:spcPts val="400"/>
              </a:spcBef>
              <a:spcAft>
                <a:spcPts val="0"/>
              </a:spcAft>
              <a:buSzPts val="2100"/>
              <a:buNone/>
              <a:defRPr b="1"/>
            </a:lvl8pPr>
            <a:lvl9pPr lvl="8" rtl="0">
              <a:spcBef>
                <a:spcPts val="400"/>
              </a:spcBef>
              <a:spcAft>
                <a:spcPts val="0"/>
              </a:spcAft>
              <a:buSzPts val="2100"/>
              <a:buNone/>
              <a:defRPr b="1"/>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ustom Layout 5">
  <p:cSld name="CUSTOM_5">
    <p:bg>
      <p:bgPr>
        <a:solidFill>
          <a:srgbClr val="95C2FB"/>
        </a:solidFill>
        <a:effectLst/>
      </p:bgPr>
    </p:bg>
    <p:spTree>
      <p:nvGrpSpPr>
        <p:cNvPr id="1" name="Shape 118"/>
        <p:cNvGrpSpPr/>
        <p:nvPr/>
      </p:nvGrpSpPr>
      <p:grpSpPr>
        <a:xfrm>
          <a:off x="0" y="0"/>
          <a:ext cx="0" cy="0"/>
          <a:chOff x="0" y="0"/>
          <a:chExt cx="0" cy="0"/>
        </a:xfrm>
      </p:grpSpPr>
      <p:sp>
        <p:nvSpPr>
          <p:cNvPr id="119" name="Google Shape;119;p7"/>
          <p:cNvSpPr txBox="1">
            <a:spLocks noGrp="1"/>
          </p:cNvSpPr>
          <p:nvPr>
            <p:ph type="title"/>
          </p:nvPr>
        </p:nvSpPr>
        <p:spPr>
          <a:xfrm>
            <a:off x="0" y="380251"/>
            <a:ext cx="18288000" cy="1335300"/>
          </a:xfrm>
          <a:prstGeom prst="rect">
            <a:avLst/>
          </a:prstGeom>
        </p:spPr>
        <p:txBody>
          <a:bodyPr spcFirstLastPara="1" wrap="square" lIns="91425" tIns="45700" rIns="91425" bIns="45700" anchor="t" anchorCtr="0">
            <a:normAutofit/>
          </a:bodyPr>
          <a:lstStyle>
            <a:lvl1pPr lvl="0">
              <a:spcBef>
                <a:spcPts val="0"/>
              </a:spcBef>
              <a:spcAft>
                <a:spcPts val="0"/>
              </a:spcAft>
              <a:buSzPts val="1105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grpSp>
        <p:nvGrpSpPr>
          <p:cNvPr id="120" name="Google Shape;120;p7"/>
          <p:cNvGrpSpPr/>
          <p:nvPr/>
        </p:nvGrpSpPr>
        <p:grpSpPr>
          <a:xfrm>
            <a:off x="766239" y="2864190"/>
            <a:ext cx="8095370" cy="6706844"/>
            <a:chOff x="0" y="-9525"/>
            <a:chExt cx="2132100" cy="1766400"/>
          </a:xfrm>
        </p:grpSpPr>
        <p:sp>
          <p:nvSpPr>
            <p:cNvPr id="121" name="Google Shape;121;p7"/>
            <p:cNvSpPr/>
            <p:nvPr/>
          </p:nvSpPr>
          <p:spPr>
            <a:xfrm>
              <a:off x="0" y="0"/>
              <a:ext cx="2131958" cy="1756870"/>
            </a:xfrm>
            <a:custGeom>
              <a:avLst/>
              <a:gdLst/>
              <a:ahLst/>
              <a:cxnLst/>
              <a:rect l="l" t="t" r="r" b="b"/>
              <a:pathLst>
                <a:path w="2131958" h="1756870" extrusionOk="0">
                  <a:moveTo>
                    <a:pt x="0" y="0"/>
                  </a:moveTo>
                  <a:lnTo>
                    <a:pt x="2131958" y="0"/>
                  </a:lnTo>
                  <a:lnTo>
                    <a:pt x="2131958" y="1756870"/>
                  </a:lnTo>
                  <a:lnTo>
                    <a:pt x="0" y="1756870"/>
                  </a:lnTo>
                  <a:close/>
                </a:path>
              </a:pathLst>
            </a:custGeom>
            <a:solidFill>
              <a:srgbClr val="F6F2A0"/>
            </a:solidFill>
            <a:ln>
              <a:noFill/>
            </a:ln>
          </p:spPr>
        </p:sp>
        <p:sp>
          <p:nvSpPr>
            <p:cNvPr id="122" name="Google Shape;122;p7"/>
            <p:cNvSpPr txBox="1"/>
            <p:nvPr/>
          </p:nvSpPr>
          <p:spPr>
            <a:xfrm>
              <a:off x="0" y="-9525"/>
              <a:ext cx="2132100" cy="17664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123" name="Google Shape;123;p7"/>
          <p:cNvGrpSpPr/>
          <p:nvPr/>
        </p:nvGrpSpPr>
        <p:grpSpPr>
          <a:xfrm>
            <a:off x="9426984" y="2864190"/>
            <a:ext cx="8095370" cy="6706844"/>
            <a:chOff x="0" y="-9525"/>
            <a:chExt cx="2132100" cy="1766400"/>
          </a:xfrm>
        </p:grpSpPr>
        <p:sp>
          <p:nvSpPr>
            <p:cNvPr id="124" name="Google Shape;124;p7"/>
            <p:cNvSpPr/>
            <p:nvPr/>
          </p:nvSpPr>
          <p:spPr>
            <a:xfrm>
              <a:off x="0" y="0"/>
              <a:ext cx="2131958" cy="1756870"/>
            </a:xfrm>
            <a:custGeom>
              <a:avLst/>
              <a:gdLst/>
              <a:ahLst/>
              <a:cxnLst/>
              <a:rect l="l" t="t" r="r" b="b"/>
              <a:pathLst>
                <a:path w="2131958" h="1756870" extrusionOk="0">
                  <a:moveTo>
                    <a:pt x="0" y="0"/>
                  </a:moveTo>
                  <a:lnTo>
                    <a:pt x="2131958" y="0"/>
                  </a:lnTo>
                  <a:lnTo>
                    <a:pt x="2131958" y="1756870"/>
                  </a:lnTo>
                  <a:lnTo>
                    <a:pt x="0" y="1756870"/>
                  </a:lnTo>
                  <a:close/>
                </a:path>
              </a:pathLst>
            </a:custGeom>
            <a:solidFill>
              <a:srgbClr val="FFFFFF"/>
            </a:solidFill>
            <a:ln>
              <a:noFill/>
            </a:ln>
          </p:spPr>
        </p:sp>
        <p:sp>
          <p:nvSpPr>
            <p:cNvPr id="125" name="Google Shape;125;p7"/>
            <p:cNvSpPr txBox="1"/>
            <p:nvPr/>
          </p:nvSpPr>
          <p:spPr>
            <a:xfrm>
              <a:off x="0" y="-9525"/>
              <a:ext cx="2132100" cy="17664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126" name="Google Shape;126;p7"/>
          <p:cNvGrpSpPr/>
          <p:nvPr/>
        </p:nvGrpSpPr>
        <p:grpSpPr>
          <a:xfrm>
            <a:off x="4307277" y="2394005"/>
            <a:ext cx="1012668" cy="1012668"/>
            <a:chOff x="0" y="0"/>
            <a:chExt cx="812800" cy="812800"/>
          </a:xfrm>
        </p:grpSpPr>
        <p:sp>
          <p:nvSpPr>
            <p:cNvPr id="127" name="Google Shape;127;p7"/>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7"/>
            <p:cNvSpPr txBox="1"/>
            <p:nvPr/>
          </p:nvSpPr>
          <p:spPr>
            <a:xfrm>
              <a:off x="76200" y="66675"/>
              <a:ext cx="660300" cy="6699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129" name="Google Shape;129;p7"/>
          <p:cNvGrpSpPr/>
          <p:nvPr/>
        </p:nvGrpSpPr>
        <p:grpSpPr>
          <a:xfrm>
            <a:off x="12968023" y="2394005"/>
            <a:ext cx="1012668" cy="1012668"/>
            <a:chOff x="0" y="0"/>
            <a:chExt cx="812800" cy="812800"/>
          </a:xfrm>
        </p:grpSpPr>
        <p:sp>
          <p:nvSpPr>
            <p:cNvPr id="130" name="Google Shape;130;p7"/>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7"/>
            <p:cNvSpPr txBox="1"/>
            <p:nvPr/>
          </p:nvSpPr>
          <p:spPr>
            <a:xfrm>
              <a:off x="76200" y="66675"/>
              <a:ext cx="660300" cy="6699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132" name="Google Shape;132;p7"/>
          <p:cNvSpPr txBox="1">
            <a:spLocks noGrp="1"/>
          </p:cNvSpPr>
          <p:nvPr>
            <p:ph type="subTitle" idx="1"/>
          </p:nvPr>
        </p:nvSpPr>
        <p:spPr>
          <a:xfrm>
            <a:off x="2980775" y="3752863"/>
            <a:ext cx="3666300" cy="611100"/>
          </a:xfrm>
          <a:prstGeom prst="rect">
            <a:avLst/>
          </a:prstGeom>
        </p:spPr>
        <p:txBody>
          <a:bodyPr spcFirstLastPara="1" wrap="square" lIns="91425" tIns="45700" rIns="91425" bIns="45700" anchor="t" anchorCtr="0">
            <a:normAutofit/>
          </a:bodyPr>
          <a:lstStyle>
            <a:lvl1pPr lvl="0">
              <a:spcBef>
                <a:spcPts val="640"/>
              </a:spcBef>
              <a:spcAft>
                <a:spcPts val="0"/>
              </a:spcAft>
              <a:buSzPts val="3000"/>
              <a:buNone/>
              <a:defRPr sz="3000" b="1"/>
            </a:lvl1pPr>
            <a:lvl2pPr lvl="1">
              <a:spcBef>
                <a:spcPts val="560"/>
              </a:spcBef>
              <a:spcAft>
                <a:spcPts val="0"/>
              </a:spcAft>
              <a:buSzPts val="2100"/>
              <a:buNone/>
              <a:defRPr/>
            </a:lvl2pPr>
            <a:lvl3pPr lvl="2">
              <a:spcBef>
                <a:spcPts val="480"/>
              </a:spcBef>
              <a:spcAft>
                <a:spcPts val="0"/>
              </a:spcAft>
              <a:buSzPts val="2100"/>
              <a:buNone/>
              <a:defRPr/>
            </a:lvl3pPr>
            <a:lvl4pPr lvl="3">
              <a:spcBef>
                <a:spcPts val="400"/>
              </a:spcBef>
              <a:spcAft>
                <a:spcPts val="0"/>
              </a:spcAft>
              <a:buSzPts val="2100"/>
              <a:buNone/>
              <a:defRPr/>
            </a:lvl4pPr>
            <a:lvl5pPr lvl="4">
              <a:spcBef>
                <a:spcPts val="400"/>
              </a:spcBef>
              <a:spcAft>
                <a:spcPts val="0"/>
              </a:spcAft>
              <a:buSzPts val="2100"/>
              <a:buNone/>
              <a:defRPr/>
            </a:lvl5pPr>
            <a:lvl6pPr lvl="5">
              <a:spcBef>
                <a:spcPts val="400"/>
              </a:spcBef>
              <a:spcAft>
                <a:spcPts val="0"/>
              </a:spcAft>
              <a:buSzPts val="2100"/>
              <a:buNone/>
              <a:defRPr/>
            </a:lvl6pPr>
            <a:lvl7pPr lvl="6">
              <a:spcBef>
                <a:spcPts val="400"/>
              </a:spcBef>
              <a:spcAft>
                <a:spcPts val="0"/>
              </a:spcAft>
              <a:buSzPts val="2100"/>
              <a:buNone/>
              <a:defRPr/>
            </a:lvl7pPr>
            <a:lvl8pPr lvl="7">
              <a:spcBef>
                <a:spcPts val="400"/>
              </a:spcBef>
              <a:spcAft>
                <a:spcPts val="0"/>
              </a:spcAft>
              <a:buSzPts val="2100"/>
              <a:buNone/>
              <a:defRPr/>
            </a:lvl8pPr>
            <a:lvl9pPr lvl="8">
              <a:spcBef>
                <a:spcPts val="400"/>
              </a:spcBef>
              <a:spcAft>
                <a:spcPts val="0"/>
              </a:spcAft>
              <a:buSzPts val="2100"/>
              <a:buNone/>
              <a:defRPr/>
            </a:lvl9pPr>
          </a:lstStyle>
          <a:p>
            <a:endParaRPr/>
          </a:p>
        </p:txBody>
      </p:sp>
      <p:sp>
        <p:nvSpPr>
          <p:cNvPr id="133" name="Google Shape;133;p7"/>
          <p:cNvSpPr txBox="1">
            <a:spLocks noGrp="1"/>
          </p:cNvSpPr>
          <p:nvPr>
            <p:ph type="subTitle" idx="2"/>
          </p:nvPr>
        </p:nvSpPr>
        <p:spPr>
          <a:xfrm>
            <a:off x="11641513" y="3752863"/>
            <a:ext cx="3666300" cy="611100"/>
          </a:xfrm>
          <a:prstGeom prst="rect">
            <a:avLst/>
          </a:prstGeom>
        </p:spPr>
        <p:txBody>
          <a:bodyPr spcFirstLastPara="1" wrap="square" lIns="91425" tIns="45700" rIns="91425" bIns="45700" anchor="t" anchorCtr="0">
            <a:normAutofit/>
          </a:bodyPr>
          <a:lstStyle>
            <a:lvl1pPr lvl="0" rtl="0">
              <a:spcBef>
                <a:spcPts val="640"/>
              </a:spcBef>
              <a:spcAft>
                <a:spcPts val="0"/>
              </a:spcAft>
              <a:buSzPts val="3000"/>
              <a:buNone/>
              <a:defRPr sz="3000" b="1"/>
            </a:lvl1pPr>
            <a:lvl2pPr lvl="1" rtl="0">
              <a:spcBef>
                <a:spcPts val="560"/>
              </a:spcBef>
              <a:spcAft>
                <a:spcPts val="0"/>
              </a:spcAft>
              <a:buSzPts val="2100"/>
              <a:buNone/>
              <a:defRPr/>
            </a:lvl2pPr>
            <a:lvl3pPr lvl="2" rtl="0">
              <a:spcBef>
                <a:spcPts val="480"/>
              </a:spcBef>
              <a:spcAft>
                <a:spcPts val="0"/>
              </a:spcAft>
              <a:buSzPts val="2100"/>
              <a:buNone/>
              <a:defRPr/>
            </a:lvl3pPr>
            <a:lvl4pPr lvl="3" rtl="0">
              <a:spcBef>
                <a:spcPts val="400"/>
              </a:spcBef>
              <a:spcAft>
                <a:spcPts val="0"/>
              </a:spcAft>
              <a:buSzPts val="2100"/>
              <a:buNone/>
              <a:defRPr/>
            </a:lvl4pPr>
            <a:lvl5pPr lvl="4" rtl="0">
              <a:spcBef>
                <a:spcPts val="400"/>
              </a:spcBef>
              <a:spcAft>
                <a:spcPts val="0"/>
              </a:spcAft>
              <a:buSzPts val="2100"/>
              <a:buNone/>
              <a:defRPr/>
            </a:lvl5pPr>
            <a:lvl6pPr lvl="5" rtl="0">
              <a:spcBef>
                <a:spcPts val="400"/>
              </a:spcBef>
              <a:spcAft>
                <a:spcPts val="0"/>
              </a:spcAft>
              <a:buSzPts val="2100"/>
              <a:buNone/>
              <a:defRPr/>
            </a:lvl6pPr>
            <a:lvl7pPr lvl="6" rtl="0">
              <a:spcBef>
                <a:spcPts val="400"/>
              </a:spcBef>
              <a:spcAft>
                <a:spcPts val="0"/>
              </a:spcAft>
              <a:buSzPts val="2100"/>
              <a:buNone/>
              <a:defRPr/>
            </a:lvl7pPr>
            <a:lvl8pPr lvl="7" rtl="0">
              <a:spcBef>
                <a:spcPts val="400"/>
              </a:spcBef>
              <a:spcAft>
                <a:spcPts val="0"/>
              </a:spcAft>
              <a:buSzPts val="2100"/>
              <a:buNone/>
              <a:defRPr/>
            </a:lvl8pPr>
            <a:lvl9pPr lvl="8" rtl="0">
              <a:spcBef>
                <a:spcPts val="400"/>
              </a:spcBef>
              <a:spcAft>
                <a:spcPts val="0"/>
              </a:spcAft>
              <a:buSzPts val="2100"/>
              <a:buNone/>
              <a:defRPr/>
            </a:lvl9pPr>
          </a:lstStyle>
          <a:p>
            <a:endParaRPr/>
          </a:p>
        </p:txBody>
      </p:sp>
      <p:sp>
        <p:nvSpPr>
          <p:cNvPr id="134" name="Google Shape;134;p7"/>
          <p:cNvSpPr txBox="1">
            <a:spLocks noGrp="1"/>
          </p:cNvSpPr>
          <p:nvPr>
            <p:ph type="body" idx="3"/>
          </p:nvPr>
        </p:nvSpPr>
        <p:spPr>
          <a:xfrm>
            <a:off x="1182875" y="5445425"/>
            <a:ext cx="7262100" cy="3486600"/>
          </a:xfrm>
          <a:prstGeom prst="rect">
            <a:avLst/>
          </a:prstGeom>
        </p:spPr>
        <p:txBody>
          <a:bodyPr spcFirstLastPara="1" wrap="square" lIns="91425" tIns="45700" rIns="91425" bIns="45700" anchor="t" anchorCtr="0">
            <a:normAutofit/>
          </a:bodyPr>
          <a:lstStyle>
            <a:lvl1pPr marL="457200" lvl="0" indent="-361950">
              <a:spcBef>
                <a:spcPts val="640"/>
              </a:spcBef>
              <a:spcAft>
                <a:spcPts val="0"/>
              </a:spcAft>
              <a:buSzPts val="2100"/>
              <a:buChar char="•"/>
              <a:defRPr/>
            </a:lvl1pPr>
            <a:lvl2pPr marL="914400" lvl="1" indent="-361950">
              <a:spcBef>
                <a:spcPts val="560"/>
              </a:spcBef>
              <a:spcAft>
                <a:spcPts val="0"/>
              </a:spcAft>
              <a:buSzPts val="2100"/>
              <a:buChar char="–"/>
              <a:defRPr/>
            </a:lvl2pPr>
            <a:lvl3pPr marL="1371600" lvl="2" indent="-361950">
              <a:spcBef>
                <a:spcPts val="480"/>
              </a:spcBef>
              <a:spcAft>
                <a:spcPts val="0"/>
              </a:spcAft>
              <a:buSzPts val="2100"/>
              <a:buChar char="•"/>
              <a:defRPr/>
            </a:lvl3pPr>
            <a:lvl4pPr marL="1828800" lvl="3" indent="-361950">
              <a:spcBef>
                <a:spcPts val="400"/>
              </a:spcBef>
              <a:spcAft>
                <a:spcPts val="0"/>
              </a:spcAft>
              <a:buSzPts val="2100"/>
              <a:buChar char="–"/>
              <a:defRPr/>
            </a:lvl4pPr>
            <a:lvl5pPr marL="2286000" lvl="4" indent="-361950">
              <a:spcBef>
                <a:spcPts val="400"/>
              </a:spcBef>
              <a:spcAft>
                <a:spcPts val="0"/>
              </a:spcAft>
              <a:buSzPts val="2100"/>
              <a:buChar char="»"/>
              <a:defRPr/>
            </a:lvl5pPr>
            <a:lvl6pPr marL="2743200" lvl="5" indent="-361950">
              <a:spcBef>
                <a:spcPts val="400"/>
              </a:spcBef>
              <a:spcAft>
                <a:spcPts val="0"/>
              </a:spcAft>
              <a:buSzPts val="2100"/>
              <a:buChar char="•"/>
              <a:defRPr/>
            </a:lvl6pPr>
            <a:lvl7pPr marL="3200400" lvl="6" indent="-361950">
              <a:spcBef>
                <a:spcPts val="400"/>
              </a:spcBef>
              <a:spcAft>
                <a:spcPts val="0"/>
              </a:spcAft>
              <a:buSzPts val="2100"/>
              <a:buChar char="•"/>
              <a:defRPr/>
            </a:lvl7pPr>
            <a:lvl8pPr marL="3657600" lvl="7" indent="-361950">
              <a:spcBef>
                <a:spcPts val="400"/>
              </a:spcBef>
              <a:spcAft>
                <a:spcPts val="0"/>
              </a:spcAft>
              <a:buSzPts val="2100"/>
              <a:buChar char="•"/>
              <a:defRPr/>
            </a:lvl8pPr>
            <a:lvl9pPr marL="4114800" lvl="8" indent="-361950">
              <a:spcBef>
                <a:spcPts val="400"/>
              </a:spcBef>
              <a:spcAft>
                <a:spcPts val="0"/>
              </a:spcAft>
              <a:buSzPts val="2100"/>
              <a:buChar char="•"/>
              <a:defRPr/>
            </a:lvl9pPr>
          </a:lstStyle>
          <a:p>
            <a:endParaRPr/>
          </a:p>
        </p:txBody>
      </p:sp>
      <p:sp>
        <p:nvSpPr>
          <p:cNvPr id="135" name="Google Shape;135;p7"/>
          <p:cNvSpPr txBox="1">
            <a:spLocks noGrp="1"/>
          </p:cNvSpPr>
          <p:nvPr>
            <p:ph type="body" idx="4"/>
          </p:nvPr>
        </p:nvSpPr>
        <p:spPr>
          <a:xfrm>
            <a:off x="9843313" y="5445425"/>
            <a:ext cx="7262100" cy="3486600"/>
          </a:xfrm>
          <a:prstGeom prst="rect">
            <a:avLst/>
          </a:prstGeom>
        </p:spPr>
        <p:txBody>
          <a:bodyPr spcFirstLastPara="1" wrap="square" lIns="91425" tIns="45700" rIns="91425" bIns="45700" anchor="t" anchorCtr="0">
            <a:normAutofit/>
          </a:bodyPr>
          <a:lstStyle>
            <a:lvl1pPr marL="457200" lvl="0" indent="-361950" rtl="0">
              <a:spcBef>
                <a:spcPts val="640"/>
              </a:spcBef>
              <a:spcAft>
                <a:spcPts val="0"/>
              </a:spcAft>
              <a:buSzPts val="2100"/>
              <a:buChar char="•"/>
              <a:defRPr/>
            </a:lvl1pPr>
            <a:lvl2pPr marL="914400" lvl="1" indent="-361950" rtl="0">
              <a:spcBef>
                <a:spcPts val="560"/>
              </a:spcBef>
              <a:spcAft>
                <a:spcPts val="0"/>
              </a:spcAft>
              <a:buSzPts val="2100"/>
              <a:buChar char="–"/>
              <a:defRPr/>
            </a:lvl2pPr>
            <a:lvl3pPr marL="1371600" lvl="2" indent="-361950" rtl="0">
              <a:spcBef>
                <a:spcPts val="480"/>
              </a:spcBef>
              <a:spcAft>
                <a:spcPts val="0"/>
              </a:spcAft>
              <a:buSzPts val="2100"/>
              <a:buChar char="•"/>
              <a:defRPr/>
            </a:lvl3pPr>
            <a:lvl4pPr marL="1828800" lvl="3" indent="-361950" rtl="0">
              <a:spcBef>
                <a:spcPts val="400"/>
              </a:spcBef>
              <a:spcAft>
                <a:spcPts val="0"/>
              </a:spcAft>
              <a:buSzPts val="2100"/>
              <a:buChar char="–"/>
              <a:defRPr/>
            </a:lvl4pPr>
            <a:lvl5pPr marL="2286000" lvl="4" indent="-361950" rtl="0">
              <a:spcBef>
                <a:spcPts val="400"/>
              </a:spcBef>
              <a:spcAft>
                <a:spcPts val="0"/>
              </a:spcAft>
              <a:buSzPts val="2100"/>
              <a:buChar char="»"/>
              <a:defRPr/>
            </a:lvl5pPr>
            <a:lvl6pPr marL="2743200" lvl="5" indent="-361950" rtl="0">
              <a:spcBef>
                <a:spcPts val="400"/>
              </a:spcBef>
              <a:spcAft>
                <a:spcPts val="0"/>
              </a:spcAft>
              <a:buSzPts val="2100"/>
              <a:buChar char="•"/>
              <a:defRPr/>
            </a:lvl6pPr>
            <a:lvl7pPr marL="3200400" lvl="6" indent="-361950" rtl="0">
              <a:spcBef>
                <a:spcPts val="400"/>
              </a:spcBef>
              <a:spcAft>
                <a:spcPts val="0"/>
              </a:spcAft>
              <a:buSzPts val="2100"/>
              <a:buChar char="•"/>
              <a:defRPr/>
            </a:lvl7pPr>
            <a:lvl8pPr marL="3657600" lvl="7" indent="-361950" rtl="0">
              <a:spcBef>
                <a:spcPts val="400"/>
              </a:spcBef>
              <a:spcAft>
                <a:spcPts val="0"/>
              </a:spcAft>
              <a:buSzPts val="2100"/>
              <a:buChar char="•"/>
              <a:defRPr/>
            </a:lvl8pPr>
            <a:lvl9pPr marL="4114800" lvl="8" indent="-361950" rtl="0">
              <a:spcBef>
                <a:spcPts val="400"/>
              </a:spcBef>
              <a:spcAft>
                <a:spcPts val="0"/>
              </a:spcAft>
              <a:buSzPts val="2100"/>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0" y="586700"/>
            <a:ext cx="18288000" cy="13353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11050"/>
              <a:buFont typeface="Heebo SemiBold"/>
              <a:buNone/>
              <a:defRPr sz="11050" i="0" u="none" strike="noStrike" cap="none">
                <a:solidFill>
                  <a:schemeClr val="dk1"/>
                </a:solidFill>
                <a:latin typeface="Heebo SemiBold"/>
                <a:ea typeface="Heebo SemiBold"/>
                <a:cs typeface="Heebo SemiBold"/>
                <a:sym typeface="Heebo SemiBo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5029200" y="2535675"/>
            <a:ext cx="8229600" cy="4526100"/>
          </a:xfrm>
          <a:prstGeom prst="rect">
            <a:avLst/>
          </a:prstGeom>
          <a:noFill/>
          <a:ln>
            <a:noFill/>
          </a:ln>
        </p:spPr>
        <p:txBody>
          <a:bodyPr spcFirstLastPara="1" wrap="square" lIns="91425" tIns="45700" rIns="91425" bIns="45700" anchor="t" anchorCtr="0">
            <a:normAutofit/>
          </a:bodyPr>
          <a:lstStyle>
            <a:lvl1pPr marL="457200" marR="0" lvl="0" indent="-361950" algn="ctr" rtl="0">
              <a:spcBef>
                <a:spcPts val="640"/>
              </a:spcBef>
              <a:spcAft>
                <a:spcPts val="0"/>
              </a:spcAft>
              <a:buClr>
                <a:schemeClr val="dk1"/>
              </a:buClr>
              <a:buSzPts val="2100"/>
              <a:buFont typeface="Rubik"/>
              <a:buChar char="•"/>
              <a:defRPr sz="2100" i="0" u="none" strike="noStrike" cap="none">
                <a:solidFill>
                  <a:schemeClr val="dk1"/>
                </a:solidFill>
                <a:latin typeface="Rubik"/>
                <a:ea typeface="Rubik"/>
                <a:cs typeface="Rubik"/>
                <a:sym typeface="Rubik"/>
              </a:defRPr>
            </a:lvl1pPr>
            <a:lvl2pPr marL="914400" marR="0" lvl="1" indent="-361950" algn="ctr" rtl="0">
              <a:spcBef>
                <a:spcPts val="560"/>
              </a:spcBef>
              <a:spcAft>
                <a:spcPts val="0"/>
              </a:spcAft>
              <a:buClr>
                <a:schemeClr val="dk1"/>
              </a:buClr>
              <a:buSzPts val="2100"/>
              <a:buFont typeface="Rubik"/>
              <a:buChar char="–"/>
              <a:defRPr sz="2100" i="0" u="none" strike="noStrike" cap="none">
                <a:solidFill>
                  <a:schemeClr val="dk1"/>
                </a:solidFill>
                <a:latin typeface="Rubik"/>
                <a:ea typeface="Rubik"/>
                <a:cs typeface="Rubik"/>
                <a:sym typeface="Rubik"/>
              </a:defRPr>
            </a:lvl2pPr>
            <a:lvl3pPr marL="1371600" marR="0" lvl="2" indent="-361950" algn="ctr" rtl="0">
              <a:spcBef>
                <a:spcPts val="480"/>
              </a:spcBef>
              <a:spcAft>
                <a:spcPts val="0"/>
              </a:spcAft>
              <a:buClr>
                <a:schemeClr val="dk1"/>
              </a:buClr>
              <a:buSzPts val="2100"/>
              <a:buFont typeface="Rubik"/>
              <a:buChar char="•"/>
              <a:defRPr sz="2100" i="0" u="none" strike="noStrike" cap="none">
                <a:solidFill>
                  <a:schemeClr val="dk1"/>
                </a:solidFill>
                <a:latin typeface="Rubik"/>
                <a:ea typeface="Rubik"/>
                <a:cs typeface="Rubik"/>
                <a:sym typeface="Rubik"/>
              </a:defRPr>
            </a:lvl3pPr>
            <a:lvl4pPr marL="1828800" marR="0" lvl="3" indent="-361950" algn="ctr" rtl="0">
              <a:spcBef>
                <a:spcPts val="400"/>
              </a:spcBef>
              <a:spcAft>
                <a:spcPts val="0"/>
              </a:spcAft>
              <a:buClr>
                <a:schemeClr val="dk1"/>
              </a:buClr>
              <a:buSzPts val="2100"/>
              <a:buFont typeface="Rubik"/>
              <a:buChar char="–"/>
              <a:defRPr sz="2100" i="0" u="none" strike="noStrike" cap="none">
                <a:solidFill>
                  <a:schemeClr val="dk1"/>
                </a:solidFill>
                <a:latin typeface="Rubik"/>
                <a:ea typeface="Rubik"/>
                <a:cs typeface="Rubik"/>
                <a:sym typeface="Rubik"/>
              </a:defRPr>
            </a:lvl4pPr>
            <a:lvl5pPr marL="2286000" marR="0" lvl="4" indent="-361950" algn="ctr" rtl="0">
              <a:spcBef>
                <a:spcPts val="400"/>
              </a:spcBef>
              <a:spcAft>
                <a:spcPts val="0"/>
              </a:spcAft>
              <a:buClr>
                <a:schemeClr val="dk1"/>
              </a:buClr>
              <a:buSzPts val="2100"/>
              <a:buFont typeface="Rubik"/>
              <a:buChar char="»"/>
              <a:defRPr sz="2100" i="0" u="none" strike="noStrike" cap="none">
                <a:solidFill>
                  <a:schemeClr val="dk1"/>
                </a:solidFill>
                <a:latin typeface="Rubik"/>
                <a:ea typeface="Rubik"/>
                <a:cs typeface="Rubik"/>
                <a:sym typeface="Rubik"/>
              </a:defRPr>
            </a:lvl5pPr>
            <a:lvl6pPr marL="2743200" marR="0" lvl="5" indent="-361950" algn="ctr" rtl="0">
              <a:spcBef>
                <a:spcPts val="400"/>
              </a:spcBef>
              <a:spcAft>
                <a:spcPts val="0"/>
              </a:spcAft>
              <a:buClr>
                <a:schemeClr val="dk1"/>
              </a:buClr>
              <a:buSzPts val="2100"/>
              <a:buFont typeface="Rubik"/>
              <a:buChar char="•"/>
              <a:defRPr sz="2100" i="0" u="none" strike="noStrike" cap="none">
                <a:solidFill>
                  <a:schemeClr val="dk1"/>
                </a:solidFill>
                <a:latin typeface="Rubik"/>
                <a:ea typeface="Rubik"/>
                <a:cs typeface="Rubik"/>
                <a:sym typeface="Rubik"/>
              </a:defRPr>
            </a:lvl6pPr>
            <a:lvl7pPr marL="3200400" marR="0" lvl="6" indent="-361950" algn="ctr" rtl="0">
              <a:spcBef>
                <a:spcPts val="400"/>
              </a:spcBef>
              <a:spcAft>
                <a:spcPts val="0"/>
              </a:spcAft>
              <a:buClr>
                <a:schemeClr val="dk1"/>
              </a:buClr>
              <a:buSzPts val="2100"/>
              <a:buFont typeface="Rubik"/>
              <a:buChar char="•"/>
              <a:defRPr sz="2100" i="0" u="none" strike="noStrike" cap="none">
                <a:solidFill>
                  <a:schemeClr val="dk1"/>
                </a:solidFill>
                <a:latin typeface="Rubik"/>
                <a:ea typeface="Rubik"/>
                <a:cs typeface="Rubik"/>
                <a:sym typeface="Rubik"/>
              </a:defRPr>
            </a:lvl7pPr>
            <a:lvl8pPr marL="3657600" marR="0" lvl="7" indent="-361950" algn="ctr" rtl="0">
              <a:spcBef>
                <a:spcPts val="400"/>
              </a:spcBef>
              <a:spcAft>
                <a:spcPts val="0"/>
              </a:spcAft>
              <a:buClr>
                <a:schemeClr val="dk1"/>
              </a:buClr>
              <a:buSzPts val="2100"/>
              <a:buFont typeface="Rubik"/>
              <a:buChar char="•"/>
              <a:defRPr sz="2100" i="0" u="none" strike="noStrike" cap="none">
                <a:solidFill>
                  <a:schemeClr val="dk1"/>
                </a:solidFill>
                <a:latin typeface="Rubik"/>
                <a:ea typeface="Rubik"/>
                <a:cs typeface="Rubik"/>
                <a:sym typeface="Rubik"/>
              </a:defRPr>
            </a:lvl8pPr>
            <a:lvl9pPr marL="4114800" marR="0" lvl="8" indent="-361950" algn="ctr" rtl="0">
              <a:spcBef>
                <a:spcPts val="400"/>
              </a:spcBef>
              <a:spcAft>
                <a:spcPts val="0"/>
              </a:spcAft>
              <a:buClr>
                <a:schemeClr val="dk1"/>
              </a:buClr>
              <a:buSzPts val="2100"/>
              <a:buFont typeface="Rubik"/>
              <a:buChar char="•"/>
              <a:defRPr sz="2100" i="0" u="none" strike="noStrike" cap="none">
                <a:solidFill>
                  <a:schemeClr val="dk1"/>
                </a:solidFill>
                <a:latin typeface="Rubik"/>
                <a:ea typeface="Rubik"/>
                <a:cs typeface="Rubik"/>
                <a:sym typeface="Rubik"/>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7.pn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6F2A0"/>
        </a:solidFill>
        <a:effectLst/>
      </p:bgPr>
    </p:bg>
    <p:spTree>
      <p:nvGrpSpPr>
        <p:cNvPr id="1" name="Shape 139"/>
        <p:cNvGrpSpPr/>
        <p:nvPr/>
      </p:nvGrpSpPr>
      <p:grpSpPr>
        <a:xfrm>
          <a:off x="0" y="0"/>
          <a:ext cx="0" cy="0"/>
          <a:chOff x="0" y="0"/>
          <a:chExt cx="0" cy="0"/>
        </a:xfrm>
      </p:grpSpPr>
      <p:pic>
        <p:nvPicPr>
          <p:cNvPr id="140" name="Google Shape;140;p8"/>
          <p:cNvPicPr preferRelativeResize="0"/>
          <p:nvPr/>
        </p:nvPicPr>
        <p:blipFill rotWithShape="1">
          <a:blip r:embed="rId3">
            <a:alphaModFix/>
          </a:blip>
          <a:srcRect l="4479"/>
          <a:stretch/>
        </p:blipFill>
        <p:spPr>
          <a:xfrm>
            <a:off x="-9825" y="0"/>
            <a:ext cx="6761024" cy="1407975"/>
          </a:xfrm>
          <a:prstGeom prst="rect">
            <a:avLst/>
          </a:prstGeom>
          <a:noFill/>
          <a:ln>
            <a:noFill/>
          </a:ln>
        </p:spPr>
      </p:pic>
      <p:pic>
        <p:nvPicPr>
          <p:cNvPr id="141" name="Google Shape;141;p8"/>
          <p:cNvPicPr preferRelativeResize="0"/>
          <p:nvPr/>
        </p:nvPicPr>
        <p:blipFill rotWithShape="1">
          <a:blip r:embed="rId4">
            <a:alphaModFix/>
          </a:blip>
          <a:srcRect r="45663" b="22330"/>
          <a:stretch/>
        </p:blipFill>
        <p:spPr>
          <a:xfrm>
            <a:off x="17098975" y="6908425"/>
            <a:ext cx="1189025" cy="3378575"/>
          </a:xfrm>
          <a:prstGeom prst="rect">
            <a:avLst/>
          </a:prstGeom>
          <a:noFill/>
          <a:ln>
            <a:noFill/>
          </a:ln>
        </p:spPr>
      </p:pic>
      <p:grpSp>
        <p:nvGrpSpPr>
          <p:cNvPr id="142" name="Google Shape;142;p8"/>
          <p:cNvGrpSpPr/>
          <p:nvPr/>
        </p:nvGrpSpPr>
        <p:grpSpPr>
          <a:xfrm>
            <a:off x="666750" y="3352012"/>
            <a:ext cx="15360041" cy="6392440"/>
            <a:chOff x="0" y="-9525"/>
            <a:chExt cx="4045443" cy="1683606"/>
          </a:xfrm>
        </p:grpSpPr>
        <p:sp>
          <p:nvSpPr>
            <p:cNvPr id="143" name="Google Shape;143;p8"/>
            <p:cNvSpPr/>
            <p:nvPr/>
          </p:nvSpPr>
          <p:spPr>
            <a:xfrm>
              <a:off x="0" y="0"/>
              <a:ext cx="4045443" cy="1674081"/>
            </a:xfrm>
            <a:custGeom>
              <a:avLst/>
              <a:gdLst/>
              <a:ahLst/>
              <a:cxnLst/>
              <a:rect l="l" t="t" r="r" b="b"/>
              <a:pathLst>
                <a:path w="4045443" h="1674081" extrusionOk="0">
                  <a:moveTo>
                    <a:pt x="0" y="0"/>
                  </a:moveTo>
                  <a:lnTo>
                    <a:pt x="4045443" y="0"/>
                  </a:lnTo>
                  <a:lnTo>
                    <a:pt x="4045443" y="1674081"/>
                  </a:lnTo>
                  <a:lnTo>
                    <a:pt x="0" y="1674081"/>
                  </a:lnTo>
                  <a:close/>
                </a:path>
              </a:pathLst>
            </a:custGeom>
            <a:solidFill>
              <a:srgbClr val="95C2FB"/>
            </a:solidFill>
            <a:ln>
              <a:noFill/>
            </a:ln>
          </p:spPr>
        </p:sp>
        <p:sp>
          <p:nvSpPr>
            <p:cNvPr id="144" name="Google Shape;144;p8"/>
            <p:cNvSpPr txBox="1"/>
            <p:nvPr/>
          </p:nvSpPr>
          <p:spPr>
            <a:xfrm>
              <a:off x="0" y="-9525"/>
              <a:ext cx="4045443" cy="1683606"/>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145" name="Google Shape;145;p8"/>
          <p:cNvSpPr/>
          <p:nvPr/>
        </p:nvSpPr>
        <p:spPr>
          <a:xfrm>
            <a:off x="0" y="2721427"/>
            <a:ext cx="15360041" cy="6356275"/>
          </a:xfrm>
          <a:custGeom>
            <a:avLst/>
            <a:gdLst/>
            <a:ahLst/>
            <a:cxnLst/>
            <a:rect l="l" t="t" r="r" b="b"/>
            <a:pathLst>
              <a:path w="4045443" h="1674081" extrusionOk="0">
                <a:moveTo>
                  <a:pt x="0" y="0"/>
                </a:moveTo>
                <a:lnTo>
                  <a:pt x="4045443" y="0"/>
                </a:lnTo>
                <a:lnTo>
                  <a:pt x="4045443" y="1674081"/>
                </a:lnTo>
                <a:lnTo>
                  <a:pt x="0" y="1674081"/>
                </a:lnTo>
                <a:close/>
              </a:path>
            </a:pathLst>
          </a:custGeom>
          <a:solidFill>
            <a:srgbClr val="FFFFFF"/>
          </a:solidFill>
          <a:ln>
            <a:noFill/>
          </a:ln>
        </p:spPr>
      </p:sp>
      <p:grpSp>
        <p:nvGrpSpPr>
          <p:cNvPr id="146" name="Google Shape;146;p8"/>
          <p:cNvGrpSpPr/>
          <p:nvPr/>
        </p:nvGrpSpPr>
        <p:grpSpPr>
          <a:xfrm>
            <a:off x="9546850" y="852625"/>
            <a:ext cx="8741595" cy="773429"/>
            <a:chOff x="0" y="-9525"/>
            <a:chExt cx="2433900" cy="203700"/>
          </a:xfrm>
        </p:grpSpPr>
        <p:sp>
          <p:nvSpPr>
            <p:cNvPr id="147" name="Google Shape;147;p8"/>
            <p:cNvSpPr/>
            <p:nvPr/>
          </p:nvSpPr>
          <p:spPr>
            <a:xfrm>
              <a:off x="0" y="0"/>
              <a:ext cx="2433761" cy="194106"/>
            </a:xfrm>
            <a:custGeom>
              <a:avLst/>
              <a:gdLst/>
              <a:ahLst/>
              <a:cxnLst/>
              <a:rect l="l" t="t" r="r" b="b"/>
              <a:pathLst>
                <a:path w="2433761" h="194106" extrusionOk="0">
                  <a:moveTo>
                    <a:pt x="0" y="0"/>
                  </a:moveTo>
                  <a:lnTo>
                    <a:pt x="2433761" y="0"/>
                  </a:lnTo>
                  <a:lnTo>
                    <a:pt x="2433761" y="194106"/>
                  </a:lnTo>
                  <a:lnTo>
                    <a:pt x="0" y="194106"/>
                  </a:lnTo>
                  <a:close/>
                </a:path>
              </a:pathLst>
            </a:custGeom>
            <a:solidFill>
              <a:srgbClr val="FA7539"/>
            </a:solidFill>
            <a:ln>
              <a:noFill/>
            </a:ln>
          </p:spPr>
        </p:sp>
        <p:sp>
          <p:nvSpPr>
            <p:cNvPr id="148" name="Google Shape;148;p8"/>
            <p:cNvSpPr txBox="1"/>
            <p:nvPr/>
          </p:nvSpPr>
          <p:spPr>
            <a:xfrm>
              <a:off x="0" y="-9525"/>
              <a:ext cx="2433900" cy="20370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149" name="Google Shape;149;p8"/>
          <p:cNvGrpSpPr/>
          <p:nvPr/>
        </p:nvGrpSpPr>
        <p:grpSpPr>
          <a:xfrm>
            <a:off x="6917245" y="1958651"/>
            <a:ext cx="1525551" cy="1525551"/>
            <a:chOff x="0" y="0"/>
            <a:chExt cx="812800" cy="812800"/>
          </a:xfrm>
        </p:grpSpPr>
        <p:sp>
          <p:nvSpPr>
            <p:cNvPr id="150" name="Google Shape;150;p8"/>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8"/>
            <p:cNvSpPr txBox="1"/>
            <p:nvPr/>
          </p:nvSpPr>
          <p:spPr>
            <a:xfrm>
              <a:off x="76200" y="66675"/>
              <a:ext cx="660400" cy="66992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152" name="Google Shape;152;p8"/>
          <p:cNvSpPr txBox="1"/>
          <p:nvPr/>
        </p:nvSpPr>
        <p:spPr>
          <a:xfrm>
            <a:off x="-9825" y="4965980"/>
            <a:ext cx="15360000" cy="2253685"/>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None/>
            </a:pPr>
            <a:r>
              <a:rPr lang="ru-RU" sz="14381" i="0" u="none" strike="noStrike" cap="none" dirty="0">
                <a:solidFill>
                  <a:srgbClr val="000000"/>
                </a:solidFill>
                <a:latin typeface="Heebo SemiBold"/>
                <a:ea typeface="Heebo SemiBold"/>
                <a:cs typeface="Heebo SemiBold"/>
                <a:sym typeface="Heebo SemiBold"/>
              </a:rPr>
              <a:t>КВЕСТ-ИГРА</a:t>
            </a:r>
          </a:p>
          <a:p>
            <a:pPr marL="0" marR="0" lvl="0" indent="0" algn="ctr" rtl="0">
              <a:lnSpc>
                <a:spcPct val="100000"/>
              </a:lnSpc>
              <a:spcBef>
                <a:spcPts val="0"/>
              </a:spcBef>
              <a:spcAft>
                <a:spcPts val="0"/>
              </a:spcAft>
              <a:buNone/>
            </a:pPr>
            <a:r>
              <a:rPr lang="ru-RU" sz="14381" dirty="0">
                <a:latin typeface="Heebo SemiBold"/>
                <a:ea typeface="Heebo SemiBold"/>
                <a:cs typeface="Heebo SemiBold"/>
                <a:sym typeface="Heebo SemiBold"/>
              </a:rPr>
              <a:t>«Кибер-Герой»</a:t>
            </a:r>
            <a:endParaRPr lang="ru-RU" dirty="0">
              <a:latin typeface="Heebo SemiBold"/>
              <a:ea typeface="Heebo SemiBold"/>
              <a:cs typeface="Heebo SemiBold"/>
              <a:sym typeface="Heebo SemiBo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5C2FB"/>
        </a:solidFill>
        <a:effectLst/>
      </p:bgPr>
    </p:bg>
    <p:spTree>
      <p:nvGrpSpPr>
        <p:cNvPr id="1" name="Shape 157"/>
        <p:cNvGrpSpPr/>
        <p:nvPr/>
      </p:nvGrpSpPr>
      <p:grpSpPr>
        <a:xfrm>
          <a:off x="0" y="0"/>
          <a:ext cx="0" cy="0"/>
          <a:chOff x="0" y="0"/>
          <a:chExt cx="0" cy="0"/>
        </a:xfrm>
      </p:grpSpPr>
      <p:grpSp>
        <p:nvGrpSpPr>
          <p:cNvPr id="158" name="Google Shape;158;p9"/>
          <p:cNvGrpSpPr/>
          <p:nvPr/>
        </p:nvGrpSpPr>
        <p:grpSpPr>
          <a:xfrm>
            <a:off x="980372" y="974710"/>
            <a:ext cx="16327256" cy="2115656"/>
            <a:chOff x="0" y="-9525"/>
            <a:chExt cx="4300183" cy="557210"/>
          </a:xfrm>
        </p:grpSpPr>
        <p:sp>
          <p:nvSpPr>
            <p:cNvPr id="159" name="Google Shape;159;p9"/>
            <p:cNvSpPr/>
            <p:nvPr/>
          </p:nvSpPr>
          <p:spPr>
            <a:xfrm>
              <a:off x="0" y="0"/>
              <a:ext cx="4300182" cy="547685"/>
            </a:xfrm>
            <a:custGeom>
              <a:avLst/>
              <a:gdLst/>
              <a:ahLst/>
              <a:cxnLst/>
              <a:rect l="l" t="t" r="r" b="b"/>
              <a:pathLst>
                <a:path w="4300182" h="547685" extrusionOk="0">
                  <a:moveTo>
                    <a:pt x="0" y="0"/>
                  </a:moveTo>
                  <a:lnTo>
                    <a:pt x="4300182" y="0"/>
                  </a:lnTo>
                  <a:lnTo>
                    <a:pt x="4300182" y="547685"/>
                  </a:lnTo>
                  <a:lnTo>
                    <a:pt x="0" y="547685"/>
                  </a:lnTo>
                  <a:close/>
                </a:path>
              </a:pathLst>
            </a:custGeom>
            <a:solidFill>
              <a:srgbClr val="FFFFFF"/>
            </a:solidFill>
            <a:ln>
              <a:noFill/>
            </a:ln>
          </p:spPr>
        </p:sp>
        <p:sp>
          <p:nvSpPr>
            <p:cNvPr id="160" name="Google Shape;160;p9"/>
            <p:cNvSpPr txBox="1"/>
            <p:nvPr/>
          </p:nvSpPr>
          <p:spPr>
            <a:xfrm>
              <a:off x="0" y="-9525"/>
              <a:ext cx="4300183" cy="557210"/>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161" name="Google Shape;161;p9"/>
          <p:cNvGrpSpPr/>
          <p:nvPr/>
        </p:nvGrpSpPr>
        <p:grpSpPr>
          <a:xfrm>
            <a:off x="980372" y="4293254"/>
            <a:ext cx="3565724" cy="5112667"/>
            <a:chOff x="0" y="-9525"/>
            <a:chExt cx="939121" cy="1346546"/>
          </a:xfrm>
        </p:grpSpPr>
        <p:sp>
          <p:nvSpPr>
            <p:cNvPr id="162" name="Google Shape;162;p9"/>
            <p:cNvSpPr/>
            <p:nvPr/>
          </p:nvSpPr>
          <p:spPr>
            <a:xfrm>
              <a:off x="0" y="0"/>
              <a:ext cx="939121" cy="1337021"/>
            </a:xfrm>
            <a:custGeom>
              <a:avLst/>
              <a:gdLst/>
              <a:ahLst/>
              <a:cxnLst/>
              <a:rect l="l" t="t" r="r" b="b"/>
              <a:pathLst>
                <a:path w="939121" h="1337021" extrusionOk="0">
                  <a:moveTo>
                    <a:pt x="0" y="0"/>
                  </a:moveTo>
                  <a:lnTo>
                    <a:pt x="939121" y="0"/>
                  </a:lnTo>
                  <a:lnTo>
                    <a:pt x="939121" y="1337021"/>
                  </a:lnTo>
                  <a:lnTo>
                    <a:pt x="0" y="1337021"/>
                  </a:lnTo>
                  <a:close/>
                </a:path>
              </a:pathLst>
            </a:custGeom>
            <a:solidFill>
              <a:srgbClr val="FFFFFF"/>
            </a:solidFill>
            <a:ln>
              <a:noFill/>
            </a:ln>
          </p:spPr>
        </p:sp>
        <p:sp>
          <p:nvSpPr>
            <p:cNvPr id="163" name="Google Shape;163;p9"/>
            <p:cNvSpPr txBox="1"/>
            <p:nvPr/>
          </p:nvSpPr>
          <p:spPr>
            <a:xfrm>
              <a:off x="0" y="-9525"/>
              <a:ext cx="939121" cy="1346546"/>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164" name="Google Shape;164;p9"/>
          <p:cNvGrpSpPr/>
          <p:nvPr/>
        </p:nvGrpSpPr>
        <p:grpSpPr>
          <a:xfrm>
            <a:off x="5234216" y="4293254"/>
            <a:ext cx="3565724" cy="5112667"/>
            <a:chOff x="0" y="-9525"/>
            <a:chExt cx="939121" cy="1346546"/>
          </a:xfrm>
        </p:grpSpPr>
        <p:sp>
          <p:nvSpPr>
            <p:cNvPr id="165" name="Google Shape;165;p9"/>
            <p:cNvSpPr/>
            <p:nvPr/>
          </p:nvSpPr>
          <p:spPr>
            <a:xfrm>
              <a:off x="0" y="0"/>
              <a:ext cx="939121" cy="1337021"/>
            </a:xfrm>
            <a:custGeom>
              <a:avLst/>
              <a:gdLst/>
              <a:ahLst/>
              <a:cxnLst/>
              <a:rect l="l" t="t" r="r" b="b"/>
              <a:pathLst>
                <a:path w="939121" h="1337021" extrusionOk="0">
                  <a:moveTo>
                    <a:pt x="0" y="0"/>
                  </a:moveTo>
                  <a:lnTo>
                    <a:pt x="939121" y="0"/>
                  </a:lnTo>
                  <a:lnTo>
                    <a:pt x="939121" y="1337021"/>
                  </a:lnTo>
                  <a:lnTo>
                    <a:pt x="0" y="1337021"/>
                  </a:lnTo>
                  <a:close/>
                </a:path>
              </a:pathLst>
            </a:custGeom>
            <a:solidFill>
              <a:srgbClr val="FFFFFF"/>
            </a:solidFill>
            <a:ln>
              <a:noFill/>
            </a:ln>
          </p:spPr>
        </p:sp>
        <p:sp>
          <p:nvSpPr>
            <p:cNvPr id="166" name="Google Shape;166;p9"/>
            <p:cNvSpPr txBox="1"/>
            <p:nvPr/>
          </p:nvSpPr>
          <p:spPr>
            <a:xfrm>
              <a:off x="0" y="-9525"/>
              <a:ext cx="939121" cy="1346546"/>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167" name="Google Shape;167;p9"/>
          <p:cNvGrpSpPr/>
          <p:nvPr/>
        </p:nvGrpSpPr>
        <p:grpSpPr>
          <a:xfrm>
            <a:off x="9488060" y="4293254"/>
            <a:ext cx="3565724" cy="5112667"/>
            <a:chOff x="0" y="-9525"/>
            <a:chExt cx="939121" cy="1346546"/>
          </a:xfrm>
        </p:grpSpPr>
        <p:sp>
          <p:nvSpPr>
            <p:cNvPr id="168" name="Google Shape;168;p9"/>
            <p:cNvSpPr/>
            <p:nvPr/>
          </p:nvSpPr>
          <p:spPr>
            <a:xfrm>
              <a:off x="0" y="0"/>
              <a:ext cx="939121" cy="1337021"/>
            </a:xfrm>
            <a:custGeom>
              <a:avLst/>
              <a:gdLst/>
              <a:ahLst/>
              <a:cxnLst/>
              <a:rect l="l" t="t" r="r" b="b"/>
              <a:pathLst>
                <a:path w="939121" h="1337021" extrusionOk="0">
                  <a:moveTo>
                    <a:pt x="0" y="0"/>
                  </a:moveTo>
                  <a:lnTo>
                    <a:pt x="939121" y="0"/>
                  </a:lnTo>
                  <a:lnTo>
                    <a:pt x="939121" y="1337021"/>
                  </a:lnTo>
                  <a:lnTo>
                    <a:pt x="0" y="1337021"/>
                  </a:lnTo>
                  <a:close/>
                </a:path>
              </a:pathLst>
            </a:custGeom>
            <a:solidFill>
              <a:srgbClr val="FFFFFF"/>
            </a:solidFill>
            <a:ln>
              <a:noFill/>
            </a:ln>
          </p:spPr>
        </p:sp>
        <p:sp>
          <p:nvSpPr>
            <p:cNvPr id="169" name="Google Shape;169;p9"/>
            <p:cNvSpPr txBox="1"/>
            <p:nvPr/>
          </p:nvSpPr>
          <p:spPr>
            <a:xfrm>
              <a:off x="0" y="-9525"/>
              <a:ext cx="939121" cy="1346546"/>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170" name="Google Shape;170;p9"/>
          <p:cNvGrpSpPr/>
          <p:nvPr/>
        </p:nvGrpSpPr>
        <p:grpSpPr>
          <a:xfrm>
            <a:off x="13741904" y="4293254"/>
            <a:ext cx="3565724" cy="5112667"/>
            <a:chOff x="0" y="-9525"/>
            <a:chExt cx="939121" cy="1346546"/>
          </a:xfrm>
        </p:grpSpPr>
        <p:sp>
          <p:nvSpPr>
            <p:cNvPr id="171" name="Google Shape;171;p9"/>
            <p:cNvSpPr/>
            <p:nvPr/>
          </p:nvSpPr>
          <p:spPr>
            <a:xfrm>
              <a:off x="0" y="0"/>
              <a:ext cx="939121" cy="1337021"/>
            </a:xfrm>
            <a:custGeom>
              <a:avLst/>
              <a:gdLst/>
              <a:ahLst/>
              <a:cxnLst/>
              <a:rect l="l" t="t" r="r" b="b"/>
              <a:pathLst>
                <a:path w="939121" h="1337021" extrusionOk="0">
                  <a:moveTo>
                    <a:pt x="0" y="0"/>
                  </a:moveTo>
                  <a:lnTo>
                    <a:pt x="939121" y="0"/>
                  </a:lnTo>
                  <a:lnTo>
                    <a:pt x="939121" y="1337021"/>
                  </a:lnTo>
                  <a:lnTo>
                    <a:pt x="0" y="1337021"/>
                  </a:lnTo>
                  <a:close/>
                </a:path>
              </a:pathLst>
            </a:custGeom>
            <a:solidFill>
              <a:srgbClr val="FFFFFF"/>
            </a:solidFill>
            <a:ln>
              <a:noFill/>
            </a:ln>
          </p:spPr>
        </p:sp>
        <p:sp>
          <p:nvSpPr>
            <p:cNvPr id="172" name="Google Shape;172;p9"/>
            <p:cNvSpPr txBox="1"/>
            <p:nvPr/>
          </p:nvSpPr>
          <p:spPr>
            <a:xfrm>
              <a:off x="0" y="-9525"/>
              <a:ext cx="939121" cy="1346546"/>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173" name="Google Shape;173;p9"/>
          <p:cNvGrpSpPr/>
          <p:nvPr/>
        </p:nvGrpSpPr>
        <p:grpSpPr>
          <a:xfrm>
            <a:off x="2132657" y="3698842"/>
            <a:ext cx="1261154" cy="1261154"/>
            <a:chOff x="0" y="0"/>
            <a:chExt cx="812800" cy="812800"/>
          </a:xfrm>
        </p:grpSpPr>
        <p:sp>
          <p:nvSpPr>
            <p:cNvPr id="174" name="Google Shape;174;p9"/>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9"/>
            <p:cNvSpPr txBox="1"/>
            <p:nvPr/>
          </p:nvSpPr>
          <p:spPr>
            <a:xfrm>
              <a:off x="76200" y="66675"/>
              <a:ext cx="660400" cy="66992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176" name="Google Shape;176;p9"/>
          <p:cNvGrpSpPr/>
          <p:nvPr/>
        </p:nvGrpSpPr>
        <p:grpSpPr>
          <a:xfrm>
            <a:off x="6386501" y="3698842"/>
            <a:ext cx="1261154" cy="1261154"/>
            <a:chOff x="0" y="0"/>
            <a:chExt cx="812800" cy="812800"/>
          </a:xfrm>
        </p:grpSpPr>
        <p:sp>
          <p:nvSpPr>
            <p:cNvPr id="177" name="Google Shape;177;p9"/>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9"/>
            <p:cNvSpPr txBox="1"/>
            <p:nvPr/>
          </p:nvSpPr>
          <p:spPr>
            <a:xfrm>
              <a:off x="76200" y="66675"/>
              <a:ext cx="660400" cy="66992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179" name="Google Shape;179;p9"/>
          <p:cNvGrpSpPr/>
          <p:nvPr/>
        </p:nvGrpSpPr>
        <p:grpSpPr>
          <a:xfrm>
            <a:off x="10640345" y="3698842"/>
            <a:ext cx="1261154" cy="1261154"/>
            <a:chOff x="0" y="0"/>
            <a:chExt cx="812800" cy="812800"/>
          </a:xfrm>
        </p:grpSpPr>
        <p:sp>
          <p:nvSpPr>
            <p:cNvPr id="180" name="Google Shape;180;p9"/>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9"/>
            <p:cNvSpPr txBox="1"/>
            <p:nvPr/>
          </p:nvSpPr>
          <p:spPr>
            <a:xfrm>
              <a:off x="76200" y="66675"/>
              <a:ext cx="660400" cy="66992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182" name="Google Shape;182;p9"/>
          <p:cNvGrpSpPr/>
          <p:nvPr/>
        </p:nvGrpSpPr>
        <p:grpSpPr>
          <a:xfrm>
            <a:off x="14894189" y="3698842"/>
            <a:ext cx="1261154" cy="1261154"/>
            <a:chOff x="0" y="0"/>
            <a:chExt cx="812800" cy="812800"/>
          </a:xfrm>
        </p:grpSpPr>
        <p:sp>
          <p:nvSpPr>
            <p:cNvPr id="183" name="Google Shape;183;p9"/>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9"/>
            <p:cNvSpPr txBox="1"/>
            <p:nvPr/>
          </p:nvSpPr>
          <p:spPr>
            <a:xfrm>
              <a:off x="76200" y="66675"/>
              <a:ext cx="660400" cy="66992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185" name="Google Shape;185;p9"/>
          <p:cNvSpPr txBox="1"/>
          <p:nvPr/>
        </p:nvSpPr>
        <p:spPr>
          <a:xfrm>
            <a:off x="1301722" y="5400372"/>
            <a:ext cx="2922900" cy="2462700"/>
          </a:xfrm>
          <a:prstGeom prst="rect">
            <a:avLst/>
          </a:prstGeom>
          <a:noFill/>
          <a:ln>
            <a:noFill/>
          </a:ln>
        </p:spPr>
        <p:txBody>
          <a:bodyPr spcFirstLastPara="1" wrap="square" lIns="0" tIns="0" rIns="0" bIns="0" anchor="t" anchorCtr="0">
            <a:spAutoFit/>
          </a:bodyPr>
          <a:lstStyle/>
          <a:p>
            <a:pPr marL="0" marR="0" lvl="0" indent="0" algn="ctr" rtl="0">
              <a:lnSpc>
                <a:spcPct val="117001"/>
              </a:lnSpc>
              <a:spcBef>
                <a:spcPts val="0"/>
              </a:spcBef>
              <a:spcAft>
                <a:spcPts val="0"/>
              </a:spcAft>
              <a:buNone/>
            </a:pPr>
            <a:r>
              <a:rPr lang="en-US" sz="15999" b="0" i="0" u="none" strike="noStrike" cap="none">
                <a:solidFill>
                  <a:srgbClr val="95C2FB"/>
                </a:solidFill>
                <a:latin typeface="Heebo"/>
                <a:ea typeface="Heebo"/>
                <a:cs typeface="Heebo"/>
                <a:sym typeface="Heebo"/>
              </a:rPr>
              <a:t>01</a:t>
            </a:r>
            <a:endParaRPr/>
          </a:p>
        </p:txBody>
      </p:sp>
      <p:sp>
        <p:nvSpPr>
          <p:cNvPr id="186" name="Google Shape;186;p9"/>
          <p:cNvSpPr txBox="1"/>
          <p:nvPr/>
        </p:nvSpPr>
        <p:spPr>
          <a:xfrm>
            <a:off x="1301722" y="7998892"/>
            <a:ext cx="2923025" cy="1152367"/>
          </a:xfrm>
          <a:prstGeom prst="rect">
            <a:avLst/>
          </a:prstGeom>
          <a:noFill/>
          <a:ln>
            <a:noFill/>
          </a:ln>
        </p:spPr>
        <p:txBody>
          <a:bodyPr spcFirstLastPara="1" wrap="square" lIns="0" tIns="0" rIns="0" bIns="0" anchor="t" anchorCtr="0">
            <a:spAutoFit/>
          </a:bodyPr>
          <a:lstStyle/>
          <a:p>
            <a:pPr marL="0" marR="0" lvl="0" indent="0" algn="ctr" rtl="0">
              <a:lnSpc>
                <a:spcPct val="116999"/>
              </a:lnSpc>
              <a:spcBef>
                <a:spcPts val="0"/>
              </a:spcBef>
              <a:spcAft>
                <a:spcPts val="0"/>
              </a:spcAft>
              <a:buNone/>
            </a:pPr>
            <a:r>
              <a:rPr lang="ru-RU" sz="3200" b="0" i="0" u="none" strike="noStrike" cap="none" dirty="0">
                <a:solidFill>
                  <a:srgbClr val="000000"/>
                </a:solidFill>
                <a:latin typeface="Rubik Medium"/>
                <a:ea typeface="Rubik Medium"/>
                <a:cs typeface="Rubik Medium"/>
                <a:sym typeface="Rubik Medium"/>
              </a:rPr>
              <a:t>Верю – не верю</a:t>
            </a:r>
            <a:endParaRPr dirty="0"/>
          </a:p>
        </p:txBody>
      </p:sp>
      <p:sp>
        <p:nvSpPr>
          <p:cNvPr id="187" name="Google Shape;187;p9"/>
          <p:cNvSpPr txBox="1"/>
          <p:nvPr/>
        </p:nvSpPr>
        <p:spPr>
          <a:xfrm>
            <a:off x="5526210" y="5400372"/>
            <a:ext cx="2981700" cy="2462700"/>
          </a:xfrm>
          <a:prstGeom prst="rect">
            <a:avLst/>
          </a:prstGeom>
          <a:noFill/>
          <a:ln>
            <a:noFill/>
          </a:ln>
        </p:spPr>
        <p:txBody>
          <a:bodyPr spcFirstLastPara="1" wrap="square" lIns="0" tIns="0" rIns="0" bIns="0" anchor="t" anchorCtr="0">
            <a:spAutoFit/>
          </a:bodyPr>
          <a:lstStyle/>
          <a:p>
            <a:pPr marL="0" marR="0" lvl="0" indent="0" algn="ctr" rtl="0">
              <a:lnSpc>
                <a:spcPct val="117001"/>
              </a:lnSpc>
              <a:spcBef>
                <a:spcPts val="0"/>
              </a:spcBef>
              <a:spcAft>
                <a:spcPts val="0"/>
              </a:spcAft>
              <a:buNone/>
            </a:pPr>
            <a:r>
              <a:rPr lang="en-US" sz="15999" b="0" i="0" u="none" strike="noStrike" cap="none">
                <a:solidFill>
                  <a:srgbClr val="95C2FB"/>
                </a:solidFill>
                <a:latin typeface="Heebo"/>
                <a:ea typeface="Heebo"/>
                <a:cs typeface="Heebo"/>
                <a:sym typeface="Heebo"/>
              </a:rPr>
              <a:t>02</a:t>
            </a:r>
            <a:endParaRPr/>
          </a:p>
        </p:txBody>
      </p:sp>
      <p:sp>
        <p:nvSpPr>
          <p:cNvPr id="188" name="Google Shape;188;p9"/>
          <p:cNvSpPr txBox="1"/>
          <p:nvPr/>
        </p:nvSpPr>
        <p:spPr>
          <a:xfrm>
            <a:off x="5349922" y="7998892"/>
            <a:ext cx="3330054" cy="1152367"/>
          </a:xfrm>
          <a:prstGeom prst="rect">
            <a:avLst/>
          </a:prstGeom>
          <a:noFill/>
          <a:ln>
            <a:noFill/>
          </a:ln>
        </p:spPr>
        <p:txBody>
          <a:bodyPr spcFirstLastPara="1" wrap="square" lIns="0" tIns="0" rIns="0" bIns="0" anchor="t" anchorCtr="0">
            <a:spAutoFit/>
          </a:bodyPr>
          <a:lstStyle/>
          <a:p>
            <a:pPr marL="0" marR="0" lvl="0" indent="0" algn="ctr" rtl="0">
              <a:lnSpc>
                <a:spcPct val="116999"/>
              </a:lnSpc>
              <a:spcBef>
                <a:spcPts val="0"/>
              </a:spcBef>
              <a:spcAft>
                <a:spcPts val="0"/>
              </a:spcAft>
              <a:buNone/>
            </a:pPr>
            <a:r>
              <a:rPr lang="ru-RU" sz="3200" b="0" i="0" u="none" strike="noStrike" cap="none" dirty="0">
                <a:solidFill>
                  <a:srgbClr val="000000"/>
                </a:solidFill>
                <a:latin typeface="Rubik Medium"/>
                <a:ea typeface="Rubik Medium"/>
                <a:cs typeface="Rubik Medium"/>
                <a:sym typeface="Rubik Medium"/>
              </a:rPr>
              <a:t>Ситуационное задание</a:t>
            </a:r>
            <a:endParaRPr lang="en-US" dirty="0"/>
          </a:p>
        </p:txBody>
      </p:sp>
      <p:sp>
        <p:nvSpPr>
          <p:cNvPr id="189" name="Google Shape;189;p9"/>
          <p:cNvSpPr txBox="1"/>
          <p:nvPr/>
        </p:nvSpPr>
        <p:spPr>
          <a:xfrm>
            <a:off x="9737484" y="5400372"/>
            <a:ext cx="3066900" cy="2462700"/>
          </a:xfrm>
          <a:prstGeom prst="rect">
            <a:avLst/>
          </a:prstGeom>
          <a:noFill/>
          <a:ln>
            <a:noFill/>
          </a:ln>
        </p:spPr>
        <p:txBody>
          <a:bodyPr spcFirstLastPara="1" wrap="square" lIns="0" tIns="0" rIns="0" bIns="0" anchor="t" anchorCtr="0">
            <a:spAutoFit/>
          </a:bodyPr>
          <a:lstStyle/>
          <a:p>
            <a:pPr marL="0" marR="0" lvl="0" indent="0" algn="ctr" rtl="0">
              <a:lnSpc>
                <a:spcPct val="117001"/>
              </a:lnSpc>
              <a:spcBef>
                <a:spcPts val="0"/>
              </a:spcBef>
              <a:spcAft>
                <a:spcPts val="0"/>
              </a:spcAft>
              <a:buNone/>
            </a:pPr>
            <a:r>
              <a:rPr lang="en-US" sz="15999" b="0" i="0" u="none" strike="noStrike" cap="none">
                <a:solidFill>
                  <a:srgbClr val="95C2FB"/>
                </a:solidFill>
                <a:latin typeface="Heebo"/>
                <a:ea typeface="Heebo"/>
                <a:cs typeface="Heebo"/>
                <a:sym typeface="Heebo"/>
              </a:rPr>
              <a:t>03</a:t>
            </a:r>
            <a:endParaRPr/>
          </a:p>
        </p:txBody>
      </p:sp>
      <p:sp>
        <p:nvSpPr>
          <p:cNvPr id="190" name="Google Shape;190;p9"/>
          <p:cNvSpPr txBox="1"/>
          <p:nvPr/>
        </p:nvSpPr>
        <p:spPr>
          <a:xfrm>
            <a:off x="9509728" y="7998892"/>
            <a:ext cx="3522388" cy="1152367"/>
          </a:xfrm>
          <a:prstGeom prst="rect">
            <a:avLst/>
          </a:prstGeom>
          <a:noFill/>
          <a:ln>
            <a:noFill/>
          </a:ln>
        </p:spPr>
        <p:txBody>
          <a:bodyPr spcFirstLastPara="1" wrap="square" lIns="0" tIns="0" rIns="0" bIns="0" anchor="t" anchorCtr="0">
            <a:spAutoFit/>
          </a:bodyPr>
          <a:lstStyle/>
          <a:p>
            <a:pPr marL="0" marR="0" lvl="0" indent="0" algn="ctr" rtl="0">
              <a:lnSpc>
                <a:spcPct val="116999"/>
              </a:lnSpc>
              <a:spcBef>
                <a:spcPts val="0"/>
              </a:spcBef>
              <a:spcAft>
                <a:spcPts val="0"/>
              </a:spcAft>
              <a:buNone/>
            </a:pPr>
            <a:r>
              <a:rPr lang="ru-RU" sz="3200" b="0" i="0" u="none" strike="noStrike" cap="none" dirty="0">
                <a:solidFill>
                  <a:srgbClr val="000000"/>
                </a:solidFill>
                <a:latin typeface="Rubik Medium"/>
                <a:ea typeface="Rubik Medium"/>
                <a:cs typeface="Rubik Medium"/>
                <a:sym typeface="Rubik Medium"/>
              </a:rPr>
              <a:t>Последствия вируса</a:t>
            </a:r>
            <a:endParaRPr lang="en-US" dirty="0"/>
          </a:p>
        </p:txBody>
      </p:sp>
      <p:sp>
        <p:nvSpPr>
          <p:cNvPr id="191" name="Google Shape;191;p9"/>
          <p:cNvSpPr txBox="1"/>
          <p:nvPr/>
        </p:nvSpPr>
        <p:spPr>
          <a:xfrm>
            <a:off x="14092848" y="5273632"/>
            <a:ext cx="2863800" cy="2462700"/>
          </a:xfrm>
          <a:prstGeom prst="rect">
            <a:avLst/>
          </a:prstGeom>
          <a:noFill/>
          <a:ln>
            <a:noFill/>
          </a:ln>
        </p:spPr>
        <p:txBody>
          <a:bodyPr spcFirstLastPara="1" wrap="square" lIns="0" tIns="0" rIns="0" bIns="0" anchor="t" anchorCtr="0">
            <a:spAutoFit/>
          </a:bodyPr>
          <a:lstStyle/>
          <a:p>
            <a:pPr marL="0" marR="0" lvl="0" indent="0" algn="ctr" rtl="0">
              <a:lnSpc>
                <a:spcPct val="117001"/>
              </a:lnSpc>
              <a:spcBef>
                <a:spcPts val="0"/>
              </a:spcBef>
              <a:spcAft>
                <a:spcPts val="0"/>
              </a:spcAft>
              <a:buNone/>
            </a:pPr>
            <a:r>
              <a:rPr lang="en-US" sz="15999" b="0" i="0" u="none" strike="noStrike" cap="none">
                <a:solidFill>
                  <a:srgbClr val="95C2FB"/>
                </a:solidFill>
                <a:latin typeface="Heebo"/>
                <a:ea typeface="Heebo"/>
                <a:cs typeface="Heebo"/>
                <a:sym typeface="Heebo"/>
              </a:rPr>
              <a:t>04</a:t>
            </a:r>
            <a:endParaRPr/>
          </a:p>
        </p:txBody>
      </p:sp>
      <p:sp>
        <p:nvSpPr>
          <p:cNvPr id="192" name="Google Shape;192;p9"/>
          <p:cNvSpPr txBox="1"/>
          <p:nvPr/>
        </p:nvSpPr>
        <p:spPr>
          <a:xfrm>
            <a:off x="13763571" y="7998892"/>
            <a:ext cx="3522388" cy="576183"/>
          </a:xfrm>
          <a:prstGeom prst="rect">
            <a:avLst/>
          </a:prstGeom>
          <a:noFill/>
          <a:ln>
            <a:noFill/>
          </a:ln>
        </p:spPr>
        <p:txBody>
          <a:bodyPr spcFirstLastPara="1" wrap="square" lIns="0" tIns="0" rIns="0" bIns="0" anchor="t" anchorCtr="0">
            <a:spAutoFit/>
          </a:bodyPr>
          <a:lstStyle/>
          <a:p>
            <a:pPr marL="0" marR="0" lvl="0" indent="0" algn="ctr" rtl="0">
              <a:lnSpc>
                <a:spcPct val="116999"/>
              </a:lnSpc>
              <a:spcBef>
                <a:spcPts val="0"/>
              </a:spcBef>
              <a:spcAft>
                <a:spcPts val="0"/>
              </a:spcAft>
              <a:buNone/>
            </a:pPr>
            <a:r>
              <a:rPr lang="ru-RU" sz="3200" b="0" i="0" u="none" strike="noStrike" cap="none" dirty="0">
                <a:solidFill>
                  <a:srgbClr val="000000"/>
                </a:solidFill>
                <a:latin typeface="Rubik Medium"/>
                <a:ea typeface="Rubik Medium"/>
                <a:cs typeface="Rubik Medium"/>
                <a:sym typeface="Rubik Medium"/>
              </a:rPr>
              <a:t>Викторина</a:t>
            </a:r>
            <a:endParaRPr lang="en-US" dirty="0"/>
          </a:p>
        </p:txBody>
      </p:sp>
      <p:sp>
        <p:nvSpPr>
          <p:cNvPr id="193" name="Google Shape;193;p9"/>
          <p:cNvSpPr txBox="1"/>
          <p:nvPr/>
        </p:nvSpPr>
        <p:spPr>
          <a:xfrm>
            <a:off x="2132657" y="1055230"/>
            <a:ext cx="14022600" cy="2323713"/>
          </a:xfrm>
          <a:prstGeom prst="rect">
            <a:avLst/>
          </a:prstGeom>
          <a:noFill/>
          <a:ln>
            <a:noFill/>
          </a:ln>
        </p:spPr>
        <p:txBody>
          <a:bodyPr spcFirstLastPara="1" wrap="square" lIns="0" tIns="0" rIns="0" bIns="0" anchor="t" anchorCtr="0">
            <a:spAutoFit/>
          </a:bodyPr>
          <a:lstStyle/>
          <a:p>
            <a:pPr marL="0" marR="0" lvl="0" indent="0" algn="ctr" rtl="0">
              <a:lnSpc>
                <a:spcPct val="116999"/>
              </a:lnSpc>
              <a:spcBef>
                <a:spcPts val="0"/>
              </a:spcBef>
              <a:spcAft>
                <a:spcPts val="0"/>
              </a:spcAft>
              <a:buNone/>
            </a:pPr>
            <a:r>
              <a:rPr lang="ru-RU" sz="12906" i="0" u="none" strike="noStrike" cap="none" dirty="0">
                <a:solidFill>
                  <a:srgbClr val="000000"/>
                </a:solidFill>
                <a:latin typeface="Heebo SemiBold"/>
                <a:ea typeface="Heebo SemiBold"/>
                <a:cs typeface="Heebo SemiBold"/>
                <a:sym typeface="Heebo SemiBold"/>
              </a:rPr>
              <a:t>СТАНЦИИ</a:t>
            </a:r>
            <a:endParaRPr dirty="0">
              <a:latin typeface="Heebo SemiBold"/>
              <a:ea typeface="Heebo SemiBold"/>
              <a:cs typeface="Heebo SemiBold"/>
              <a:sym typeface="Heebo SemiBo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6F2A0"/>
        </a:solidFill>
        <a:effectLst/>
      </p:bgPr>
    </p:bg>
    <p:spTree>
      <p:nvGrpSpPr>
        <p:cNvPr id="1" name="Shape 197"/>
        <p:cNvGrpSpPr/>
        <p:nvPr/>
      </p:nvGrpSpPr>
      <p:grpSpPr>
        <a:xfrm>
          <a:off x="0" y="0"/>
          <a:ext cx="0" cy="0"/>
          <a:chOff x="0" y="0"/>
          <a:chExt cx="0" cy="0"/>
        </a:xfrm>
      </p:grpSpPr>
      <p:pic>
        <p:nvPicPr>
          <p:cNvPr id="1026" name="Picture 2" descr="Picture background">
            <a:extLst>
              <a:ext uri="{FF2B5EF4-FFF2-40B4-BE49-F238E27FC236}">
                <a16:creationId xmlns:a16="http://schemas.microsoft.com/office/drawing/2014/main" id="{AFFCF141-1CAD-4982-8EB2-1A1FC0714092}"/>
              </a:ext>
            </a:extLst>
          </p:cNvPr>
          <p:cNvPicPr>
            <a:picLocks noChangeAspect="1" noChangeArrowheads="1"/>
          </p:cNvPicPr>
          <p:nvPr/>
        </p:nvPicPr>
        <p:blipFill>
          <a:blip r:embed="rId3">
            <a:grayscl/>
            <a:alphaModFix amt="85000"/>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983840" y="0"/>
            <a:ext cx="16377314" cy="9826388"/>
          </a:xfrm>
          <a:prstGeom prst="rect">
            <a:avLst/>
          </a:prstGeom>
          <a:noFill/>
          <a:extLst>
            <a:ext uri="{909E8E84-426E-40DD-AFC4-6F175D3DCCD1}">
              <a14:hiddenFill xmlns:a14="http://schemas.microsoft.com/office/drawing/2010/main">
                <a:solidFill>
                  <a:srgbClr val="FFFFFF"/>
                </a:solidFill>
              </a14:hiddenFill>
            </a:ext>
          </a:extLst>
        </p:spPr>
      </p:pic>
      <p:grpSp>
        <p:nvGrpSpPr>
          <p:cNvPr id="199" name="Google Shape;199;p10"/>
          <p:cNvGrpSpPr/>
          <p:nvPr/>
        </p:nvGrpSpPr>
        <p:grpSpPr>
          <a:xfrm>
            <a:off x="980372" y="6032310"/>
            <a:ext cx="16448432" cy="4121624"/>
            <a:chOff x="0" y="-9525"/>
            <a:chExt cx="4300183" cy="654044"/>
          </a:xfrm>
        </p:grpSpPr>
        <p:sp>
          <p:nvSpPr>
            <p:cNvPr id="200" name="Google Shape;200;p10"/>
            <p:cNvSpPr/>
            <p:nvPr/>
          </p:nvSpPr>
          <p:spPr>
            <a:xfrm>
              <a:off x="0" y="0"/>
              <a:ext cx="4300182" cy="644519"/>
            </a:xfrm>
            <a:custGeom>
              <a:avLst/>
              <a:gdLst/>
              <a:ahLst/>
              <a:cxnLst/>
              <a:rect l="l" t="t" r="r" b="b"/>
              <a:pathLst>
                <a:path w="4300182" h="644519" extrusionOk="0">
                  <a:moveTo>
                    <a:pt x="0" y="0"/>
                  </a:moveTo>
                  <a:lnTo>
                    <a:pt x="4300182" y="0"/>
                  </a:lnTo>
                  <a:lnTo>
                    <a:pt x="4300182" y="644519"/>
                  </a:lnTo>
                  <a:lnTo>
                    <a:pt x="0" y="644519"/>
                  </a:lnTo>
                  <a:close/>
                </a:path>
              </a:pathLst>
            </a:custGeom>
            <a:solidFill>
              <a:srgbClr val="FFFFFF"/>
            </a:solidFill>
            <a:ln>
              <a:noFill/>
            </a:ln>
          </p:spPr>
        </p:sp>
        <p:sp>
          <p:nvSpPr>
            <p:cNvPr id="201" name="Google Shape;201;p10"/>
            <p:cNvSpPr txBox="1"/>
            <p:nvPr/>
          </p:nvSpPr>
          <p:spPr>
            <a:xfrm>
              <a:off x="0" y="-9525"/>
              <a:ext cx="4300183" cy="654044"/>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02" name="Google Shape;202;p10"/>
          <p:cNvSpPr/>
          <p:nvPr/>
        </p:nvSpPr>
        <p:spPr>
          <a:xfrm rot="1146163">
            <a:off x="12488593" y="146937"/>
            <a:ext cx="5284837" cy="5848411"/>
          </a:xfrm>
          <a:custGeom>
            <a:avLst/>
            <a:gdLst/>
            <a:ahLst/>
            <a:cxnLst/>
            <a:rect l="l" t="t" r="r" b="b"/>
            <a:pathLst>
              <a:path w="5284837" h="5848411" extrusionOk="0">
                <a:moveTo>
                  <a:pt x="0" y="0"/>
                </a:moveTo>
                <a:lnTo>
                  <a:pt x="5284836" y="0"/>
                </a:lnTo>
                <a:lnTo>
                  <a:pt x="5284836" y="5848411"/>
                </a:lnTo>
                <a:lnTo>
                  <a:pt x="0" y="5848411"/>
                </a:lnTo>
                <a:lnTo>
                  <a:pt x="0" y="0"/>
                </a:lnTo>
                <a:close/>
              </a:path>
            </a:pathLst>
          </a:custGeom>
          <a:blipFill rotWithShape="1">
            <a:blip r:embed="rId5">
              <a:alphaModFix/>
            </a:blip>
            <a:stretch>
              <a:fillRect/>
            </a:stretch>
          </a:blipFill>
          <a:ln>
            <a:noFill/>
          </a:ln>
        </p:spPr>
      </p:sp>
      <p:sp>
        <p:nvSpPr>
          <p:cNvPr id="203" name="Google Shape;203;p10"/>
          <p:cNvSpPr txBox="1"/>
          <p:nvPr/>
        </p:nvSpPr>
        <p:spPr>
          <a:xfrm rot="1146160">
            <a:off x="13360306" y="1514545"/>
            <a:ext cx="3541201" cy="3818329"/>
          </a:xfrm>
          <a:prstGeom prst="rect">
            <a:avLst/>
          </a:prstGeom>
          <a:noFill/>
          <a:ln>
            <a:noFill/>
          </a:ln>
        </p:spPr>
        <p:txBody>
          <a:bodyPr spcFirstLastPara="1" wrap="square" lIns="0" tIns="0" rIns="0" bIns="0" anchor="t" anchorCtr="0">
            <a:spAutoFit/>
          </a:bodyPr>
          <a:lstStyle/>
          <a:p>
            <a:pPr marL="0" marR="0" lvl="0" indent="0" algn="ctr" rtl="0">
              <a:lnSpc>
                <a:spcPct val="116999"/>
              </a:lnSpc>
              <a:spcBef>
                <a:spcPts val="0"/>
              </a:spcBef>
              <a:spcAft>
                <a:spcPts val="0"/>
              </a:spcAft>
              <a:buNone/>
            </a:pPr>
            <a:r>
              <a:rPr lang="en-US" sz="24806" b="0" i="0" u="none" strike="noStrike" cap="none">
                <a:solidFill>
                  <a:srgbClr val="FFFFFF"/>
                </a:solidFill>
                <a:latin typeface="Heebo"/>
                <a:ea typeface="Heebo"/>
                <a:cs typeface="Heebo"/>
                <a:sym typeface="Heebo"/>
              </a:rPr>
              <a:t>01</a:t>
            </a:r>
            <a:endParaRPr/>
          </a:p>
        </p:txBody>
      </p:sp>
      <p:sp>
        <p:nvSpPr>
          <p:cNvPr id="204" name="Google Shape;204;p10"/>
          <p:cNvSpPr txBox="1"/>
          <p:nvPr/>
        </p:nvSpPr>
        <p:spPr>
          <a:xfrm>
            <a:off x="2666248" y="5706932"/>
            <a:ext cx="12955500" cy="4217373"/>
          </a:xfrm>
          <a:prstGeom prst="rect">
            <a:avLst/>
          </a:prstGeom>
          <a:noFill/>
          <a:ln>
            <a:noFill/>
          </a:ln>
        </p:spPr>
        <p:txBody>
          <a:bodyPr spcFirstLastPara="1" wrap="square" lIns="0" tIns="0" rIns="0" bIns="0" anchor="t" anchorCtr="0">
            <a:spAutoFit/>
          </a:bodyPr>
          <a:lstStyle/>
          <a:p>
            <a:pPr marL="0" marR="0" lvl="0" indent="0" algn="ctr" rtl="0">
              <a:lnSpc>
                <a:spcPct val="117000"/>
              </a:lnSpc>
              <a:spcBef>
                <a:spcPts val="0"/>
              </a:spcBef>
              <a:spcAft>
                <a:spcPts val="0"/>
              </a:spcAft>
              <a:buNone/>
            </a:pPr>
            <a:r>
              <a:rPr lang="ru-RU" sz="13823" i="0" u="none" strike="noStrike" cap="none" dirty="0">
                <a:solidFill>
                  <a:srgbClr val="000000"/>
                </a:solidFill>
                <a:latin typeface="Heebo SemiBold"/>
                <a:ea typeface="Heebo SemiBold"/>
                <a:cs typeface="Heebo SemiBold"/>
                <a:sym typeface="Heebo SemiBold"/>
              </a:rPr>
              <a:t>Верю – не верю</a:t>
            </a:r>
          </a:p>
          <a:p>
            <a:pPr marL="0" marR="0" lvl="0" indent="0" algn="ctr" rtl="0">
              <a:lnSpc>
                <a:spcPct val="117000"/>
              </a:lnSpc>
              <a:spcBef>
                <a:spcPts val="0"/>
              </a:spcBef>
              <a:spcAft>
                <a:spcPts val="0"/>
              </a:spcAft>
              <a:buNone/>
            </a:pPr>
            <a:r>
              <a:rPr lang="ru-RU" sz="3200" i="0" u="none" strike="noStrike" cap="none" dirty="0">
                <a:solidFill>
                  <a:srgbClr val="000000"/>
                </a:solidFill>
                <a:latin typeface="Heebo SemiBold"/>
                <a:ea typeface="Heebo SemiBold"/>
                <a:cs typeface="Heebo SemiBold"/>
                <a:sym typeface="Heebo SemiBold"/>
              </a:rPr>
              <a:t>Прочитайте текст, определите его правдивость.</a:t>
            </a:r>
          </a:p>
          <a:p>
            <a:pPr marL="0" marR="0" lvl="0" indent="0" algn="ctr" rtl="0">
              <a:lnSpc>
                <a:spcPct val="117000"/>
              </a:lnSpc>
              <a:spcBef>
                <a:spcPts val="0"/>
              </a:spcBef>
              <a:spcAft>
                <a:spcPts val="0"/>
              </a:spcAft>
              <a:buNone/>
            </a:pPr>
            <a:r>
              <a:rPr lang="ru-RU" sz="3200" i="0" u="none" strike="noStrike" cap="none" dirty="0">
                <a:solidFill>
                  <a:srgbClr val="000000"/>
                </a:solidFill>
                <a:latin typeface="Heebo SemiBold"/>
                <a:ea typeface="Heebo SemiBold"/>
                <a:cs typeface="Heebo SemiBold"/>
                <a:sym typeface="Heebo SemiBold"/>
              </a:rPr>
              <a:t>Напишите «правда», если считаете, что написанное - правда, напишите «ложь» - если написанное ложь.</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11"/>
          <p:cNvSpPr/>
          <p:nvPr/>
        </p:nvSpPr>
        <p:spPr>
          <a:xfrm>
            <a:off x="0" y="754351"/>
            <a:ext cx="18291008" cy="8778298"/>
          </a:xfrm>
          <a:custGeom>
            <a:avLst/>
            <a:gdLst/>
            <a:ahLst/>
            <a:cxnLst/>
            <a:rect l="l" t="t" r="r" b="b"/>
            <a:pathLst>
              <a:path w="4816592" h="2396805" extrusionOk="0">
                <a:moveTo>
                  <a:pt x="0" y="0"/>
                </a:moveTo>
                <a:lnTo>
                  <a:pt x="4816592" y="0"/>
                </a:lnTo>
                <a:lnTo>
                  <a:pt x="4816592" y="2396805"/>
                </a:lnTo>
                <a:lnTo>
                  <a:pt x="0" y="2396805"/>
                </a:lnTo>
                <a:close/>
              </a:path>
            </a:pathLst>
          </a:custGeom>
          <a:solidFill>
            <a:srgbClr val="95C2FB"/>
          </a:solidFill>
          <a:ln>
            <a:noFill/>
          </a:ln>
        </p:spPr>
      </p:sp>
      <p:grpSp>
        <p:nvGrpSpPr>
          <p:cNvPr id="213" name="Google Shape;213;p11"/>
          <p:cNvGrpSpPr/>
          <p:nvPr/>
        </p:nvGrpSpPr>
        <p:grpSpPr>
          <a:xfrm>
            <a:off x="17781650" y="248001"/>
            <a:ext cx="1012700" cy="1012700"/>
            <a:chOff x="0" y="0"/>
            <a:chExt cx="812800" cy="812800"/>
          </a:xfrm>
        </p:grpSpPr>
        <p:sp>
          <p:nvSpPr>
            <p:cNvPr id="214" name="Google Shape;214;p11"/>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11"/>
            <p:cNvSpPr txBox="1"/>
            <p:nvPr/>
          </p:nvSpPr>
          <p:spPr>
            <a:xfrm>
              <a:off x="76200" y="66675"/>
              <a:ext cx="660400" cy="66992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18" name="Google Shape;218;p11"/>
          <p:cNvSpPr txBox="1"/>
          <p:nvPr/>
        </p:nvSpPr>
        <p:spPr>
          <a:xfrm>
            <a:off x="871082" y="809277"/>
            <a:ext cx="16910568" cy="8802410"/>
          </a:xfrm>
          <a:prstGeom prst="rect">
            <a:avLst/>
          </a:prstGeom>
          <a:noFill/>
          <a:ln>
            <a:noFill/>
          </a:ln>
        </p:spPr>
        <p:txBody>
          <a:bodyPr spcFirstLastPara="1" wrap="square" lIns="0" tIns="0" rIns="0" bIns="0" anchor="t" anchorCtr="0">
            <a:spAutoFit/>
          </a:bodyPr>
          <a:lstStyle/>
          <a:p>
            <a:pPr marR="0" lvl="1" rtl="0">
              <a:lnSpc>
                <a:spcPct val="130000"/>
              </a:lnSpc>
              <a:spcBef>
                <a:spcPts val="0"/>
              </a:spcBef>
              <a:spcAft>
                <a:spcPts val="0"/>
              </a:spcAft>
              <a:buNone/>
            </a:pPr>
            <a:r>
              <a:rPr lang="ru-RU" sz="4000" b="0" i="0" u="none" strike="noStrike" cap="none" dirty="0">
                <a:solidFill>
                  <a:srgbClr val="000000"/>
                </a:solidFill>
                <a:latin typeface="Rubik"/>
                <a:ea typeface="Rubik"/>
                <a:cs typeface="Rubik"/>
                <a:sym typeface="Rubik"/>
              </a:rPr>
              <a:t>1. Количество устройств, подключенных к Интернету, превышает количество людей на планете. </a:t>
            </a:r>
          </a:p>
          <a:p>
            <a:pPr marR="0" lvl="1" rtl="0">
              <a:lnSpc>
                <a:spcPct val="130000"/>
              </a:lnSpc>
              <a:spcBef>
                <a:spcPts val="0"/>
              </a:spcBef>
              <a:spcAft>
                <a:spcPts val="0"/>
              </a:spcAft>
              <a:buNone/>
            </a:pPr>
            <a:r>
              <a:rPr lang="ru-RU" sz="4000" b="0" i="0" u="none" strike="noStrike" cap="none" dirty="0">
                <a:solidFill>
                  <a:srgbClr val="000000"/>
                </a:solidFill>
                <a:latin typeface="Rubik"/>
                <a:ea typeface="Rubik"/>
                <a:cs typeface="Rubik"/>
                <a:sym typeface="Rubik"/>
              </a:rPr>
              <a:t>2. Калькулятор является первой вычислительной машиной.</a:t>
            </a:r>
          </a:p>
          <a:p>
            <a:pPr marR="0" lvl="1" rtl="0">
              <a:lnSpc>
                <a:spcPct val="130000"/>
              </a:lnSpc>
              <a:spcBef>
                <a:spcPts val="0"/>
              </a:spcBef>
              <a:spcAft>
                <a:spcPts val="0"/>
              </a:spcAft>
              <a:buNone/>
            </a:pPr>
            <a:r>
              <a:rPr lang="ru-RU" sz="4000" b="0" i="0" u="none" strike="noStrike" cap="none" dirty="0">
                <a:solidFill>
                  <a:srgbClr val="000000"/>
                </a:solidFill>
                <a:latin typeface="Rubik"/>
                <a:ea typeface="Rubik"/>
                <a:cs typeface="Rubik"/>
                <a:sym typeface="Rubik"/>
              </a:rPr>
              <a:t>3.  Все компьютерные дисплеи - безвредны для глаз.</a:t>
            </a:r>
          </a:p>
          <a:p>
            <a:pPr marR="0" lvl="1" rtl="0">
              <a:lnSpc>
                <a:spcPct val="130000"/>
              </a:lnSpc>
              <a:spcBef>
                <a:spcPts val="0"/>
              </a:spcBef>
              <a:spcAft>
                <a:spcPts val="0"/>
              </a:spcAft>
              <a:buNone/>
            </a:pPr>
            <a:r>
              <a:rPr lang="ru-RU" sz="4000" b="0" i="0" u="none" strike="noStrike" cap="none" dirty="0">
                <a:solidFill>
                  <a:srgbClr val="000000"/>
                </a:solidFill>
                <a:latin typeface="Rubik"/>
                <a:ea typeface="Rubik"/>
                <a:cs typeface="Rubik"/>
                <a:sym typeface="Rubik"/>
              </a:rPr>
              <a:t>4. Паролем для системы управления ядерными ракетами США в течении 8 лет служили 8 нулей (пароль-00000000).</a:t>
            </a:r>
          </a:p>
          <a:p>
            <a:pPr marR="0" lvl="1" rtl="0">
              <a:lnSpc>
                <a:spcPct val="130000"/>
              </a:lnSpc>
              <a:spcBef>
                <a:spcPts val="0"/>
              </a:spcBef>
              <a:spcAft>
                <a:spcPts val="0"/>
              </a:spcAft>
              <a:buNone/>
            </a:pPr>
            <a:r>
              <a:rPr lang="ru-RU" sz="4000" b="0" i="0" u="none" strike="noStrike" cap="none" dirty="0">
                <a:solidFill>
                  <a:srgbClr val="000000"/>
                </a:solidFill>
                <a:latin typeface="Rubik"/>
                <a:ea typeface="Rubik"/>
                <a:cs typeface="Rubik"/>
                <a:sym typeface="Rubik"/>
              </a:rPr>
              <a:t>5. Первая веб-камера была протестирована в 1991 году в компьютерной лаборатории Кембриджского университета. Её единственной целью была слежка и контроль кофеварки.</a:t>
            </a:r>
          </a:p>
          <a:p>
            <a:pPr marR="0" lvl="1" rtl="0">
              <a:lnSpc>
                <a:spcPct val="130000"/>
              </a:lnSpc>
              <a:spcBef>
                <a:spcPts val="0"/>
              </a:spcBef>
              <a:spcAft>
                <a:spcPts val="0"/>
              </a:spcAft>
              <a:buNone/>
            </a:pPr>
            <a:r>
              <a:rPr lang="ru-RU" sz="4000" b="0" i="0" u="none" strike="noStrike" cap="none" dirty="0">
                <a:solidFill>
                  <a:srgbClr val="000000"/>
                </a:solidFill>
                <a:latin typeface="Rubik"/>
                <a:ea typeface="Rubik"/>
                <a:cs typeface="Rubik"/>
                <a:sym typeface="Rubik"/>
              </a:rPr>
              <a:t>6. В Китае есть специальные лечебные лагеря для интернет-зависимых.</a:t>
            </a:r>
            <a:endParaRPr lang="en-US" sz="2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11"/>
          <p:cNvSpPr/>
          <p:nvPr/>
        </p:nvSpPr>
        <p:spPr>
          <a:xfrm>
            <a:off x="0" y="754351"/>
            <a:ext cx="18291008" cy="8778298"/>
          </a:xfrm>
          <a:custGeom>
            <a:avLst/>
            <a:gdLst/>
            <a:ahLst/>
            <a:cxnLst/>
            <a:rect l="l" t="t" r="r" b="b"/>
            <a:pathLst>
              <a:path w="4816592" h="2396805" extrusionOk="0">
                <a:moveTo>
                  <a:pt x="0" y="0"/>
                </a:moveTo>
                <a:lnTo>
                  <a:pt x="4816592" y="0"/>
                </a:lnTo>
                <a:lnTo>
                  <a:pt x="4816592" y="2396805"/>
                </a:lnTo>
                <a:lnTo>
                  <a:pt x="0" y="2396805"/>
                </a:lnTo>
                <a:close/>
              </a:path>
            </a:pathLst>
          </a:custGeom>
          <a:solidFill>
            <a:srgbClr val="95C2FB"/>
          </a:solidFill>
          <a:ln>
            <a:noFill/>
          </a:ln>
        </p:spPr>
      </p:sp>
      <p:grpSp>
        <p:nvGrpSpPr>
          <p:cNvPr id="213" name="Google Shape;213;p11"/>
          <p:cNvGrpSpPr/>
          <p:nvPr/>
        </p:nvGrpSpPr>
        <p:grpSpPr>
          <a:xfrm>
            <a:off x="17781650" y="248001"/>
            <a:ext cx="1012700" cy="1012700"/>
            <a:chOff x="0" y="0"/>
            <a:chExt cx="812800" cy="812800"/>
          </a:xfrm>
        </p:grpSpPr>
        <p:sp>
          <p:nvSpPr>
            <p:cNvPr id="214" name="Google Shape;214;p11"/>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11"/>
            <p:cNvSpPr txBox="1"/>
            <p:nvPr/>
          </p:nvSpPr>
          <p:spPr>
            <a:xfrm>
              <a:off x="76200" y="66675"/>
              <a:ext cx="660400" cy="66992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18" name="Google Shape;218;p11"/>
          <p:cNvSpPr txBox="1"/>
          <p:nvPr/>
        </p:nvSpPr>
        <p:spPr>
          <a:xfrm>
            <a:off x="688716" y="1142404"/>
            <a:ext cx="16910568" cy="8002191"/>
          </a:xfrm>
          <a:prstGeom prst="rect">
            <a:avLst/>
          </a:prstGeom>
          <a:noFill/>
          <a:ln>
            <a:noFill/>
          </a:ln>
        </p:spPr>
        <p:txBody>
          <a:bodyPr spcFirstLastPara="1" wrap="square" lIns="0" tIns="0" rIns="0" bIns="0" anchor="t" anchorCtr="0">
            <a:spAutoFit/>
          </a:bodyPr>
          <a:lstStyle/>
          <a:p>
            <a:pPr marR="0" lvl="1" rtl="0">
              <a:lnSpc>
                <a:spcPct val="130000"/>
              </a:lnSpc>
              <a:spcBef>
                <a:spcPts val="0"/>
              </a:spcBef>
              <a:spcAft>
                <a:spcPts val="0"/>
              </a:spcAft>
              <a:buNone/>
            </a:pPr>
            <a:r>
              <a:rPr lang="ru-RU" sz="4000" b="0" i="0" u="none" strike="noStrike" cap="none" dirty="0">
                <a:solidFill>
                  <a:srgbClr val="000000"/>
                </a:solidFill>
                <a:latin typeface="Rubik"/>
                <a:ea typeface="Rubik"/>
                <a:cs typeface="Rubik"/>
                <a:sym typeface="Rubik"/>
              </a:rPr>
              <a:t>1</a:t>
            </a:r>
            <a:r>
              <a:rPr lang="ru-RU" sz="3600" b="0" i="0" u="none" strike="noStrike" cap="none" dirty="0">
                <a:solidFill>
                  <a:srgbClr val="000000"/>
                </a:solidFill>
                <a:latin typeface="Rubik"/>
                <a:ea typeface="Rubik"/>
                <a:cs typeface="Rubik"/>
                <a:sym typeface="Rubik"/>
              </a:rPr>
              <a:t>. Количество устройств, подключенных к Интернету, превышает количество людей на планете. </a:t>
            </a:r>
            <a:r>
              <a:rPr lang="ru-RU" sz="3600" b="0" i="0" u="none" strike="noStrike" cap="none" dirty="0">
                <a:solidFill>
                  <a:srgbClr val="000000"/>
                </a:solidFill>
                <a:highlight>
                  <a:srgbClr val="00FF00"/>
                </a:highlight>
                <a:latin typeface="Rubik"/>
                <a:ea typeface="Rubik"/>
                <a:cs typeface="Rubik"/>
                <a:sym typeface="Rubik"/>
              </a:rPr>
              <a:t>(ПРАВДА) </a:t>
            </a:r>
          </a:p>
          <a:p>
            <a:pPr lvl="1">
              <a:lnSpc>
                <a:spcPct val="130000"/>
              </a:lnSpc>
            </a:pPr>
            <a:r>
              <a:rPr lang="ru-RU" sz="3600" b="0" i="0" u="none" strike="noStrike" cap="none" dirty="0">
                <a:solidFill>
                  <a:srgbClr val="000000"/>
                </a:solidFill>
                <a:latin typeface="Rubik"/>
                <a:ea typeface="Rubik"/>
                <a:cs typeface="Rubik"/>
                <a:sym typeface="Rubik"/>
              </a:rPr>
              <a:t>2. Калькулятор является первой вычислительной машиной. </a:t>
            </a:r>
            <a:r>
              <a:rPr lang="ru-RU" sz="3600" b="0" i="0" u="none" strike="noStrike" cap="none" dirty="0">
                <a:solidFill>
                  <a:srgbClr val="000000"/>
                </a:solidFill>
                <a:highlight>
                  <a:srgbClr val="FF0000"/>
                </a:highlight>
                <a:latin typeface="Rubik"/>
                <a:ea typeface="Rubik"/>
                <a:cs typeface="Rubik"/>
                <a:sym typeface="Rubik"/>
              </a:rPr>
              <a:t>(ЛОЖЬ)</a:t>
            </a:r>
          </a:p>
          <a:p>
            <a:pPr marR="0" lvl="1" rtl="0">
              <a:lnSpc>
                <a:spcPct val="130000"/>
              </a:lnSpc>
              <a:spcBef>
                <a:spcPts val="0"/>
              </a:spcBef>
              <a:spcAft>
                <a:spcPts val="0"/>
              </a:spcAft>
              <a:buNone/>
            </a:pPr>
            <a:r>
              <a:rPr lang="ru-RU" sz="3600" b="0" i="0" u="none" strike="noStrike" cap="none" dirty="0">
                <a:solidFill>
                  <a:srgbClr val="000000"/>
                </a:solidFill>
                <a:latin typeface="Rubik"/>
                <a:ea typeface="Rubik"/>
                <a:cs typeface="Rubik"/>
                <a:sym typeface="Rubik"/>
              </a:rPr>
              <a:t>3.  Все компьютерные дисплеи - безвредны для глаз. </a:t>
            </a:r>
            <a:r>
              <a:rPr lang="ru-RU" sz="3600" b="0" i="0" u="none" strike="noStrike" cap="none" dirty="0">
                <a:solidFill>
                  <a:srgbClr val="000000"/>
                </a:solidFill>
                <a:highlight>
                  <a:srgbClr val="FF0000"/>
                </a:highlight>
                <a:latin typeface="Rubik"/>
                <a:ea typeface="Rubik"/>
                <a:cs typeface="Rubik"/>
                <a:sym typeface="Rubik"/>
              </a:rPr>
              <a:t>(ЛОЖЬ)</a:t>
            </a:r>
          </a:p>
          <a:p>
            <a:pPr lvl="1">
              <a:lnSpc>
                <a:spcPct val="130000"/>
              </a:lnSpc>
            </a:pPr>
            <a:r>
              <a:rPr lang="ru-RU" sz="3600" b="0" i="0" u="none" strike="noStrike" cap="none" dirty="0">
                <a:solidFill>
                  <a:srgbClr val="000000"/>
                </a:solidFill>
                <a:latin typeface="Rubik"/>
                <a:ea typeface="Rubik"/>
                <a:cs typeface="Rubik"/>
                <a:sym typeface="Rubik"/>
              </a:rPr>
              <a:t>4. Паролем для системы управления ядерными ракетами США в течении 8 лет служили 8 нулей (пароль-00000000). </a:t>
            </a:r>
            <a:r>
              <a:rPr lang="ru-RU" sz="3600" b="0" i="0" u="none" strike="noStrike" cap="none" dirty="0">
                <a:solidFill>
                  <a:srgbClr val="000000"/>
                </a:solidFill>
                <a:highlight>
                  <a:srgbClr val="00FF00"/>
                </a:highlight>
                <a:latin typeface="Rubik"/>
                <a:ea typeface="Rubik"/>
                <a:cs typeface="Rubik"/>
                <a:sym typeface="Rubik"/>
              </a:rPr>
              <a:t>(ПРАВДА) </a:t>
            </a:r>
          </a:p>
          <a:p>
            <a:pPr marR="0" lvl="1" rtl="0">
              <a:lnSpc>
                <a:spcPct val="130000"/>
              </a:lnSpc>
              <a:spcBef>
                <a:spcPts val="0"/>
              </a:spcBef>
              <a:spcAft>
                <a:spcPts val="0"/>
              </a:spcAft>
              <a:buNone/>
            </a:pPr>
            <a:r>
              <a:rPr lang="ru-RU" sz="3600" b="0" i="0" u="none" strike="noStrike" cap="none" dirty="0">
                <a:solidFill>
                  <a:srgbClr val="000000"/>
                </a:solidFill>
                <a:latin typeface="Rubik"/>
                <a:ea typeface="Rubik"/>
                <a:cs typeface="Rubik"/>
                <a:sym typeface="Rubik"/>
              </a:rPr>
              <a:t>5. Первая веб-камера была протестирована в 1991 году в компьютерной лаборатории Кембриджского университета. Её единственной целью была слежка и контроль кофеварки. </a:t>
            </a:r>
            <a:r>
              <a:rPr lang="ru-RU" sz="3600" b="0" i="0" u="none" strike="noStrike" cap="none" dirty="0">
                <a:solidFill>
                  <a:srgbClr val="000000"/>
                </a:solidFill>
                <a:highlight>
                  <a:srgbClr val="00FF00"/>
                </a:highlight>
                <a:latin typeface="Rubik"/>
                <a:ea typeface="Rubik"/>
                <a:cs typeface="Rubik"/>
                <a:sym typeface="Rubik"/>
              </a:rPr>
              <a:t>(ПРАВДА)</a:t>
            </a:r>
          </a:p>
          <a:p>
            <a:pPr marR="0" lvl="1" rtl="0">
              <a:lnSpc>
                <a:spcPct val="130000"/>
              </a:lnSpc>
              <a:spcBef>
                <a:spcPts val="0"/>
              </a:spcBef>
              <a:spcAft>
                <a:spcPts val="0"/>
              </a:spcAft>
              <a:buNone/>
            </a:pPr>
            <a:r>
              <a:rPr lang="ru-RU" sz="3600" b="0" i="0" u="none" strike="noStrike" cap="none" dirty="0">
                <a:solidFill>
                  <a:srgbClr val="000000"/>
                </a:solidFill>
                <a:latin typeface="Rubik"/>
                <a:ea typeface="Rubik"/>
                <a:cs typeface="Rubik"/>
                <a:sym typeface="Rubik"/>
              </a:rPr>
              <a:t>6. В Китае есть специальные лечебные лагеря для интернет-зависимых. </a:t>
            </a:r>
            <a:r>
              <a:rPr lang="ru-RU" sz="3600" b="0" i="0" u="none" strike="noStrike" cap="none" dirty="0">
                <a:solidFill>
                  <a:srgbClr val="000000"/>
                </a:solidFill>
                <a:highlight>
                  <a:srgbClr val="00FF00"/>
                </a:highlight>
                <a:latin typeface="Rubik"/>
                <a:ea typeface="Rubik"/>
                <a:cs typeface="Rubik"/>
                <a:sym typeface="Rubik"/>
              </a:rPr>
              <a:t>(ПРАВДА)</a:t>
            </a:r>
            <a:endParaRPr lang="en-US" sz="2400" dirty="0">
              <a:highlight>
                <a:srgbClr val="00FF00"/>
              </a:highlight>
            </a:endParaRPr>
          </a:p>
        </p:txBody>
      </p:sp>
    </p:spTree>
    <p:extLst>
      <p:ext uri="{BB962C8B-B14F-4D97-AF65-F5344CB8AC3E}">
        <p14:creationId xmlns:p14="http://schemas.microsoft.com/office/powerpoint/2010/main" val="21172689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6F2A0"/>
        </a:solidFill>
        <a:effectLst/>
      </p:bgPr>
    </p:bg>
    <p:spTree>
      <p:nvGrpSpPr>
        <p:cNvPr id="1" name="Shape 421"/>
        <p:cNvGrpSpPr/>
        <p:nvPr/>
      </p:nvGrpSpPr>
      <p:grpSpPr>
        <a:xfrm>
          <a:off x="0" y="0"/>
          <a:ext cx="0" cy="0"/>
          <a:chOff x="0" y="0"/>
          <a:chExt cx="0" cy="0"/>
        </a:xfrm>
      </p:grpSpPr>
      <p:pic>
        <p:nvPicPr>
          <p:cNvPr id="422" name="Google Shape;422;p18"/>
          <p:cNvPicPr preferRelativeResize="0"/>
          <p:nvPr/>
        </p:nvPicPr>
        <p:blipFill rotWithShape="1">
          <a:blip r:embed="rId3">
            <a:alphaModFix/>
          </a:blip>
          <a:srcRect l="18702" t="32969" b="14266"/>
          <a:stretch/>
        </p:blipFill>
        <p:spPr>
          <a:xfrm>
            <a:off x="0" y="0"/>
            <a:ext cx="18288000" cy="7922666"/>
          </a:xfrm>
          <a:prstGeom prst="rect">
            <a:avLst/>
          </a:prstGeom>
          <a:noFill/>
          <a:ln>
            <a:noFill/>
          </a:ln>
        </p:spPr>
      </p:pic>
      <p:grpSp>
        <p:nvGrpSpPr>
          <p:cNvPr id="423" name="Google Shape;423;p18"/>
          <p:cNvGrpSpPr/>
          <p:nvPr/>
        </p:nvGrpSpPr>
        <p:grpSpPr>
          <a:xfrm>
            <a:off x="980372" y="6662922"/>
            <a:ext cx="16327256" cy="2995428"/>
            <a:chOff x="0" y="-9525"/>
            <a:chExt cx="4300183" cy="654044"/>
          </a:xfrm>
        </p:grpSpPr>
        <p:sp>
          <p:nvSpPr>
            <p:cNvPr id="424" name="Google Shape;424;p18"/>
            <p:cNvSpPr/>
            <p:nvPr/>
          </p:nvSpPr>
          <p:spPr>
            <a:xfrm>
              <a:off x="0" y="0"/>
              <a:ext cx="4300182" cy="644519"/>
            </a:xfrm>
            <a:custGeom>
              <a:avLst/>
              <a:gdLst/>
              <a:ahLst/>
              <a:cxnLst/>
              <a:rect l="l" t="t" r="r" b="b"/>
              <a:pathLst>
                <a:path w="4300182" h="644519" extrusionOk="0">
                  <a:moveTo>
                    <a:pt x="0" y="0"/>
                  </a:moveTo>
                  <a:lnTo>
                    <a:pt x="4300182" y="0"/>
                  </a:lnTo>
                  <a:lnTo>
                    <a:pt x="4300182" y="644519"/>
                  </a:lnTo>
                  <a:lnTo>
                    <a:pt x="0" y="644519"/>
                  </a:lnTo>
                  <a:close/>
                </a:path>
              </a:pathLst>
            </a:custGeom>
            <a:solidFill>
              <a:srgbClr val="FFFFFF"/>
            </a:solidFill>
            <a:ln>
              <a:noFill/>
            </a:ln>
          </p:spPr>
        </p:sp>
        <p:sp>
          <p:nvSpPr>
            <p:cNvPr id="425" name="Google Shape;425;p18"/>
            <p:cNvSpPr txBox="1"/>
            <p:nvPr/>
          </p:nvSpPr>
          <p:spPr>
            <a:xfrm>
              <a:off x="0" y="-9525"/>
              <a:ext cx="4300183" cy="654044"/>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426" name="Google Shape;426;p18"/>
          <p:cNvSpPr/>
          <p:nvPr/>
        </p:nvSpPr>
        <p:spPr>
          <a:xfrm rot="1146163">
            <a:off x="12488593" y="146937"/>
            <a:ext cx="5284837" cy="5848411"/>
          </a:xfrm>
          <a:custGeom>
            <a:avLst/>
            <a:gdLst/>
            <a:ahLst/>
            <a:cxnLst/>
            <a:rect l="l" t="t" r="r" b="b"/>
            <a:pathLst>
              <a:path w="5284837" h="5848411" extrusionOk="0">
                <a:moveTo>
                  <a:pt x="0" y="0"/>
                </a:moveTo>
                <a:lnTo>
                  <a:pt x="5284836" y="0"/>
                </a:lnTo>
                <a:lnTo>
                  <a:pt x="5284836" y="5848411"/>
                </a:lnTo>
                <a:lnTo>
                  <a:pt x="0" y="5848411"/>
                </a:lnTo>
                <a:lnTo>
                  <a:pt x="0" y="0"/>
                </a:lnTo>
                <a:close/>
              </a:path>
            </a:pathLst>
          </a:custGeom>
          <a:blipFill rotWithShape="1">
            <a:blip r:embed="rId4">
              <a:alphaModFix/>
            </a:blip>
            <a:stretch>
              <a:fillRect/>
            </a:stretch>
          </a:blipFill>
          <a:ln>
            <a:noFill/>
          </a:ln>
        </p:spPr>
      </p:sp>
      <p:sp>
        <p:nvSpPr>
          <p:cNvPr id="427" name="Google Shape;427;p18"/>
          <p:cNvSpPr txBox="1"/>
          <p:nvPr/>
        </p:nvSpPr>
        <p:spPr>
          <a:xfrm rot="1146160">
            <a:off x="13282232" y="1438345"/>
            <a:ext cx="3541201" cy="3818329"/>
          </a:xfrm>
          <a:prstGeom prst="rect">
            <a:avLst/>
          </a:prstGeom>
          <a:noFill/>
          <a:ln>
            <a:noFill/>
          </a:ln>
        </p:spPr>
        <p:txBody>
          <a:bodyPr spcFirstLastPara="1" wrap="square" lIns="0" tIns="0" rIns="0" bIns="0" anchor="t" anchorCtr="0">
            <a:spAutoFit/>
          </a:bodyPr>
          <a:lstStyle/>
          <a:p>
            <a:pPr marL="0" marR="0" lvl="0" indent="0" algn="ctr" rtl="0">
              <a:lnSpc>
                <a:spcPct val="116999"/>
              </a:lnSpc>
              <a:spcBef>
                <a:spcPts val="0"/>
              </a:spcBef>
              <a:spcAft>
                <a:spcPts val="0"/>
              </a:spcAft>
              <a:buNone/>
            </a:pPr>
            <a:r>
              <a:rPr lang="en-US" sz="24806" b="0" i="0" u="none" strike="noStrike" cap="none">
                <a:solidFill>
                  <a:srgbClr val="FFFFFF"/>
                </a:solidFill>
                <a:latin typeface="Heebo"/>
                <a:ea typeface="Heebo"/>
                <a:cs typeface="Heebo"/>
                <a:sym typeface="Heebo"/>
              </a:rPr>
              <a:t>02</a:t>
            </a:r>
            <a:endParaRPr/>
          </a:p>
        </p:txBody>
      </p:sp>
      <p:sp>
        <p:nvSpPr>
          <p:cNvPr id="428" name="Google Shape;428;p18"/>
          <p:cNvSpPr txBox="1"/>
          <p:nvPr/>
        </p:nvSpPr>
        <p:spPr>
          <a:xfrm>
            <a:off x="1162050" y="6853344"/>
            <a:ext cx="15982950" cy="2646750"/>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17000"/>
              </a:lnSpc>
              <a:spcBef>
                <a:spcPts val="0"/>
              </a:spcBef>
              <a:spcAft>
                <a:spcPts val="0"/>
              </a:spcAft>
              <a:buClr>
                <a:srgbClr val="000000"/>
              </a:buClr>
              <a:buSzTx/>
              <a:buFont typeface="Arial"/>
              <a:buNone/>
              <a:tabLst/>
              <a:defRPr/>
            </a:pPr>
            <a:r>
              <a:rPr kumimoji="0" lang="ru-RU" sz="11500" b="0" i="0" u="none" strike="noStrike" kern="0" cap="none" spc="0" normalizeH="0" baseline="0" noProof="0" dirty="0">
                <a:ln>
                  <a:noFill/>
                </a:ln>
                <a:solidFill>
                  <a:srgbClr val="000000"/>
                </a:solidFill>
                <a:effectLst/>
                <a:uLnTx/>
                <a:uFillTx/>
                <a:latin typeface="Heebo SemiBold"/>
                <a:ea typeface="Heebo SemiBold"/>
                <a:cs typeface="Heebo SemiBold"/>
                <a:sym typeface="Heebo SemiBold"/>
              </a:rPr>
              <a:t>Ситуационное задание</a:t>
            </a:r>
          </a:p>
          <a:p>
            <a:pPr marL="0" marR="0" lvl="0" indent="0" algn="ctr" defTabSz="914400" rtl="0" eaLnBrk="1" fontAlgn="auto" latinLnBrk="0" hangingPunct="1">
              <a:lnSpc>
                <a:spcPct val="117000"/>
              </a:lnSpc>
              <a:spcBef>
                <a:spcPts val="0"/>
              </a:spcBef>
              <a:spcAft>
                <a:spcPts val="0"/>
              </a:spcAft>
              <a:buClr>
                <a:srgbClr val="000000"/>
              </a:buClr>
              <a:buSzTx/>
              <a:buFont typeface="Arial"/>
              <a:buNone/>
              <a:tabLst/>
              <a:defRPr/>
            </a:pPr>
            <a:r>
              <a:rPr kumimoji="0" lang="ru-RU" sz="3200" b="0" i="0" u="none" strike="noStrike" kern="0" cap="none" spc="0" normalizeH="0" baseline="0" noProof="0" dirty="0">
                <a:ln>
                  <a:noFill/>
                </a:ln>
                <a:solidFill>
                  <a:srgbClr val="000000"/>
                </a:solidFill>
                <a:effectLst/>
                <a:uLnTx/>
                <a:uFillTx/>
                <a:latin typeface="Heebo SemiBold"/>
                <a:ea typeface="Heebo SemiBold"/>
                <a:cs typeface="Heebo SemiBold"/>
                <a:sym typeface="Heebo SemiBold"/>
              </a:rPr>
              <a:t>Прочитав ситуацию, дайте письменно правильный ответ</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95C2FB"/>
        </a:solidFill>
        <a:effectLst/>
      </p:bgPr>
    </p:bg>
    <p:spTree>
      <p:nvGrpSpPr>
        <p:cNvPr id="1" name="Shape 222"/>
        <p:cNvGrpSpPr/>
        <p:nvPr/>
      </p:nvGrpSpPr>
      <p:grpSpPr>
        <a:xfrm>
          <a:off x="0" y="0"/>
          <a:ext cx="0" cy="0"/>
          <a:chOff x="0" y="0"/>
          <a:chExt cx="0" cy="0"/>
        </a:xfrm>
      </p:grpSpPr>
      <p:grpSp>
        <p:nvGrpSpPr>
          <p:cNvPr id="223" name="Google Shape;223;p12"/>
          <p:cNvGrpSpPr/>
          <p:nvPr/>
        </p:nvGrpSpPr>
        <p:grpSpPr>
          <a:xfrm>
            <a:off x="582499" y="2980925"/>
            <a:ext cx="16826011" cy="5420125"/>
            <a:chOff x="0" y="-9525"/>
            <a:chExt cx="1400569" cy="2008382"/>
          </a:xfrm>
        </p:grpSpPr>
        <p:sp>
          <p:nvSpPr>
            <p:cNvPr id="224" name="Google Shape;224;p12"/>
            <p:cNvSpPr/>
            <p:nvPr/>
          </p:nvSpPr>
          <p:spPr>
            <a:xfrm>
              <a:off x="0" y="0"/>
              <a:ext cx="1400569" cy="1998856"/>
            </a:xfrm>
            <a:custGeom>
              <a:avLst/>
              <a:gdLst/>
              <a:ahLst/>
              <a:cxnLst/>
              <a:rect l="l" t="t" r="r" b="b"/>
              <a:pathLst>
                <a:path w="1400569" h="1998856" extrusionOk="0">
                  <a:moveTo>
                    <a:pt x="0" y="0"/>
                  </a:moveTo>
                  <a:lnTo>
                    <a:pt x="1400569" y="0"/>
                  </a:lnTo>
                  <a:lnTo>
                    <a:pt x="1400569" y="1998856"/>
                  </a:lnTo>
                  <a:lnTo>
                    <a:pt x="0" y="1998856"/>
                  </a:lnTo>
                  <a:close/>
                </a:path>
              </a:pathLst>
            </a:custGeom>
            <a:solidFill>
              <a:srgbClr val="FFFFFF"/>
            </a:solidFill>
            <a:ln>
              <a:noFill/>
            </a:ln>
          </p:spPr>
        </p:sp>
        <p:sp>
          <p:nvSpPr>
            <p:cNvPr id="225" name="Google Shape;225;p12"/>
            <p:cNvSpPr txBox="1"/>
            <p:nvPr/>
          </p:nvSpPr>
          <p:spPr>
            <a:xfrm>
              <a:off x="0" y="-9525"/>
              <a:ext cx="1400569" cy="2008382"/>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35" name="Google Shape;235;p12"/>
          <p:cNvSpPr txBox="1"/>
          <p:nvPr/>
        </p:nvSpPr>
        <p:spPr>
          <a:xfrm>
            <a:off x="582455" y="340965"/>
            <a:ext cx="17158850" cy="2070567"/>
          </a:xfrm>
          <a:prstGeom prst="rect">
            <a:avLst/>
          </a:prstGeom>
          <a:noFill/>
          <a:ln>
            <a:noFill/>
          </a:ln>
        </p:spPr>
        <p:txBody>
          <a:bodyPr spcFirstLastPara="1" wrap="square" lIns="0" tIns="0" rIns="0" bIns="0" anchor="t" anchorCtr="0">
            <a:spAutoFit/>
          </a:bodyPr>
          <a:lstStyle/>
          <a:p>
            <a:pPr marL="0" marR="0" lvl="0" indent="0" algn="ctr" rtl="0">
              <a:lnSpc>
                <a:spcPct val="117001"/>
              </a:lnSpc>
              <a:spcBef>
                <a:spcPts val="0"/>
              </a:spcBef>
              <a:spcAft>
                <a:spcPts val="0"/>
              </a:spcAft>
              <a:buNone/>
            </a:pPr>
            <a:r>
              <a:rPr lang="ru-RU" sz="11500" i="0" u="none" strike="noStrike" cap="none" dirty="0">
                <a:solidFill>
                  <a:srgbClr val="000000"/>
                </a:solidFill>
                <a:latin typeface="Heebo SemiBold"/>
                <a:ea typeface="Heebo SemiBold"/>
                <a:cs typeface="Heebo SemiBold"/>
                <a:sym typeface="Heebo SemiBold"/>
              </a:rPr>
              <a:t>Ситуация 1</a:t>
            </a:r>
          </a:p>
        </p:txBody>
      </p:sp>
      <p:sp>
        <p:nvSpPr>
          <p:cNvPr id="236" name="Google Shape;236;p12"/>
          <p:cNvSpPr txBox="1"/>
          <p:nvPr/>
        </p:nvSpPr>
        <p:spPr>
          <a:xfrm>
            <a:off x="879489" y="3984613"/>
            <a:ext cx="16243913" cy="2954655"/>
          </a:xfrm>
          <a:prstGeom prst="rect">
            <a:avLst/>
          </a:prstGeom>
          <a:noFill/>
          <a:ln>
            <a:noFill/>
          </a:ln>
        </p:spPr>
        <p:txBody>
          <a:bodyPr spcFirstLastPara="1" wrap="square" lIns="0" tIns="0" rIns="0" bIns="0" anchor="t" anchorCtr="0">
            <a:spAutoFit/>
          </a:bodyPr>
          <a:lstStyle/>
          <a:p>
            <a:pPr marR="0" lvl="1" indent="628650" algn="just" rtl="0">
              <a:lnSpc>
                <a:spcPct val="120000"/>
              </a:lnSpc>
              <a:spcBef>
                <a:spcPts val="0"/>
              </a:spcBef>
              <a:spcAft>
                <a:spcPts val="0"/>
              </a:spcAft>
              <a:buNone/>
            </a:pPr>
            <a:r>
              <a:rPr lang="ru-RU" sz="4000" dirty="0" smtClean="0">
                <a:latin typeface="Rubik"/>
                <a:ea typeface="Rubik"/>
                <a:cs typeface="Rubik"/>
                <a:sym typeface="Rubik"/>
              </a:rPr>
              <a:t>От твоего друга с социальной сети </a:t>
            </a:r>
            <a:r>
              <a:rPr lang="ru-RU" sz="4000" b="0" i="0" u="none" strike="noStrike" cap="none" dirty="0" smtClean="0">
                <a:solidFill>
                  <a:srgbClr val="000000"/>
                </a:solidFill>
                <a:latin typeface="Rubik"/>
                <a:ea typeface="Rubik"/>
                <a:cs typeface="Rubik"/>
                <a:sym typeface="Rubik"/>
              </a:rPr>
              <a:t>приходит сообщение: </a:t>
            </a:r>
            <a:r>
              <a:rPr lang="ru-RU" sz="4000" b="0" i="0" u="none" strike="noStrike" cap="none" dirty="0">
                <a:solidFill>
                  <a:srgbClr val="000000"/>
                </a:solidFill>
                <a:latin typeface="Rubik"/>
                <a:ea typeface="Rubik"/>
                <a:cs typeface="Rubik"/>
                <a:sym typeface="Rubik"/>
              </a:rPr>
              <a:t>«Привет, </a:t>
            </a:r>
            <a:r>
              <a:rPr lang="ru-RU" sz="4000" dirty="0" smtClean="0">
                <a:latin typeface="Rubik"/>
                <a:ea typeface="Rubik"/>
                <a:cs typeface="Rubik"/>
                <a:sym typeface="Rubik"/>
              </a:rPr>
              <a:t>такой хороший сайт нашел! За час уже 5к поднял! Заходи</a:t>
            </a:r>
            <a:r>
              <a:rPr lang="ru-RU" sz="4000" b="0" i="0" u="none" strike="noStrike" cap="none" dirty="0" smtClean="0">
                <a:solidFill>
                  <a:srgbClr val="000000"/>
                </a:solidFill>
                <a:latin typeface="Rubik"/>
                <a:ea typeface="Rubik"/>
                <a:cs typeface="Rubik"/>
                <a:sym typeface="Rubik"/>
              </a:rPr>
              <a:t>». И предлагается </a:t>
            </a:r>
            <a:r>
              <a:rPr lang="ru-RU" sz="4000" b="0" i="0" u="none" strike="noStrike" cap="none" dirty="0">
                <a:solidFill>
                  <a:srgbClr val="000000"/>
                </a:solidFill>
                <a:latin typeface="Rubik"/>
                <a:ea typeface="Rubik"/>
                <a:cs typeface="Rubik"/>
                <a:sym typeface="Rubik"/>
              </a:rPr>
              <a:t>перейти по </a:t>
            </a:r>
            <a:r>
              <a:rPr lang="ru-RU" sz="4000" b="0" i="0" u="none" strike="noStrike" cap="none" dirty="0" smtClean="0">
                <a:solidFill>
                  <a:srgbClr val="000000"/>
                </a:solidFill>
                <a:latin typeface="Rubik"/>
                <a:ea typeface="Rubik"/>
                <a:cs typeface="Rubik"/>
                <a:sym typeface="Rubik"/>
              </a:rPr>
              <a:t>ссылке. Как </a:t>
            </a:r>
            <a:r>
              <a:rPr lang="ru-RU" sz="4000" b="0" i="0" u="none" strike="noStrike" cap="none" dirty="0">
                <a:solidFill>
                  <a:srgbClr val="000000"/>
                </a:solidFill>
                <a:latin typeface="Rubik"/>
                <a:ea typeface="Rubik"/>
                <a:cs typeface="Rubik"/>
                <a:sym typeface="Rubik"/>
              </a:rPr>
              <a:t>поступить в данной ситуации?</a:t>
            </a:r>
            <a:endParaRPr lang="en-US" sz="2400" dirty="0"/>
          </a:p>
        </p:txBody>
      </p:sp>
      <p:grpSp>
        <p:nvGrpSpPr>
          <p:cNvPr id="239" name="Google Shape;239;p12"/>
          <p:cNvGrpSpPr/>
          <p:nvPr/>
        </p:nvGrpSpPr>
        <p:grpSpPr>
          <a:xfrm rot="-6033740">
            <a:off x="1990883" y="1509464"/>
            <a:ext cx="828695" cy="3021884"/>
            <a:chOff x="0" y="-9525"/>
            <a:chExt cx="218257" cy="795887"/>
          </a:xfrm>
        </p:grpSpPr>
        <p:sp>
          <p:nvSpPr>
            <p:cNvPr id="240" name="Google Shape;240;p12"/>
            <p:cNvSpPr/>
            <p:nvPr/>
          </p:nvSpPr>
          <p:spPr>
            <a:xfrm>
              <a:off x="0" y="0"/>
              <a:ext cx="218257" cy="786362"/>
            </a:xfrm>
            <a:custGeom>
              <a:avLst/>
              <a:gdLst/>
              <a:ahLst/>
              <a:cxnLst/>
              <a:rect l="l" t="t" r="r" b="b"/>
              <a:pathLst>
                <a:path w="218257" h="786362" extrusionOk="0">
                  <a:moveTo>
                    <a:pt x="0" y="0"/>
                  </a:moveTo>
                  <a:lnTo>
                    <a:pt x="218257" y="0"/>
                  </a:lnTo>
                  <a:lnTo>
                    <a:pt x="218257" y="786362"/>
                  </a:lnTo>
                  <a:lnTo>
                    <a:pt x="0" y="786362"/>
                  </a:lnTo>
                  <a:close/>
                </a:path>
              </a:pathLst>
            </a:custGeom>
            <a:solidFill>
              <a:srgbClr val="FA7539"/>
            </a:solidFill>
            <a:ln>
              <a:noFill/>
            </a:ln>
          </p:spPr>
        </p:sp>
        <p:sp>
          <p:nvSpPr>
            <p:cNvPr id="241" name="Google Shape;241;p12"/>
            <p:cNvSpPr txBox="1"/>
            <p:nvPr/>
          </p:nvSpPr>
          <p:spPr>
            <a:xfrm>
              <a:off x="0" y="-9525"/>
              <a:ext cx="218257" cy="79588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Tree>
    <p:extLst>
      <p:ext uri="{BB962C8B-B14F-4D97-AF65-F5344CB8AC3E}">
        <p14:creationId xmlns:p14="http://schemas.microsoft.com/office/powerpoint/2010/main" val="41388776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5C2FB"/>
        </a:solidFill>
        <a:effectLst/>
      </p:bgPr>
    </p:bg>
    <p:spTree>
      <p:nvGrpSpPr>
        <p:cNvPr id="1" name="Shape 222"/>
        <p:cNvGrpSpPr/>
        <p:nvPr/>
      </p:nvGrpSpPr>
      <p:grpSpPr>
        <a:xfrm>
          <a:off x="0" y="0"/>
          <a:ext cx="0" cy="0"/>
          <a:chOff x="0" y="0"/>
          <a:chExt cx="0" cy="0"/>
        </a:xfrm>
      </p:grpSpPr>
      <p:grpSp>
        <p:nvGrpSpPr>
          <p:cNvPr id="229" name="Google Shape;229;p12"/>
          <p:cNvGrpSpPr/>
          <p:nvPr/>
        </p:nvGrpSpPr>
        <p:grpSpPr>
          <a:xfrm>
            <a:off x="990600" y="2980925"/>
            <a:ext cx="16714945" cy="5686825"/>
            <a:chOff x="0" y="-9525"/>
            <a:chExt cx="1400569" cy="2008382"/>
          </a:xfrm>
        </p:grpSpPr>
        <p:sp>
          <p:nvSpPr>
            <p:cNvPr id="230" name="Google Shape;230;p12"/>
            <p:cNvSpPr/>
            <p:nvPr/>
          </p:nvSpPr>
          <p:spPr>
            <a:xfrm>
              <a:off x="0" y="0"/>
              <a:ext cx="1400569" cy="1998856"/>
            </a:xfrm>
            <a:custGeom>
              <a:avLst/>
              <a:gdLst/>
              <a:ahLst/>
              <a:cxnLst/>
              <a:rect l="l" t="t" r="r" b="b"/>
              <a:pathLst>
                <a:path w="1400569" h="1998856" extrusionOk="0">
                  <a:moveTo>
                    <a:pt x="0" y="0"/>
                  </a:moveTo>
                  <a:lnTo>
                    <a:pt x="1400569" y="0"/>
                  </a:lnTo>
                  <a:lnTo>
                    <a:pt x="1400569" y="1998856"/>
                  </a:lnTo>
                  <a:lnTo>
                    <a:pt x="0" y="1998856"/>
                  </a:lnTo>
                  <a:close/>
                </a:path>
              </a:pathLst>
            </a:custGeom>
            <a:solidFill>
              <a:srgbClr val="FFFFFF"/>
            </a:solidFill>
            <a:ln>
              <a:noFill/>
            </a:ln>
          </p:spPr>
        </p:sp>
        <p:sp>
          <p:nvSpPr>
            <p:cNvPr id="231" name="Google Shape;231;p12"/>
            <p:cNvSpPr txBox="1"/>
            <p:nvPr/>
          </p:nvSpPr>
          <p:spPr>
            <a:xfrm>
              <a:off x="0" y="-9525"/>
              <a:ext cx="1400569" cy="2008382"/>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35" name="Google Shape;235;p12"/>
          <p:cNvSpPr txBox="1"/>
          <p:nvPr/>
        </p:nvSpPr>
        <p:spPr>
          <a:xfrm>
            <a:off x="582455" y="340965"/>
            <a:ext cx="17158850" cy="2070567"/>
          </a:xfrm>
          <a:prstGeom prst="rect">
            <a:avLst/>
          </a:prstGeom>
          <a:noFill/>
          <a:ln>
            <a:noFill/>
          </a:ln>
        </p:spPr>
        <p:txBody>
          <a:bodyPr spcFirstLastPara="1" wrap="square" lIns="0" tIns="0" rIns="0" bIns="0" anchor="t" anchorCtr="0">
            <a:spAutoFit/>
          </a:bodyPr>
          <a:lstStyle/>
          <a:p>
            <a:pPr marL="0" marR="0" lvl="0" indent="0" algn="ctr" rtl="0">
              <a:lnSpc>
                <a:spcPct val="117001"/>
              </a:lnSpc>
              <a:spcBef>
                <a:spcPts val="0"/>
              </a:spcBef>
              <a:spcAft>
                <a:spcPts val="0"/>
              </a:spcAft>
              <a:buNone/>
            </a:pPr>
            <a:r>
              <a:rPr lang="ru-RU" sz="11500" i="0" u="none" strike="noStrike" cap="none" dirty="0">
                <a:solidFill>
                  <a:srgbClr val="000000"/>
                </a:solidFill>
                <a:latin typeface="Heebo SemiBold"/>
                <a:ea typeface="Heebo SemiBold"/>
                <a:cs typeface="Heebo SemiBold"/>
                <a:sym typeface="Heebo SemiBold"/>
              </a:rPr>
              <a:t>Ситуация </a:t>
            </a:r>
            <a:r>
              <a:rPr lang="ru-RU" sz="11500" i="0" u="none" strike="noStrike" cap="none" dirty="0" smtClean="0">
                <a:solidFill>
                  <a:srgbClr val="000000"/>
                </a:solidFill>
                <a:latin typeface="Heebo SemiBold"/>
                <a:ea typeface="Heebo SemiBold"/>
                <a:cs typeface="Heebo SemiBold"/>
                <a:sym typeface="Heebo SemiBold"/>
              </a:rPr>
              <a:t>2</a:t>
            </a:r>
            <a:endParaRPr lang="ru-RU" sz="11500" i="0" u="none" strike="noStrike" cap="none" dirty="0">
              <a:solidFill>
                <a:srgbClr val="000000"/>
              </a:solidFill>
              <a:latin typeface="Heebo SemiBold"/>
              <a:ea typeface="Heebo SemiBold"/>
              <a:cs typeface="Heebo SemiBold"/>
              <a:sym typeface="Heebo SemiBold"/>
            </a:endParaRPr>
          </a:p>
        </p:txBody>
      </p:sp>
      <p:grpSp>
        <p:nvGrpSpPr>
          <p:cNvPr id="245" name="Google Shape;245;p12"/>
          <p:cNvGrpSpPr/>
          <p:nvPr/>
        </p:nvGrpSpPr>
        <p:grpSpPr>
          <a:xfrm rot="-4884791">
            <a:off x="16152383" y="1721701"/>
            <a:ext cx="828695" cy="3021884"/>
            <a:chOff x="0" y="-9525"/>
            <a:chExt cx="218257" cy="795887"/>
          </a:xfrm>
        </p:grpSpPr>
        <p:sp>
          <p:nvSpPr>
            <p:cNvPr id="246" name="Google Shape;246;p12"/>
            <p:cNvSpPr/>
            <p:nvPr/>
          </p:nvSpPr>
          <p:spPr>
            <a:xfrm>
              <a:off x="0" y="0"/>
              <a:ext cx="218257" cy="786362"/>
            </a:xfrm>
            <a:custGeom>
              <a:avLst/>
              <a:gdLst/>
              <a:ahLst/>
              <a:cxnLst/>
              <a:rect l="l" t="t" r="r" b="b"/>
              <a:pathLst>
                <a:path w="218257" h="786362" extrusionOk="0">
                  <a:moveTo>
                    <a:pt x="0" y="0"/>
                  </a:moveTo>
                  <a:lnTo>
                    <a:pt x="218257" y="0"/>
                  </a:lnTo>
                  <a:lnTo>
                    <a:pt x="218257" y="786362"/>
                  </a:lnTo>
                  <a:lnTo>
                    <a:pt x="0" y="786362"/>
                  </a:lnTo>
                  <a:close/>
                </a:path>
              </a:pathLst>
            </a:custGeom>
            <a:solidFill>
              <a:srgbClr val="FA7539"/>
            </a:solidFill>
            <a:ln>
              <a:noFill/>
            </a:ln>
          </p:spPr>
        </p:sp>
        <p:sp>
          <p:nvSpPr>
            <p:cNvPr id="247" name="Google Shape;247;p12"/>
            <p:cNvSpPr txBox="1"/>
            <p:nvPr/>
          </p:nvSpPr>
          <p:spPr>
            <a:xfrm>
              <a:off x="0" y="-9525"/>
              <a:ext cx="218257" cy="79588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15" name="Google Shape;236;p12">
            <a:extLst>
              <a:ext uri="{FF2B5EF4-FFF2-40B4-BE49-F238E27FC236}">
                <a16:creationId xmlns:a16="http://schemas.microsoft.com/office/drawing/2014/main" id="{E0A27BEA-6A44-4640-9434-E51350B215D1}"/>
              </a:ext>
            </a:extLst>
          </p:cNvPr>
          <p:cNvSpPr txBox="1"/>
          <p:nvPr/>
        </p:nvSpPr>
        <p:spPr>
          <a:xfrm>
            <a:off x="1267559" y="4347010"/>
            <a:ext cx="16161026" cy="2954655"/>
          </a:xfrm>
          <a:prstGeom prst="rect">
            <a:avLst/>
          </a:prstGeom>
          <a:noFill/>
          <a:ln>
            <a:noFill/>
          </a:ln>
        </p:spPr>
        <p:txBody>
          <a:bodyPr spcFirstLastPara="1" wrap="square" lIns="0" tIns="0" rIns="0" bIns="0" anchor="t" anchorCtr="0">
            <a:spAutoFit/>
          </a:bodyPr>
          <a:lstStyle/>
          <a:p>
            <a:pPr lvl="1" indent="628650" algn="just">
              <a:lnSpc>
                <a:spcPct val="120000"/>
              </a:lnSpc>
            </a:pPr>
            <a:r>
              <a:rPr lang="ru-RU" sz="4000" dirty="0">
                <a:latin typeface="Rubik"/>
                <a:ea typeface="Rubik"/>
                <a:cs typeface="Rubik"/>
                <a:sym typeface="Rubik"/>
              </a:rPr>
              <a:t>На вашу электронную почту пришло очередное сообщение, которое было идентифицировано как спам. Может быть, стоит написать, чтобы они больше не присылали вам такие письма? Можно ли вообще отвечать на спам?</a:t>
            </a:r>
            <a:endParaRPr lang="en-US" sz="2400" dirty="0"/>
          </a:p>
        </p:txBody>
      </p:sp>
    </p:spTree>
    <p:extLst>
      <p:ext uri="{BB962C8B-B14F-4D97-AF65-F5344CB8AC3E}">
        <p14:creationId xmlns:p14="http://schemas.microsoft.com/office/powerpoint/2010/main" val="32723597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95C2FB"/>
        </a:solidFill>
        <a:effectLst/>
      </p:bgPr>
    </p:bg>
    <p:spTree>
      <p:nvGrpSpPr>
        <p:cNvPr id="1" name="Shape 222"/>
        <p:cNvGrpSpPr/>
        <p:nvPr/>
      </p:nvGrpSpPr>
      <p:grpSpPr>
        <a:xfrm>
          <a:off x="0" y="0"/>
          <a:ext cx="0" cy="0"/>
          <a:chOff x="0" y="0"/>
          <a:chExt cx="0" cy="0"/>
        </a:xfrm>
      </p:grpSpPr>
      <p:grpSp>
        <p:nvGrpSpPr>
          <p:cNvPr id="223" name="Google Shape;223;p12"/>
          <p:cNvGrpSpPr/>
          <p:nvPr/>
        </p:nvGrpSpPr>
        <p:grpSpPr>
          <a:xfrm>
            <a:off x="582499" y="2980925"/>
            <a:ext cx="16826011" cy="6965110"/>
            <a:chOff x="0" y="-9525"/>
            <a:chExt cx="1400569" cy="2008382"/>
          </a:xfrm>
        </p:grpSpPr>
        <p:sp>
          <p:nvSpPr>
            <p:cNvPr id="224" name="Google Shape;224;p12"/>
            <p:cNvSpPr/>
            <p:nvPr/>
          </p:nvSpPr>
          <p:spPr>
            <a:xfrm>
              <a:off x="0" y="0"/>
              <a:ext cx="1400569" cy="1998856"/>
            </a:xfrm>
            <a:custGeom>
              <a:avLst/>
              <a:gdLst/>
              <a:ahLst/>
              <a:cxnLst/>
              <a:rect l="l" t="t" r="r" b="b"/>
              <a:pathLst>
                <a:path w="1400569" h="1998856" extrusionOk="0">
                  <a:moveTo>
                    <a:pt x="0" y="0"/>
                  </a:moveTo>
                  <a:lnTo>
                    <a:pt x="1400569" y="0"/>
                  </a:lnTo>
                  <a:lnTo>
                    <a:pt x="1400569" y="1998856"/>
                  </a:lnTo>
                  <a:lnTo>
                    <a:pt x="0" y="1998856"/>
                  </a:lnTo>
                  <a:close/>
                </a:path>
              </a:pathLst>
            </a:custGeom>
            <a:solidFill>
              <a:srgbClr val="FFFFFF"/>
            </a:solidFill>
            <a:ln>
              <a:noFill/>
            </a:ln>
          </p:spPr>
        </p:sp>
        <p:sp>
          <p:nvSpPr>
            <p:cNvPr id="225" name="Google Shape;225;p12"/>
            <p:cNvSpPr txBox="1"/>
            <p:nvPr/>
          </p:nvSpPr>
          <p:spPr>
            <a:xfrm>
              <a:off x="0" y="-9525"/>
              <a:ext cx="1400569" cy="2008382"/>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35" name="Google Shape;235;p12"/>
          <p:cNvSpPr txBox="1"/>
          <p:nvPr/>
        </p:nvSpPr>
        <p:spPr>
          <a:xfrm>
            <a:off x="582455" y="340965"/>
            <a:ext cx="17158850" cy="2070567"/>
          </a:xfrm>
          <a:prstGeom prst="rect">
            <a:avLst/>
          </a:prstGeom>
          <a:noFill/>
          <a:ln>
            <a:noFill/>
          </a:ln>
        </p:spPr>
        <p:txBody>
          <a:bodyPr spcFirstLastPara="1" wrap="square" lIns="0" tIns="0" rIns="0" bIns="0" anchor="t" anchorCtr="0">
            <a:spAutoFit/>
          </a:bodyPr>
          <a:lstStyle/>
          <a:p>
            <a:pPr marL="0" marR="0" lvl="0" indent="0" algn="ctr" rtl="0">
              <a:lnSpc>
                <a:spcPct val="117001"/>
              </a:lnSpc>
              <a:spcBef>
                <a:spcPts val="0"/>
              </a:spcBef>
              <a:spcAft>
                <a:spcPts val="0"/>
              </a:spcAft>
              <a:buNone/>
            </a:pPr>
            <a:r>
              <a:rPr lang="ru-RU" sz="11500" i="0" u="none" strike="noStrike" cap="none" dirty="0">
                <a:solidFill>
                  <a:srgbClr val="000000"/>
                </a:solidFill>
                <a:latin typeface="Heebo SemiBold"/>
                <a:ea typeface="Heebo SemiBold"/>
                <a:cs typeface="Heebo SemiBold"/>
                <a:sym typeface="Heebo SemiBold"/>
              </a:rPr>
              <a:t>Ситуация </a:t>
            </a:r>
            <a:r>
              <a:rPr lang="ru-RU" sz="11500" i="0" u="none" strike="noStrike" cap="none" dirty="0" smtClean="0">
                <a:solidFill>
                  <a:srgbClr val="000000"/>
                </a:solidFill>
                <a:latin typeface="Heebo SemiBold"/>
                <a:ea typeface="Heebo SemiBold"/>
                <a:cs typeface="Heebo SemiBold"/>
                <a:sym typeface="Heebo SemiBold"/>
              </a:rPr>
              <a:t>3</a:t>
            </a:r>
            <a:endParaRPr lang="ru-RU" sz="11500" i="0" u="none" strike="noStrike" cap="none" dirty="0">
              <a:solidFill>
                <a:srgbClr val="000000"/>
              </a:solidFill>
              <a:latin typeface="Heebo SemiBold"/>
              <a:ea typeface="Heebo SemiBold"/>
              <a:cs typeface="Heebo SemiBold"/>
              <a:sym typeface="Heebo SemiBold"/>
            </a:endParaRPr>
          </a:p>
        </p:txBody>
      </p:sp>
      <p:sp>
        <p:nvSpPr>
          <p:cNvPr id="236" name="Google Shape;236;p12"/>
          <p:cNvSpPr txBox="1"/>
          <p:nvPr/>
        </p:nvSpPr>
        <p:spPr>
          <a:xfrm>
            <a:off x="1022043" y="3483856"/>
            <a:ext cx="16243913" cy="2215991"/>
          </a:xfrm>
          <a:prstGeom prst="rect">
            <a:avLst/>
          </a:prstGeom>
          <a:noFill/>
          <a:ln>
            <a:noFill/>
          </a:ln>
        </p:spPr>
        <p:txBody>
          <a:bodyPr spcFirstLastPara="1" wrap="square" lIns="0" tIns="0" rIns="0" bIns="0" anchor="t" anchorCtr="0">
            <a:spAutoFit/>
          </a:bodyPr>
          <a:lstStyle/>
          <a:p>
            <a:pPr marR="0" lvl="1" indent="628650" algn="just" rtl="0">
              <a:lnSpc>
                <a:spcPct val="120000"/>
              </a:lnSpc>
              <a:spcBef>
                <a:spcPts val="0"/>
              </a:spcBef>
              <a:spcAft>
                <a:spcPts val="0"/>
              </a:spcAft>
              <a:buNone/>
            </a:pPr>
            <a:r>
              <a:rPr lang="ru-RU" sz="4000" b="0" i="0" u="none" strike="noStrike" cap="none" dirty="0">
                <a:solidFill>
                  <a:srgbClr val="000000"/>
                </a:solidFill>
                <a:latin typeface="Rubik"/>
                <a:ea typeface="Rubik"/>
                <a:cs typeface="Rubik"/>
                <a:sym typeface="Rubik"/>
              </a:rPr>
              <a:t>Ты собираешься покупать новый телефон. Чтобы не тратить время, выбираешь его в интернет-магазинах. В финал вышли три из них. Какой выберешь?</a:t>
            </a:r>
          </a:p>
        </p:txBody>
      </p:sp>
      <p:grpSp>
        <p:nvGrpSpPr>
          <p:cNvPr id="239" name="Google Shape;239;p12"/>
          <p:cNvGrpSpPr/>
          <p:nvPr/>
        </p:nvGrpSpPr>
        <p:grpSpPr>
          <a:xfrm rot="-6033740">
            <a:off x="1990883" y="1509464"/>
            <a:ext cx="828695" cy="3021884"/>
            <a:chOff x="0" y="-9525"/>
            <a:chExt cx="218257" cy="795887"/>
          </a:xfrm>
        </p:grpSpPr>
        <p:sp>
          <p:nvSpPr>
            <p:cNvPr id="240" name="Google Shape;240;p12"/>
            <p:cNvSpPr/>
            <p:nvPr/>
          </p:nvSpPr>
          <p:spPr>
            <a:xfrm>
              <a:off x="0" y="0"/>
              <a:ext cx="218257" cy="786362"/>
            </a:xfrm>
            <a:custGeom>
              <a:avLst/>
              <a:gdLst/>
              <a:ahLst/>
              <a:cxnLst/>
              <a:rect l="l" t="t" r="r" b="b"/>
              <a:pathLst>
                <a:path w="218257" h="786362" extrusionOk="0">
                  <a:moveTo>
                    <a:pt x="0" y="0"/>
                  </a:moveTo>
                  <a:lnTo>
                    <a:pt x="218257" y="0"/>
                  </a:lnTo>
                  <a:lnTo>
                    <a:pt x="218257" y="786362"/>
                  </a:lnTo>
                  <a:lnTo>
                    <a:pt x="0" y="786362"/>
                  </a:lnTo>
                  <a:close/>
                </a:path>
              </a:pathLst>
            </a:custGeom>
            <a:solidFill>
              <a:srgbClr val="FA7539"/>
            </a:solidFill>
            <a:ln>
              <a:noFill/>
            </a:ln>
          </p:spPr>
        </p:sp>
        <p:sp>
          <p:nvSpPr>
            <p:cNvPr id="241" name="Google Shape;241;p12"/>
            <p:cNvSpPr txBox="1"/>
            <p:nvPr/>
          </p:nvSpPr>
          <p:spPr>
            <a:xfrm>
              <a:off x="0" y="-9525"/>
              <a:ext cx="218257" cy="79588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aphicFrame>
        <p:nvGraphicFramePr>
          <p:cNvPr id="2" name="Таблица 2">
            <a:extLst>
              <a:ext uri="{FF2B5EF4-FFF2-40B4-BE49-F238E27FC236}">
                <a16:creationId xmlns:a16="http://schemas.microsoft.com/office/drawing/2014/main" id="{A606040A-3D1B-44D4-BD89-BE8DED244038}"/>
              </a:ext>
            </a:extLst>
          </p:cNvPr>
          <p:cNvGraphicFramePr>
            <a:graphicFrameLocks noGrp="1"/>
          </p:cNvGraphicFramePr>
          <p:nvPr>
            <p:extLst>
              <p:ext uri="{D42A27DB-BD31-4B8C-83A1-F6EECF244321}">
                <p14:modId xmlns:p14="http://schemas.microsoft.com/office/powerpoint/2010/main" val="959582103"/>
              </p:ext>
            </p:extLst>
          </p:nvPr>
        </p:nvGraphicFramePr>
        <p:xfrm>
          <a:off x="879489" y="5739794"/>
          <a:ext cx="15932457" cy="3840480"/>
        </p:xfrm>
        <a:graphic>
          <a:graphicData uri="http://schemas.openxmlformats.org/drawingml/2006/table">
            <a:tbl>
              <a:tblPr firstRow="1" bandRow="1">
                <a:tableStyleId>{7D47F3EB-0CE3-492C-8041-C2F7EA52F3E7}</a:tableStyleId>
              </a:tblPr>
              <a:tblGrid>
                <a:gridCol w="5310819">
                  <a:extLst>
                    <a:ext uri="{9D8B030D-6E8A-4147-A177-3AD203B41FA5}">
                      <a16:colId xmlns:a16="http://schemas.microsoft.com/office/drawing/2014/main" val="2950355837"/>
                    </a:ext>
                  </a:extLst>
                </a:gridCol>
                <a:gridCol w="5310819">
                  <a:extLst>
                    <a:ext uri="{9D8B030D-6E8A-4147-A177-3AD203B41FA5}">
                      <a16:colId xmlns:a16="http://schemas.microsoft.com/office/drawing/2014/main" val="520995127"/>
                    </a:ext>
                  </a:extLst>
                </a:gridCol>
                <a:gridCol w="5310819">
                  <a:extLst>
                    <a:ext uri="{9D8B030D-6E8A-4147-A177-3AD203B41FA5}">
                      <a16:colId xmlns:a16="http://schemas.microsoft.com/office/drawing/2014/main" val="3256275546"/>
                    </a:ext>
                  </a:extLst>
                </a:gridCol>
              </a:tblGrid>
              <a:tr h="370840">
                <a:tc>
                  <a:txBody>
                    <a:bodyPr/>
                    <a:lstStyle/>
                    <a:p>
                      <a:pPr algn="ctr"/>
                      <a:r>
                        <a:rPr lang="ru-RU" sz="2400" dirty="0"/>
                        <a:t>Магазин А: </a:t>
                      </a:r>
                    </a:p>
                  </a:txBody>
                  <a:tcPr/>
                </a:tc>
                <a:tc>
                  <a:txBody>
                    <a:bodyPr/>
                    <a:lstStyle/>
                    <a:p>
                      <a:pPr algn="ctr"/>
                      <a:r>
                        <a:rPr lang="ru-RU" sz="2400" dirty="0"/>
                        <a:t>Магазин Б:</a:t>
                      </a:r>
                    </a:p>
                  </a:txBody>
                  <a:tcPr/>
                </a:tc>
                <a:tc>
                  <a:txBody>
                    <a:bodyPr/>
                    <a:lstStyle/>
                    <a:p>
                      <a:pPr algn="ctr"/>
                      <a:r>
                        <a:rPr lang="ru-RU" sz="2400" dirty="0"/>
                        <a:t>Магазин В</a:t>
                      </a:r>
                    </a:p>
                  </a:txBody>
                  <a:tcPr/>
                </a:tc>
                <a:extLst>
                  <a:ext uri="{0D108BD9-81ED-4DB2-BD59-A6C34878D82A}">
                    <a16:rowId xmlns:a16="http://schemas.microsoft.com/office/drawing/2014/main" val="1384351054"/>
                  </a:ext>
                </a:extLst>
              </a:tr>
              <a:tr h="370840">
                <a:tc>
                  <a:txBody>
                    <a:bodyPr/>
                    <a:lstStyle/>
                    <a:p>
                      <a:r>
                        <a:rPr lang="ru-RU" sz="2400" dirty="0"/>
                        <a:t>Смартфон стоит почти вполовину дешевле, чем в других магазинах. Ну и что, что сайт не очень хорошо сделан и дизайна никакого. Зато деньги сэкономлю.</a:t>
                      </a:r>
                    </a:p>
                    <a:p>
                      <a:endParaRPr lang="ru-RU" sz="2400" dirty="0"/>
                    </a:p>
                  </a:txBody>
                  <a:tcPr/>
                </a:tc>
                <a:tc>
                  <a:txBody>
                    <a:bodyPr/>
                    <a:lstStyle/>
                    <a:p>
                      <a:r>
                        <a:rPr lang="ru-RU" sz="2400" dirty="0"/>
                        <a:t>Продавец в сообщениях в </a:t>
                      </a:r>
                      <a:r>
                        <a:rPr lang="ru-RU" sz="2400" dirty="0" err="1"/>
                        <a:t>соц.сети</a:t>
                      </a:r>
                      <a:r>
                        <a:rPr lang="ru-RU" sz="2400" dirty="0"/>
                        <a:t> предлагает хорошую скидку, постоянно интересуется, буду ли я покупать у них смартфон.</a:t>
                      </a:r>
                    </a:p>
                    <a:p>
                      <a:r>
                        <a:rPr lang="ru-RU" sz="2400" dirty="0"/>
                        <a:t>Заказ, правда, нужно оплатить сразу. Но ничего страшного. На сайте много положительных отзывов, это радует.</a:t>
                      </a:r>
                    </a:p>
                    <a:p>
                      <a:endParaRPr lang="ru-RU" sz="2400" dirty="0"/>
                    </a:p>
                  </a:txBody>
                  <a:tcPr/>
                </a:tc>
                <a:tc>
                  <a:txBody>
                    <a:bodyPr/>
                    <a:lstStyle/>
                    <a:p>
                      <a:r>
                        <a:rPr lang="ru-RU" sz="2400" dirty="0"/>
                        <a:t>Цена такая же, как и в основных крупных магазинах. Заказ можно оплатить при получении. На сайте есть контактная информация.</a:t>
                      </a:r>
                    </a:p>
                    <a:p>
                      <a:endParaRPr lang="ru-RU" sz="2400" dirty="0"/>
                    </a:p>
                  </a:txBody>
                  <a:tcPr/>
                </a:tc>
                <a:extLst>
                  <a:ext uri="{0D108BD9-81ED-4DB2-BD59-A6C34878D82A}">
                    <a16:rowId xmlns:a16="http://schemas.microsoft.com/office/drawing/2014/main" val="3520512259"/>
                  </a:ext>
                </a:extLst>
              </a:tr>
            </a:tbl>
          </a:graphicData>
        </a:graphic>
      </p:graphicFrame>
    </p:spTree>
    <p:extLst>
      <p:ext uri="{BB962C8B-B14F-4D97-AF65-F5344CB8AC3E}">
        <p14:creationId xmlns:p14="http://schemas.microsoft.com/office/powerpoint/2010/main" val="30245662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95C2FB"/>
        </a:solidFill>
        <a:effectLst/>
      </p:bgPr>
    </p:bg>
    <p:spTree>
      <p:nvGrpSpPr>
        <p:cNvPr id="1" name="Shape 222"/>
        <p:cNvGrpSpPr/>
        <p:nvPr/>
      </p:nvGrpSpPr>
      <p:grpSpPr>
        <a:xfrm>
          <a:off x="0" y="0"/>
          <a:ext cx="0" cy="0"/>
          <a:chOff x="0" y="0"/>
          <a:chExt cx="0" cy="0"/>
        </a:xfrm>
      </p:grpSpPr>
      <p:grpSp>
        <p:nvGrpSpPr>
          <p:cNvPr id="226" name="Google Shape;226;p12"/>
          <p:cNvGrpSpPr/>
          <p:nvPr/>
        </p:nvGrpSpPr>
        <p:grpSpPr>
          <a:xfrm>
            <a:off x="1162050" y="2980925"/>
            <a:ext cx="15811500" cy="5812371"/>
            <a:chOff x="0" y="-9525"/>
            <a:chExt cx="1400569" cy="2008382"/>
          </a:xfrm>
        </p:grpSpPr>
        <p:sp>
          <p:nvSpPr>
            <p:cNvPr id="227" name="Google Shape;227;p12"/>
            <p:cNvSpPr/>
            <p:nvPr/>
          </p:nvSpPr>
          <p:spPr>
            <a:xfrm>
              <a:off x="0" y="0"/>
              <a:ext cx="1400569" cy="1998856"/>
            </a:xfrm>
            <a:custGeom>
              <a:avLst/>
              <a:gdLst/>
              <a:ahLst/>
              <a:cxnLst/>
              <a:rect l="l" t="t" r="r" b="b"/>
              <a:pathLst>
                <a:path w="1400569" h="1998856" extrusionOk="0">
                  <a:moveTo>
                    <a:pt x="0" y="0"/>
                  </a:moveTo>
                  <a:lnTo>
                    <a:pt x="1400569" y="0"/>
                  </a:lnTo>
                  <a:lnTo>
                    <a:pt x="1400569" y="1998856"/>
                  </a:lnTo>
                  <a:lnTo>
                    <a:pt x="0" y="1998856"/>
                  </a:lnTo>
                  <a:close/>
                </a:path>
              </a:pathLst>
            </a:custGeom>
            <a:solidFill>
              <a:srgbClr val="FFFFFF"/>
            </a:solidFill>
            <a:ln>
              <a:noFill/>
            </a:ln>
          </p:spPr>
        </p:sp>
        <p:sp>
          <p:nvSpPr>
            <p:cNvPr id="228" name="Google Shape;228;p12"/>
            <p:cNvSpPr txBox="1"/>
            <p:nvPr/>
          </p:nvSpPr>
          <p:spPr>
            <a:xfrm>
              <a:off x="0" y="-9525"/>
              <a:ext cx="1400569" cy="2008382"/>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35" name="Google Shape;235;p12"/>
          <p:cNvSpPr txBox="1"/>
          <p:nvPr/>
        </p:nvSpPr>
        <p:spPr>
          <a:xfrm>
            <a:off x="582455" y="340965"/>
            <a:ext cx="17158850" cy="2070567"/>
          </a:xfrm>
          <a:prstGeom prst="rect">
            <a:avLst/>
          </a:prstGeom>
          <a:noFill/>
          <a:ln>
            <a:noFill/>
          </a:ln>
        </p:spPr>
        <p:txBody>
          <a:bodyPr spcFirstLastPara="1" wrap="square" lIns="0" tIns="0" rIns="0" bIns="0" anchor="t" anchorCtr="0">
            <a:spAutoFit/>
          </a:bodyPr>
          <a:lstStyle/>
          <a:p>
            <a:pPr marL="0" marR="0" lvl="0" indent="0" algn="ctr" rtl="0">
              <a:lnSpc>
                <a:spcPct val="117001"/>
              </a:lnSpc>
              <a:spcBef>
                <a:spcPts val="0"/>
              </a:spcBef>
              <a:spcAft>
                <a:spcPts val="0"/>
              </a:spcAft>
              <a:buNone/>
            </a:pPr>
            <a:r>
              <a:rPr lang="ru-RU" sz="11500" i="0" u="none" strike="noStrike" cap="none" dirty="0">
                <a:solidFill>
                  <a:srgbClr val="000000"/>
                </a:solidFill>
                <a:latin typeface="Heebo SemiBold"/>
                <a:ea typeface="Heebo SemiBold"/>
                <a:cs typeface="Heebo SemiBold"/>
                <a:sym typeface="Heebo SemiBold"/>
              </a:rPr>
              <a:t>Ситуация </a:t>
            </a:r>
            <a:r>
              <a:rPr lang="ru-RU" sz="11500" i="0" u="none" strike="noStrike" cap="none" dirty="0" smtClean="0">
                <a:solidFill>
                  <a:srgbClr val="000000"/>
                </a:solidFill>
                <a:latin typeface="Heebo SemiBold"/>
                <a:ea typeface="Heebo SemiBold"/>
                <a:cs typeface="Heebo SemiBold"/>
                <a:sym typeface="Heebo SemiBold"/>
              </a:rPr>
              <a:t>4</a:t>
            </a:r>
            <a:endParaRPr lang="ru-RU" sz="11500" i="0" u="none" strike="noStrike" cap="none" dirty="0">
              <a:solidFill>
                <a:srgbClr val="000000"/>
              </a:solidFill>
              <a:latin typeface="Heebo SemiBold"/>
              <a:ea typeface="Heebo SemiBold"/>
              <a:cs typeface="Heebo SemiBold"/>
              <a:sym typeface="Heebo SemiBold"/>
            </a:endParaRPr>
          </a:p>
        </p:txBody>
      </p:sp>
      <p:grpSp>
        <p:nvGrpSpPr>
          <p:cNvPr id="242" name="Google Shape;242;p12"/>
          <p:cNvGrpSpPr/>
          <p:nvPr/>
        </p:nvGrpSpPr>
        <p:grpSpPr>
          <a:xfrm rot="-5400000">
            <a:off x="8711570" y="1506149"/>
            <a:ext cx="828695" cy="3021884"/>
            <a:chOff x="0" y="-9525"/>
            <a:chExt cx="218257" cy="795887"/>
          </a:xfrm>
        </p:grpSpPr>
        <p:sp>
          <p:nvSpPr>
            <p:cNvPr id="243" name="Google Shape;243;p12"/>
            <p:cNvSpPr/>
            <p:nvPr/>
          </p:nvSpPr>
          <p:spPr>
            <a:xfrm>
              <a:off x="0" y="0"/>
              <a:ext cx="218257" cy="786362"/>
            </a:xfrm>
            <a:custGeom>
              <a:avLst/>
              <a:gdLst/>
              <a:ahLst/>
              <a:cxnLst/>
              <a:rect l="l" t="t" r="r" b="b"/>
              <a:pathLst>
                <a:path w="218257" h="786362" extrusionOk="0">
                  <a:moveTo>
                    <a:pt x="0" y="0"/>
                  </a:moveTo>
                  <a:lnTo>
                    <a:pt x="218257" y="0"/>
                  </a:lnTo>
                  <a:lnTo>
                    <a:pt x="218257" y="786362"/>
                  </a:lnTo>
                  <a:lnTo>
                    <a:pt x="0" y="786362"/>
                  </a:lnTo>
                  <a:close/>
                </a:path>
              </a:pathLst>
            </a:custGeom>
            <a:solidFill>
              <a:srgbClr val="FA7539"/>
            </a:solidFill>
            <a:ln>
              <a:noFill/>
            </a:ln>
          </p:spPr>
        </p:sp>
        <p:sp>
          <p:nvSpPr>
            <p:cNvPr id="244" name="Google Shape;244;p12"/>
            <p:cNvSpPr txBox="1"/>
            <p:nvPr/>
          </p:nvSpPr>
          <p:spPr>
            <a:xfrm>
              <a:off x="0" y="-9525"/>
              <a:ext cx="218257" cy="79588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7" name="Google Shape;236;p12">
            <a:extLst>
              <a:ext uri="{FF2B5EF4-FFF2-40B4-BE49-F238E27FC236}">
                <a16:creationId xmlns:a16="http://schemas.microsoft.com/office/drawing/2014/main" id="{8ECB3EAF-8D5C-4F64-9A95-EC743D1C9DEA}"/>
              </a:ext>
            </a:extLst>
          </p:cNvPr>
          <p:cNvSpPr txBox="1"/>
          <p:nvPr/>
        </p:nvSpPr>
        <p:spPr>
          <a:xfrm>
            <a:off x="1590261" y="3622650"/>
            <a:ext cx="15067721" cy="5170646"/>
          </a:xfrm>
          <a:prstGeom prst="rect">
            <a:avLst/>
          </a:prstGeom>
          <a:noFill/>
          <a:ln>
            <a:noFill/>
          </a:ln>
        </p:spPr>
        <p:txBody>
          <a:bodyPr spcFirstLastPara="1" wrap="square" lIns="0" tIns="0" rIns="0" bIns="0" anchor="t" anchorCtr="0">
            <a:spAutoFit/>
          </a:bodyPr>
          <a:lstStyle/>
          <a:p>
            <a:pPr lvl="1" indent="628650" algn="just">
              <a:lnSpc>
                <a:spcPct val="120000"/>
              </a:lnSpc>
            </a:pPr>
            <a:r>
              <a:rPr lang="ru-RU" sz="4000" dirty="0">
                <a:latin typeface="Rubik"/>
                <a:ea typeface="Rubik"/>
                <a:cs typeface="Rubik"/>
                <a:sym typeface="Rubik"/>
              </a:rPr>
              <a:t>Ваш компьютер начал работать значительно медленнее, чем обычно, даже при выполнении простых задач. Хотя еще недавно все работало хорошо! Вчера вы попытались скачать интересную игру, но после установки не смогли найти ее на своем компьютере, даже в указанном каталоге. В чем могут быть причины этих сбоев? Как можно исправить ситуацию?</a:t>
            </a:r>
            <a:endParaRPr lang="en-US" sz="2400" dirty="0"/>
          </a:p>
        </p:txBody>
      </p:sp>
    </p:spTree>
    <p:extLst>
      <p:ext uri="{BB962C8B-B14F-4D97-AF65-F5344CB8AC3E}">
        <p14:creationId xmlns:p14="http://schemas.microsoft.com/office/powerpoint/2010/main" val="8750978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95C2FB"/>
        </a:solidFill>
        <a:effectLst/>
      </p:bgPr>
    </p:bg>
    <p:spTree>
      <p:nvGrpSpPr>
        <p:cNvPr id="1" name="Shape 222"/>
        <p:cNvGrpSpPr/>
        <p:nvPr/>
      </p:nvGrpSpPr>
      <p:grpSpPr>
        <a:xfrm>
          <a:off x="0" y="0"/>
          <a:ext cx="0" cy="0"/>
          <a:chOff x="0" y="0"/>
          <a:chExt cx="0" cy="0"/>
        </a:xfrm>
      </p:grpSpPr>
      <p:grpSp>
        <p:nvGrpSpPr>
          <p:cNvPr id="226" name="Google Shape;226;p12"/>
          <p:cNvGrpSpPr/>
          <p:nvPr/>
        </p:nvGrpSpPr>
        <p:grpSpPr>
          <a:xfrm>
            <a:off x="1162050" y="2980925"/>
            <a:ext cx="15811500" cy="5115325"/>
            <a:chOff x="0" y="-9525"/>
            <a:chExt cx="1400569" cy="2008382"/>
          </a:xfrm>
        </p:grpSpPr>
        <p:sp>
          <p:nvSpPr>
            <p:cNvPr id="227" name="Google Shape;227;p12"/>
            <p:cNvSpPr/>
            <p:nvPr/>
          </p:nvSpPr>
          <p:spPr>
            <a:xfrm>
              <a:off x="0" y="0"/>
              <a:ext cx="1400569" cy="1998856"/>
            </a:xfrm>
            <a:custGeom>
              <a:avLst/>
              <a:gdLst/>
              <a:ahLst/>
              <a:cxnLst/>
              <a:rect l="l" t="t" r="r" b="b"/>
              <a:pathLst>
                <a:path w="1400569" h="1998856" extrusionOk="0">
                  <a:moveTo>
                    <a:pt x="0" y="0"/>
                  </a:moveTo>
                  <a:lnTo>
                    <a:pt x="1400569" y="0"/>
                  </a:lnTo>
                  <a:lnTo>
                    <a:pt x="1400569" y="1998856"/>
                  </a:lnTo>
                  <a:lnTo>
                    <a:pt x="0" y="1998856"/>
                  </a:lnTo>
                  <a:close/>
                </a:path>
              </a:pathLst>
            </a:custGeom>
            <a:solidFill>
              <a:srgbClr val="FFFFFF"/>
            </a:solidFill>
            <a:ln>
              <a:noFill/>
            </a:ln>
          </p:spPr>
        </p:sp>
        <p:sp>
          <p:nvSpPr>
            <p:cNvPr id="228" name="Google Shape;228;p12"/>
            <p:cNvSpPr txBox="1"/>
            <p:nvPr/>
          </p:nvSpPr>
          <p:spPr>
            <a:xfrm>
              <a:off x="0" y="-9525"/>
              <a:ext cx="1400569" cy="2008382"/>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35" name="Google Shape;235;p12"/>
          <p:cNvSpPr txBox="1"/>
          <p:nvPr/>
        </p:nvSpPr>
        <p:spPr>
          <a:xfrm>
            <a:off x="582455" y="340965"/>
            <a:ext cx="17158850" cy="2070567"/>
          </a:xfrm>
          <a:prstGeom prst="rect">
            <a:avLst/>
          </a:prstGeom>
          <a:noFill/>
          <a:ln>
            <a:noFill/>
          </a:ln>
        </p:spPr>
        <p:txBody>
          <a:bodyPr spcFirstLastPara="1" wrap="square" lIns="0" tIns="0" rIns="0" bIns="0" anchor="t" anchorCtr="0">
            <a:spAutoFit/>
          </a:bodyPr>
          <a:lstStyle/>
          <a:p>
            <a:pPr marL="0" marR="0" lvl="0" indent="0" algn="ctr" rtl="0">
              <a:lnSpc>
                <a:spcPct val="117001"/>
              </a:lnSpc>
              <a:spcBef>
                <a:spcPts val="0"/>
              </a:spcBef>
              <a:spcAft>
                <a:spcPts val="0"/>
              </a:spcAft>
              <a:buNone/>
            </a:pPr>
            <a:r>
              <a:rPr lang="ru-RU" sz="11500" i="0" u="none" strike="noStrike" cap="none" dirty="0">
                <a:solidFill>
                  <a:srgbClr val="000000"/>
                </a:solidFill>
                <a:latin typeface="Heebo SemiBold"/>
                <a:ea typeface="Heebo SemiBold"/>
                <a:cs typeface="Heebo SemiBold"/>
                <a:sym typeface="Heebo SemiBold"/>
              </a:rPr>
              <a:t>Ситуация </a:t>
            </a:r>
            <a:r>
              <a:rPr lang="en-US" sz="11500" i="0" u="none" strike="noStrike" cap="none" dirty="0" smtClean="0">
                <a:solidFill>
                  <a:srgbClr val="000000"/>
                </a:solidFill>
                <a:latin typeface="Heebo SemiBold"/>
                <a:ea typeface="Heebo SemiBold"/>
                <a:cs typeface="Heebo SemiBold"/>
                <a:sym typeface="Heebo SemiBold"/>
              </a:rPr>
              <a:t>5</a:t>
            </a:r>
            <a:endParaRPr lang="ru-RU" sz="11500" i="0" u="none" strike="noStrike" cap="none" dirty="0">
              <a:solidFill>
                <a:srgbClr val="000000"/>
              </a:solidFill>
              <a:latin typeface="Heebo SemiBold"/>
              <a:ea typeface="Heebo SemiBold"/>
              <a:cs typeface="Heebo SemiBold"/>
              <a:sym typeface="Heebo SemiBold"/>
            </a:endParaRPr>
          </a:p>
        </p:txBody>
      </p:sp>
      <p:grpSp>
        <p:nvGrpSpPr>
          <p:cNvPr id="242" name="Google Shape;242;p12"/>
          <p:cNvGrpSpPr/>
          <p:nvPr/>
        </p:nvGrpSpPr>
        <p:grpSpPr>
          <a:xfrm rot="-5400000">
            <a:off x="8711570" y="1506149"/>
            <a:ext cx="828695" cy="3021884"/>
            <a:chOff x="0" y="-9525"/>
            <a:chExt cx="218257" cy="795887"/>
          </a:xfrm>
        </p:grpSpPr>
        <p:sp>
          <p:nvSpPr>
            <p:cNvPr id="243" name="Google Shape;243;p12"/>
            <p:cNvSpPr/>
            <p:nvPr/>
          </p:nvSpPr>
          <p:spPr>
            <a:xfrm>
              <a:off x="0" y="0"/>
              <a:ext cx="218257" cy="786362"/>
            </a:xfrm>
            <a:custGeom>
              <a:avLst/>
              <a:gdLst/>
              <a:ahLst/>
              <a:cxnLst/>
              <a:rect l="l" t="t" r="r" b="b"/>
              <a:pathLst>
                <a:path w="218257" h="786362" extrusionOk="0">
                  <a:moveTo>
                    <a:pt x="0" y="0"/>
                  </a:moveTo>
                  <a:lnTo>
                    <a:pt x="218257" y="0"/>
                  </a:lnTo>
                  <a:lnTo>
                    <a:pt x="218257" y="786362"/>
                  </a:lnTo>
                  <a:lnTo>
                    <a:pt x="0" y="786362"/>
                  </a:lnTo>
                  <a:close/>
                </a:path>
              </a:pathLst>
            </a:custGeom>
            <a:solidFill>
              <a:srgbClr val="FA7539"/>
            </a:solidFill>
            <a:ln>
              <a:noFill/>
            </a:ln>
          </p:spPr>
        </p:sp>
        <p:sp>
          <p:nvSpPr>
            <p:cNvPr id="244" name="Google Shape;244;p12"/>
            <p:cNvSpPr txBox="1"/>
            <p:nvPr/>
          </p:nvSpPr>
          <p:spPr>
            <a:xfrm>
              <a:off x="0" y="-9525"/>
              <a:ext cx="218257" cy="79588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7" name="Google Shape;236;p12">
            <a:extLst>
              <a:ext uri="{FF2B5EF4-FFF2-40B4-BE49-F238E27FC236}">
                <a16:creationId xmlns:a16="http://schemas.microsoft.com/office/drawing/2014/main" id="{8ECB3EAF-8D5C-4F64-9A95-EC743D1C9DEA}"/>
              </a:ext>
            </a:extLst>
          </p:cNvPr>
          <p:cNvSpPr txBox="1"/>
          <p:nvPr/>
        </p:nvSpPr>
        <p:spPr>
          <a:xfrm>
            <a:off x="1703805" y="4286515"/>
            <a:ext cx="14916150" cy="2954655"/>
          </a:xfrm>
          <a:prstGeom prst="rect">
            <a:avLst/>
          </a:prstGeom>
          <a:noFill/>
          <a:ln>
            <a:noFill/>
          </a:ln>
        </p:spPr>
        <p:txBody>
          <a:bodyPr spcFirstLastPara="1" wrap="square" lIns="0" tIns="0" rIns="0" bIns="0" anchor="t" anchorCtr="0">
            <a:spAutoFit/>
          </a:bodyPr>
          <a:lstStyle/>
          <a:p>
            <a:pPr marR="0" lvl="1" indent="628650" algn="just" rtl="0">
              <a:lnSpc>
                <a:spcPct val="120000"/>
              </a:lnSpc>
              <a:spcBef>
                <a:spcPts val="0"/>
              </a:spcBef>
              <a:spcAft>
                <a:spcPts val="0"/>
              </a:spcAft>
              <a:buNone/>
            </a:pPr>
            <a:r>
              <a:rPr lang="ru-RU" sz="4000" dirty="0" smtClean="0">
                <a:latin typeface="Rubik"/>
                <a:ea typeface="Rubik"/>
                <a:cs typeface="Rubik"/>
                <a:sym typeface="Rubik"/>
              </a:rPr>
              <a:t>При входе на свою страницу </a:t>
            </a:r>
            <a:r>
              <a:rPr lang="ru-RU" sz="4000" b="0" i="0" u="none" strike="noStrike" cap="none" dirty="0" err="1" smtClean="0">
                <a:solidFill>
                  <a:srgbClr val="000000"/>
                </a:solidFill>
                <a:latin typeface="Rubik"/>
                <a:ea typeface="Rubik"/>
                <a:cs typeface="Rubik"/>
                <a:sym typeface="Rubik"/>
              </a:rPr>
              <a:t>Вконтакте</a:t>
            </a:r>
            <a:r>
              <a:rPr lang="ru-RU" sz="4000" b="0" i="0" u="none" strike="noStrike" cap="none" dirty="0" smtClean="0">
                <a:solidFill>
                  <a:srgbClr val="000000"/>
                </a:solidFill>
                <a:latin typeface="Rubik"/>
                <a:ea typeface="Rubik"/>
                <a:cs typeface="Rubik"/>
                <a:sym typeface="Rubik"/>
              </a:rPr>
              <a:t>, появляется всплывающее окно ‒ запрашивается ввод вашего мобильного номера для подтверждения </a:t>
            </a:r>
            <a:r>
              <a:rPr lang="ru-RU" sz="4000" b="0" i="0" u="none" strike="noStrike" cap="none" dirty="0">
                <a:solidFill>
                  <a:srgbClr val="000000"/>
                </a:solidFill>
                <a:latin typeface="Rubik"/>
                <a:ea typeface="Rubik"/>
                <a:cs typeface="Rubik"/>
                <a:sym typeface="Rubik"/>
              </a:rPr>
              <a:t>аккаунта. Как вы поступите?</a:t>
            </a:r>
            <a:endParaRPr lang="en-US" sz="2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95C2FB"/>
        </a:solidFill>
        <a:effectLst/>
      </p:bgPr>
    </p:bg>
    <p:spTree>
      <p:nvGrpSpPr>
        <p:cNvPr id="1" name="Shape 297"/>
        <p:cNvGrpSpPr/>
        <p:nvPr/>
      </p:nvGrpSpPr>
      <p:grpSpPr>
        <a:xfrm>
          <a:off x="0" y="0"/>
          <a:ext cx="0" cy="0"/>
          <a:chOff x="0" y="0"/>
          <a:chExt cx="0" cy="0"/>
        </a:xfrm>
      </p:grpSpPr>
      <p:sp>
        <p:nvSpPr>
          <p:cNvPr id="298" name="Google Shape;298;p14"/>
          <p:cNvSpPr txBox="1"/>
          <p:nvPr/>
        </p:nvSpPr>
        <p:spPr>
          <a:xfrm>
            <a:off x="8688182" y="321178"/>
            <a:ext cx="9365306" cy="2070695"/>
          </a:xfrm>
          <a:prstGeom prst="rect">
            <a:avLst/>
          </a:prstGeom>
          <a:noFill/>
          <a:ln>
            <a:noFill/>
          </a:ln>
        </p:spPr>
        <p:txBody>
          <a:bodyPr spcFirstLastPara="1" wrap="square" lIns="0" tIns="0" rIns="0" bIns="0" anchor="t" anchorCtr="0">
            <a:spAutoFit/>
          </a:bodyPr>
          <a:lstStyle/>
          <a:p>
            <a:pPr marL="0" marR="0" lvl="0" indent="0" algn="ctr" rtl="0">
              <a:lnSpc>
                <a:spcPct val="117007"/>
              </a:lnSpc>
              <a:spcBef>
                <a:spcPts val="0"/>
              </a:spcBef>
              <a:spcAft>
                <a:spcPts val="0"/>
              </a:spcAft>
              <a:buNone/>
            </a:pPr>
            <a:r>
              <a:rPr lang="ru-RU" sz="11501" dirty="0">
                <a:latin typeface="Heebo SemiBold"/>
                <a:ea typeface="Heebo SemiBold"/>
                <a:cs typeface="Heebo SemiBold"/>
                <a:sym typeface="Heebo SemiBold"/>
              </a:rPr>
              <a:t>Решение</a:t>
            </a:r>
            <a:endParaRPr dirty="0">
              <a:latin typeface="Heebo SemiBold"/>
              <a:ea typeface="Heebo SemiBold"/>
              <a:cs typeface="Heebo SemiBold"/>
              <a:sym typeface="Heebo SemiBold"/>
            </a:endParaRPr>
          </a:p>
        </p:txBody>
      </p:sp>
      <p:grpSp>
        <p:nvGrpSpPr>
          <p:cNvPr id="299" name="Google Shape;299;p14"/>
          <p:cNvGrpSpPr/>
          <p:nvPr/>
        </p:nvGrpSpPr>
        <p:grpSpPr>
          <a:xfrm>
            <a:off x="766239" y="2864190"/>
            <a:ext cx="8094777" cy="7289460"/>
            <a:chOff x="0" y="-9525"/>
            <a:chExt cx="2131958" cy="1766395"/>
          </a:xfrm>
        </p:grpSpPr>
        <p:sp>
          <p:nvSpPr>
            <p:cNvPr id="300" name="Google Shape;300;p14"/>
            <p:cNvSpPr/>
            <p:nvPr/>
          </p:nvSpPr>
          <p:spPr>
            <a:xfrm>
              <a:off x="0" y="0"/>
              <a:ext cx="2131958" cy="1756870"/>
            </a:xfrm>
            <a:custGeom>
              <a:avLst/>
              <a:gdLst/>
              <a:ahLst/>
              <a:cxnLst/>
              <a:rect l="l" t="t" r="r" b="b"/>
              <a:pathLst>
                <a:path w="2131958" h="1756870" extrusionOk="0">
                  <a:moveTo>
                    <a:pt x="0" y="0"/>
                  </a:moveTo>
                  <a:lnTo>
                    <a:pt x="2131958" y="0"/>
                  </a:lnTo>
                  <a:lnTo>
                    <a:pt x="2131958" y="1756870"/>
                  </a:lnTo>
                  <a:lnTo>
                    <a:pt x="0" y="1756870"/>
                  </a:lnTo>
                  <a:close/>
                </a:path>
              </a:pathLst>
            </a:custGeom>
            <a:solidFill>
              <a:srgbClr val="F6F2A0"/>
            </a:solidFill>
            <a:ln>
              <a:noFill/>
            </a:ln>
          </p:spPr>
        </p:sp>
        <p:sp>
          <p:nvSpPr>
            <p:cNvPr id="301" name="Google Shape;301;p14"/>
            <p:cNvSpPr txBox="1"/>
            <p:nvPr/>
          </p:nvSpPr>
          <p:spPr>
            <a:xfrm>
              <a:off x="0" y="-9525"/>
              <a:ext cx="2131958" cy="176639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02" name="Google Shape;302;p14"/>
          <p:cNvGrpSpPr/>
          <p:nvPr/>
        </p:nvGrpSpPr>
        <p:grpSpPr>
          <a:xfrm>
            <a:off x="9426984" y="2864190"/>
            <a:ext cx="8094777" cy="7289460"/>
            <a:chOff x="0" y="-9525"/>
            <a:chExt cx="2131958" cy="1766395"/>
          </a:xfrm>
        </p:grpSpPr>
        <p:sp>
          <p:nvSpPr>
            <p:cNvPr id="303" name="Google Shape;303;p14"/>
            <p:cNvSpPr/>
            <p:nvPr/>
          </p:nvSpPr>
          <p:spPr>
            <a:xfrm>
              <a:off x="0" y="0"/>
              <a:ext cx="2131958" cy="1756870"/>
            </a:xfrm>
            <a:custGeom>
              <a:avLst/>
              <a:gdLst/>
              <a:ahLst/>
              <a:cxnLst/>
              <a:rect l="l" t="t" r="r" b="b"/>
              <a:pathLst>
                <a:path w="2131958" h="1756870" extrusionOk="0">
                  <a:moveTo>
                    <a:pt x="0" y="0"/>
                  </a:moveTo>
                  <a:lnTo>
                    <a:pt x="2131958" y="0"/>
                  </a:lnTo>
                  <a:lnTo>
                    <a:pt x="2131958" y="1756870"/>
                  </a:lnTo>
                  <a:lnTo>
                    <a:pt x="0" y="1756870"/>
                  </a:lnTo>
                  <a:close/>
                </a:path>
              </a:pathLst>
            </a:custGeom>
            <a:solidFill>
              <a:srgbClr val="FFFFFF"/>
            </a:solidFill>
            <a:ln>
              <a:noFill/>
            </a:ln>
          </p:spPr>
        </p:sp>
        <p:sp>
          <p:nvSpPr>
            <p:cNvPr id="304" name="Google Shape;304;p14"/>
            <p:cNvSpPr txBox="1"/>
            <p:nvPr/>
          </p:nvSpPr>
          <p:spPr>
            <a:xfrm>
              <a:off x="0" y="-9525"/>
              <a:ext cx="2131958" cy="176639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307" name="Google Shape;307;p14"/>
          <p:cNvSpPr txBox="1"/>
          <p:nvPr/>
        </p:nvSpPr>
        <p:spPr>
          <a:xfrm>
            <a:off x="939071" y="5228983"/>
            <a:ext cx="7749111" cy="3102388"/>
          </a:xfrm>
          <a:prstGeom prst="rect">
            <a:avLst/>
          </a:prstGeom>
          <a:noFill/>
          <a:ln>
            <a:noFill/>
          </a:ln>
        </p:spPr>
        <p:txBody>
          <a:bodyPr spcFirstLastPara="1" wrap="square" lIns="0" tIns="0" rIns="0" bIns="0" anchor="t" anchorCtr="0">
            <a:spAutoFit/>
          </a:bodyPr>
          <a:lstStyle/>
          <a:p>
            <a:pPr lvl="1" indent="628650" algn="just">
              <a:lnSpc>
                <a:spcPct val="120000"/>
              </a:lnSpc>
            </a:pPr>
            <a:r>
              <a:rPr lang="ru-RU" sz="2800" dirty="0">
                <a:latin typeface="Rubik"/>
                <a:ea typeface="Rubik"/>
                <a:cs typeface="Rubik"/>
                <a:sym typeface="Rubik"/>
              </a:rPr>
              <a:t>От твоего друга с социальной сети приходит сообщение: «Привет, такой хороший сайт нашел! За час уже 5к поднял! Заходи». И предлагается перейти по ссылке. Как поступить в данной ситуации?</a:t>
            </a:r>
            <a:endParaRPr lang="en-US" sz="1600" dirty="0"/>
          </a:p>
        </p:txBody>
      </p:sp>
      <p:grpSp>
        <p:nvGrpSpPr>
          <p:cNvPr id="313" name="Google Shape;313;p14"/>
          <p:cNvGrpSpPr/>
          <p:nvPr/>
        </p:nvGrpSpPr>
        <p:grpSpPr>
          <a:xfrm>
            <a:off x="4307277" y="2394005"/>
            <a:ext cx="1012700" cy="1012700"/>
            <a:chOff x="0" y="0"/>
            <a:chExt cx="812800" cy="812800"/>
          </a:xfrm>
        </p:grpSpPr>
        <p:sp>
          <p:nvSpPr>
            <p:cNvPr id="314" name="Google Shape;314;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14"/>
            <p:cNvSpPr txBox="1"/>
            <p:nvPr/>
          </p:nvSpPr>
          <p:spPr>
            <a:xfrm>
              <a:off x="76200" y="66675"/>
              <a:ext cx="660400" cy="66992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16" name="Google Shape;316;p14"/>
          <p:cNvGrpSpPr/>
          <p:nvPr/>
        </p:nvGrpSpPr>
        <p:grpSpPr>
          <a:xfrm>
            <a:off x="12968023" y="2394005"/>
            <a:ext cx="1012700" cy="1012700"/>
            <a:chOff x="0" y="0"/>
            <a:chExt cx="812800" cy="812800"/>
          </a:xfrm>
        </p:grpSpPr>
        <p:sp>
          <p:nvSpPr>
            <p:cNvPr id="317" name="Google Shape;317;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14"/>
            <p:cNvSpPr txBox="1"/>
            <p:nvPr/>
          </p:nvSpPr>
          <p:spPr>
            <a:xfrm>
              <a:off x="76200" y="66675"/>
              <a:ext cx="660400" cy="66992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9" name="Google Shape;307;p14">
            <a:extLst>
              <a:ext uri="{FF2B5EF4-FFF2-40B4-BE49-F238E27FC236}">
                <a16:creationId xmlns:a16="http://schemas.microsoft.com/office/drawing/2014/main" id="{28F5C39B-59D9-4FE0-92C1-B38EB3ED86F3}"/>
              </a:ext>
            </a:extLst>
          </p:cNvPr>
          <p:cNvSpPr txBox="1"/>
          <p:nvPr/>
        </p:nvSpPr>
        <p:spPr>
          <a:xfrm>
            <a:off x="9599816" y="5107294"/>
            <a:ext cx="7773783" cy="3360856"/>
          </a:xfrm>
          <a:prstGeom prst="rect">
            <a:avLst/>
          </a:prstGeom>
          <a:noFill/>
          <a:ln>
            <a:noFill/>
          </a:ln>
        </p:spPr>
        <p:txBody>
          <a:bodyPr spcFirstLastPara="1" wrap="square" lIns="0" tIns="0" rIns="0" bIns="0" anchor="t" anchorCtr="0">
            <a:spAutoFit/>
          </a:bodyPr>
          <a:lstStyle/>
          <a:p>
            <a:pPr lvl="1" algn="just">
              <a:lnSpc>
                <a:spcPct val="156000"/>
              </a:lnSpc>
            </a:pPr>
            <a:r>
              <a:rPr lang="ru-RU" sz="2800" dirty="0">
                <a:latin typeface="Rubik"/>
                <a:ea typeface="Rubik"/>
                <a:cs typeface="Rubik"/>
                <a:sym typeface="Rubik"/>
              </a:rPr>
              <a:t>В данной ситуации следует быть осторожным и не переходить по ссылке, особенно если она ведет на неизвестный сайт</a:t>
            </a:r>
            <a:r>
              <a:rPr lang="ru-RU" sz="2800" dirty="0" smtClean="0">
                <a:latin typeface="Rubik"/>
                <a:ea typeface="Rubik"/>
                <a:cs typeface="Rubik"/>
                <a:sym typeface="Rubik"/>
              </a:rPr>
              <a:t>. Лучше позвонить другу и сказать про сообщение ‒ скорее всего, его взломали.</a:t>
            </a:r>
            <a:endParaRPr lang="ru-RU" sz="2800" dirty="0">
              <a:latin typeface="Rubik"/>
              <a:ea typeface="Rubik"/>
              <a:cs typeface="Rubik"/>
              <a:sym typeface="Rubik"/>
            </a:endParaRPr>
          </a:p>
        </p:txBody>
      </p:sp>
      <p:sp>
        <p:nvSpPr>
          <p:cNvPr id="20" name="Google Shape;298;p14"/>
          <p:cNvSpPr txBox="1"/>
          <p:nvPr/>
        </p:nvSpPr>
        <p:spPr>
          <a:xfrm>
            <a:off x="49943" y="404251"/>
            <a:ext cx="8845315" cy="2070695"/>
          </a:xfrm>
          <a:prstGeom prst="rect">
            <a:avLst/>
          </a:prstGeom>
          <a:noFill/>
          <a:ln>
            <a:noFill/>
          </a:ln>
        </p:spPr>
        <p:txBody>
          <a:bodyPr spcFirstLastPara="1" wrap="square" lIns="0" tIns="0" rIns="0" bIns="0" anchor="t" anchorCtr="0">
            <a:spAutoFit/>
          </a:bodyPr>
          <a:lstStyle/>
          <a:p>
            <a:pPr marL="0" marR="0" lvl="0" indent="0" algn="ctr" rtl="0">
              <a:lnSpc>
                <a:spcPct val="117007"/>
              </a:lnSpc>
              <a:spcBef>
                <a:spcPts val="0"/>
              </a:spcBef>
              <a:spcAft>
                <a:spcPts val="0"/>
              </a:spcAft>
              <a:buNone/>
            </a:pPr>
            <a:r>
              <a:rPr lang="ru-RU" sz="11501" dirty="0" smtClean="0">
                <a:latin typeface="Heebo SemiBold"/>
                <a:ea typeface="Heebo SemiBold"/>
                <a:cs typeface="Heebo SemiBold"/>
                <a:sym typeface="Heebo SemiBold"/>
              </a:rPr>
              <a:t>Ситуация</a:t>
            </a:r>
            <a:endParaRPr dirty="0">
              <a:latin typeface="Heebo SemiBold"/>
              <a:ea typeface="Heebo SemiBold"/>
              <a:cs typeface="Heebo SemiBold"/>
              <a:sym typeface="Heebo SemiBo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95C2FB"/>
        </a:solidFill>
        <a:effectLst/>
      </p:bgPr>
    </p:bg>
    <p:spTree>
      <p:nvGrpSpPr>
        <p:cNvPr id="1" name="Shape 297"/>
        <p:cNvGrpSpPr/>
        <p:nvPr/>
      </p:nvGrpSpPr>
      <p:grpSpPr>
        <a:xfrm>
          <a:off x="0" y="0"/>
          <a:ext cx="0" cy="0"/>
          <a:chOff x="0" y="0"/>
          <a:chExt cx="0" cy="0"/>
        </a:xfrm>
      </p:grpSpPr>
      <p:sp>
        <p:nvSpPr>
          <p:cNvPr id="298" name="Google Shape;298;p14"/>
          <p:cNvSpPr txBox="1"/>
          <p:nvPr/>
        </p:nvSpPr>
        <p:spPr>
          <a:xfrm>
            <a:off x="8688182" y="321178"/>
            <a:ext cx="9365306" cy="2070695"/>
          </a:xfrm>
          <a:prstGeom prst="rect">
            <a:avLst/>
          </a:prstGeom>
          <a:noFill/>
          <a:ln>
            <a:noFill/>
          </a:ln>
        </p:spPr>
        <p:txBody>
          <a:bodyPr spcFirstLastPara="1" wrap="square" lIns="0" tIns="0" rIns="0" bIns="0" anchor="t" anchorCtr="0">
            <a:spAutoFit/>
          </a:bodyPr>
          <a:lstStyle/>
          <a:p>
            <a:pPr marL="0" marR="0" lvl="0" indent="0" algn="ctr" rtl="0">
              <a:lnSpc>
                <a:spcPct val="117007"/>
              </a:lnSpc>
              <a:spcBef>
                <a:spcPts val="0"/>
              </a:spcBef>
              <a:spcAft>
                <a:spcPts val="0"/>
              </a:spcAft>
              <a:buNone/>
            </a:pPr>
            <a:r>
              <a:rPr lang="ru-RU" sz="11501" dirty="0">
                <a:latin typeface="Heebo SemiBold"/>
                <a:ea typeface="Heebo SemiBold"/>
                <a:cs typeface="Heebo SemiBold"/>
                <a:sym typeface="Heebo SemiBold"/>
              </a:rPr>
              <a:t>Решение</a:t>
            </a:r>
            <a:endParaRPr dirty="0">
              <a:latin typeface="Heebo SemiBold"/>
              <a:ea typeface="Heebo SemiBold"/>
              <a:cs typeface="Heebo SemiBold"/>
              <a:sym typeface="Heebo SemiBold"/>
            </a:endParaRPr>
          </a:p>
        </p:txBody>
      </p:sp>
      <p:grpSp>
        <p:nvGrpSpPr>
          <p:cNvPr id="299" name="Google Shape;299;p14"/>
          <p:cNvGrpSpPr/>
          <p:nvPr/>
        </p:nvGrpSpPr>
        <p:grpSpPr>
          <a:xfrm>
            <a:off x="766239" y="2864190"/>
            <a:ext cx="8094777" cy="7289460"/>
            <a:chOff x="0" y="-9525"/>
            <a:chExt cx="2131958" cy="1766395"/>
          </a:xfrm>
        </p:grpSpPr>
        <p:sp>
          <p:nvSpPr>
            <p:cNvPr id="300" name="Google Shape;300;p14"/>
            <p:cNvSpPr/>
            <p:nvPr/>
          </p:nvSpPr>
          <p:spPr>
            <a:xfrm>
              <a:off x="0" y="0"/>
              <a:ext cx="2131958" cy="1756870"/>
            </a:xfrm>
            <a:custGeom>
              <a:avLst/>
              <a:gdLst/>
              <a:ahLst/>
              <a:cxnLst/>
              <a:rect l="l" t="t" r="r" b="b"/>
              <a:pathLst>
                <a:path w="2131958" h="1756870" extrusionOk="0">
                  <a:moveTo>
                    <a:pt x="0" y="0"/>
                  </a:moveTo>
                  <a:lnTo>
                    <a:pt x="2131958" y="0"/>
                  </a:lnTo>
                  <a:lnTo>
                    <a:pt x="2131958" y="1756870"/>
                  </a:lnTo>
                  <a:lnTo>
                    <a:pt x="0" y="1756870"/>
                  </a:lnTo>
                  <a:close/>
                </a:path>
              </a:pathLst>
            </a:custGeom>
            <a:solidFill>
              <a:srgbClr val="F6F2A0"/>
            </a:solidFill>
            <a:ln>
              <a:noFill/>
            </a:ln>
          </p:spPr>
        </p:sp>
        <p:sp>
          <p:nvSpPr>
            <p:cNvPr id="301" name="Google Shape;301;p14"/>
            <p:cNvSpPr txBox="1"/>
            <p:nvPr/>
          </p:nvSpPr>
          <p:spPr>
            <a:xfrm>
              <a:off x="0" y="-9525"/>
              <a:ext cx="2131958" cy="176639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02" name="Google Shape;302;p14"/>
          <p:cNvGrpSpPr/>
          <p:nvPr/>
        </p:nvGrpSpPr>
        <p:grpSpPr>
          <a:xfrm>
            <a:off x="9426984" y="2864190"/>
            <a:ext cx="8094777" cy="7289460"/>
            <a:chOff x="0" y="-9525"/>
            <a:chExt cx="2131958" cy="1766395"/>
          </a:xfrm>
        </p:grpSpPr>
        <p:sp>
          <p:nvSpPr>
            <p:cNvPr id="303" name="Google Shape;303;p14"/>
            <p:cNvSpPr/>
            <p:nvPr/>
          </p:nvSpPr>
          <p:spPr>
            <a:xfrm>
              <a:off x="0" y="0"/>
              <a:ext cx="2131958" cy="1756870"/>
            </a:xfrm>
            <a:custGeom>
              <a:avLst/>
              <a:gdLst/>
              <a:ahLst/>
              <a:cxnLst/>
              <a:rect l="l" t="t" r="r" b="b"/>
              <a:pathLst>
                <a:path w="2131958" h="1756870" extrusionOk="0">
                  <a:moveTo>
                    <a:pt x="0" y="0"/>
                  </a:moveTo>
                  <a:lnTo>
                    <a:pt x="2131958" y="0"/>
                  </a:lnTo>
                  <a:lnTo>
                    <a:pt x="2131958" y="1756870"/>
                  </a:lnTo>
                  <a:lnTo>
                    <a:pt x="0" y="1756870"/>
                  </a:lnTo>
                  <a:close/>
                </a:path>
              </a:pathLst>
            </a:custGeom>
            <a:solidFill>
              <a:srgbClr val="FFFFFF"/>
            </a:solidFill>
            <a:ln>
              <a:noFill/>
            </a:ln>
          </p:spPr>
        </p:sp>
        <p:sp>
          <p:nvSpPr>
            <p:cNvPr id="304" name="Google Shape;304;p14"/>
            <p:cNvSpPr txBox="1"/>
            <p:nvPr/>
          </p:nvSpPr>
          <p:spPr>
            <a:xfrm>
              <a:off x="0" y="-9525"/>
              <a:ext cx="2131958" cy="176639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307" name="Google Shape;307;p14"/>
          <p:cNvSpPr txBox="1"/>
          <p:nvPr/>
        </p:nvSpPr>
        <p:spPr>
          <a:xfrm>
            <a:off x="939071" y="5228983"/>
            <a:ext cx="7749111" cy="3102388"/>
          </a:xfrm>
          <a:prstGeom prst="rect">
            <a:avLst/>
          </a:prstGeom>
          <a:noFill/>
          <a:ln>
            <a:noFill/>
          </a:ln>
        </p:spPr>
        <p:txBody>
          <a:bodyPr spcFirstLastPara="1" wrap="square" lIns="0" tIns="0" rIns="0" bIns="0" anchor="t" anchorCtr="0">
            <a:spAutoFit/>
          </a:bodyPr>
          <a:lstStyle/>
          <a:p>
            <a:pPr lvl="1" indent="628650" algn="just">
              <a:lnSpc>
                <a:spcPct val="120000"/>
              </a:lnSpc>
            </a:pPr>
            <a:r>
              <a:rPr lang="ru-RU" sz="2800" dirty="0">
                <a:latin typeface="Rubik"/>
                <a:ea typeface="Rubik"/>
                <a:cs typeface="Rubik"/>
                <a:sym typeface="Rubik"/>
              </a:rPr>
              <a:t>На вашу электронную почту пришло очередное сообщение, которое было идентифицировано как спам. Может быть, стоит написать, чтобы они больше не присылали вам такие письма? Можно ли вообще отвечать на спам?</a:t>
            </a:r>
            <a:endParaRPr lang="en-US" sz="1600" dirty="0"/>
          </a:p>
        </p:txBody>
      </p:sp>
      <p:grpSp>
        <p:nvGrpSpPr>
          <p:cNvPr id="313" name="Google Shape;313;p14"/>
          <p:cNvGrpSpPr/>
          <p:nvPr/>
        </p:nvGrpSpPr>
        <p:grpSpPr>
          <a:xfrm>
            <a:off x="4307277" y="2394005"/>
            <a:ext cx="1012700" cy="1012700"/>
            <a:chOff x="0" y="0"/>
            <a:chExt cx="812800" cy="812800"/>
          </a:xfrm>
        </p:grpSpPr>
        <p:sp>
          <p:nvSpPr>
            <p:cNvPr id="314" name="Google Shape;314;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14"/>
            <p:cNvSpPr txBox="1"/>
            <p:nvPr/>
          </p:nvSpPr>
          <p:spPr>
            <a:xfrm>
              <a:off x="76200" y="66675"/>
              <a:ext cx="660400" cy="66992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16" name="Google Shape;316;p14"/>
          <p:cNvGrpSpPr/>
          <p:nvPr/>
        </p:nvGrpSpPr>
        <p:grpSpPr>
          <a:xfrm>
            <a:off x="12968023" y="2394005"/>
            <a:ext cx="1012700" cy="1012700"/>
            <a:chOff x="0" y="0"/>
            <a:chExt cx="812800" cy="812800"/>
          </a:xfrm>
        </p:grpSpPr>
        <p:sp>
          <p:nvSpPr>
            <p:cNvPr id="317" name="Google Shape;317;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14"/>
            <p:cNvSpPr txBox="1"/>
            <p:nvPr/>
          </p:nvSpPr>
          <p:spPr>
            <a:xfrm>
              <a:off x="76200" y="66675"/>
              <a:ext cx="660400" cy="66992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9" name="Google Shape;307;p14">
            <a:extLst>
              <a:ext uri="{FF2B5EF4-FFF2-40B4-BE49-F238E27FC236}">
                <a16:creationId xmlns:a16="http://schemas.microsoft.com/office/drawing/2014/main" id="{28F5C39B-59D9-4FE0-92C1-B38EB3ED86F3}"/>
              </a:ext>
            </a:extLst>
          </p:cNvPr>
          <p:cNvSpPr txBox="1"/>
          <p:nvPr/>
        </p:nvSpPr>
        <p:spPr>
          <a:xfrm>
            <a:off x="9599817" y="5107294"/>
            <a:ext cx="7753906" cy="2688685"/>
          </a:xfrm>
          <a:prstGeom prst="rect">
            <a:avLst/>
          </a:prstGeom>
          <a:noFill/>
          <a:ln>
            <a:noFill/>
          </a:ln>
        </p:spPr>
        <p:txBody>
          <a:bodyPr spcFirstLastPara="1" wrap="square" lIns="0" tIns="0" rIns="0" bIns="0" anchor="t" anchorCtr="0">
            <a:spAutoFit/>
          </a:bodyPr>
          <a:lstStyle/>
          <a:p>
            <a:pPr lvl="1" algn="just">
              <a:lnSpc>
                <a:spcPct val="156000"/>
              </a:lnSpc>
            </a:pPr>
            <a:r>
              <a:rPr lang="ru-RU" sz="2800" dirty="0" smtClean="0">
                <a:latin typeface="Rubik"/>
                <a:ea typeface="Rubik"/>
                <a:cs typeface="Rubik"/>
                <a:sym typeface="Rubik"/>
              </a:rPr>
              <a:t>Этого </a:t>
            </a:r>
            <a:r>
              <a:rPr lang="ru-RU" sz="2800" dirty="0">
                <a:latin typeface="Rubik"/>
                <a:ea typeface="Rubik"/>
                <a:cs typeface="Rubik"/>
                <a:sym typeface="Rubik"/>
              </a:rPr>
              <a:t>не стоит делать, </a:t>
            </a:r>
            <a:r>
              <a:rPr lang="ru-RU" sz="2800" dirty="0" smtClean="0">
                <a:latin typeface="Rubik"/>
                <a:ea typeface="Rubik"/>
                <a:cs typeface="Rubik"/>
                <a:sym typeface="Rubik"/>
              </a:rPr>
              <a:t>так как </a:t>
            </a:r>
            <a:r>
              <a:rPr lang="ru-RU" sz="2800" dirty="0" err="1">
                <a:latin typeface="Rubik"/>
                <a:ea typeface="Rubik"/>
                <a:cs typeface="Rubik"/>
                <a:sym typeface="Rubik"/>
              </a:rPr>
              <a:t>спамеры</a:t>
            </a:r>
            <a:r>
              <a:rPr lang="ru-RU" sz="2800" dirty="0">
                <a:latin typeface="Rubik"/>
                <a:ea typeface="Rubik"/>
                <a:cs typeface="Rubik"/>
                <a:sym typeface="Rubik"/>
              </a:rPr>
              <a:t> могут узнать о том, что твой </a:t>
            </a:r>
            <a:r>
              <a:rPr lang="ru-RU" sz="2800" dirty="0" err="1">
                <a:latin typeface="Rubik"/>
                <a:ea typeface="Rubik"/>
                <a:cs typeface="Rubik"/>
                <a:sym typeface="Rubik"/>
              </a:rPr>
              <a:t>email</a:t>
            </a:r>
            <a:r>
              <a:rPr lang="ru-RU" sz="2800" dirty="0">
                <a:latin typeface="Rubik"/>
                <a:ea typeface="Rubik"/>
                <a:cs typeface="Rubik"/>
                <a:sym typeface="Rubik"/>
              </a:rPr>
              <a:t> действующий и </a:t>
            </a:r>
            <a:r>
              <a:rPr lang="ru-RU" sz="2800" dirty="0" smtClean="0">
                <a:latin typeface="Rubik"/>
                <a:ea typeface="Rubik"/>
                <a:cs typeface="Rubik"/>
                <a:sym typeface="Rubik"/>
              </a:rPr>
              <a:t>будут отсылать </a:t>
            </a:r>
            <a:r>
              <a:rPr lang="ru-RU" sz="2800" dirty="0">
                <a:latin typeface="Rubik"/>
                <a:ea typeface="Rubik"/>
                <a:cs typeface="Rubik"/>
                <a:sym typeface="Rubik"/>
              </a:rPr>
              <a:t>тебе </a:t>
            </a:r>
            <a:r>
              <a:rPr lang="ru-RU" sz="2800" dirty="0" smtClean="0">
                <a:latin typeface="Rubik"/>
                <a:ea typeface="Rubik"/>
                <a:cs typeface="Rubik"/>
                <a:sym typeface="Rubik"/>
              </a:rPr>
              <a:t>спам еще в большем </a:t>
            </a:r>
            <a:r>
              <a:rPr lang="ru-RU" sz="2800" dirty="0" err="1" smtClean="0">
                <a:latin typeface="Rubik"/>
                <a:ea typeface="Rubik"/>
                <a:cs typeface="Rubik"/>
                <a:sym typeface="Rubik"/>
              </a:rPr>
              <a:t>колличестве</a:t>
            </a:r>
            <a:r>
              <a:rPr lang="ru-RU" sz="2800" dirty="0" smtClean="0">
                <a:latin typeface="Rubik"/>
                <a:ea typeface="Rubik"/>
                <a:cs typeface="Rubik"/>
                <a:sym typeface="Rubik"/>
              </a:rPr>
              <a:t>.</a:t>
            </a:r>
            <a:endParaRPr lang="ru-RU" sz="2800" dirty="0">
              <a:latin typeface="Rubik"/>
              <a:ea typeface="Rubik"/>
              <a:cs typeface="Rubik"/>
              <a:sym typeface="Rubik"/>
            </a:endParaRPr>
          </a:p>
        </p:txBody>
      </p:sp>
      <p:sp>
        <p:nvSpPr>
          <p:cNvPr id="20" name="Google Shape;298;p14"/>
          <p:cNvSpPr txBox="1"/>
          <p:nvPr/>
        </p:nvSpPr>
        <p:spPr>
          <a:xfrm>
            <a:off x="49943" y="404251"/>
            <a:ext cx="8845315" cy="2070695"/>
          </a:xfrm>
          <a:prstGeom prst="rect">
            <a:avLst/>
          </a:prstGeom>
          <a:noFill/>
          <a:ln>
            <a:noFill/>
          </a:ln>
        </p:spPr>
        <p:txBody>
          <a:bodyPr spcFirstLastPara="1" wrap="square" lIns="0" tIns="0" rIns="0" bIns="0" anchor="t" anchorCtr="0">
            <a:spAutoFit/>
          </a:bodyPr>
          <a:lstStyle/>
          <a:p>
            <a:pPr marL="0" marR="0" lvl="0" indent="0" algn="ctr" rtl="0">
              <a:lnSpc>
                <a:spcPct val="117007"/>
              </a:lnSpc>
              <a:spcBef>
                <a:spcPts val="0"/>
              </a:spcBef>
              <a:spcAft>
                <a:spcPts val="0"/>
              </a:spcAft>
              <a:buNone/>
            </a:pPr>
            <a:r>
              <a:rPr lang="ru-RU" sz="11501" dirty="0" smtClean="0">
                <a:latin typeface="Heebo SemiBold"/>
                <a:ea typeface="Heebo SemiBold"/>
                <a:cs typeface="Heebo SemiBold"/>
                <a:sym typeface="Heebo SemiBold"/>
              </a:rPr>
              <a:t>Ситуация</a:t>
            </a:r>
            <a:endParaRPr dirty="0">
              <a:latin typeface="Heebo SemiBold"/>
              <a:ea typeface="Heebo SemiBold"/>
              <a:cs typeface="Heebo SemiBold"/>
              <a:sym typeface="Heebo SemiBold"/>
            </a:endParaRPr>
          </a:p>
        </p:txBody>
      </p:sp>
    </p:spTree>
    <p:extLst>
      <p:ext uri="{BB962C8B-B14F-4D97-AF65-F5344CB8AC3E}">
        <p14:creationId xmlns:p14="http://schemas.microsoft.com/office/powerpoint/2010/main" val="19576906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95C2FB"/>
        </a:solidFill>
        <a:effectLst/>
      </p:bgPr>
    </p:bg>
    <p:spTree>
      <p:nvGrpSpPr>
        <p:cNvPr id="1" name="Shape 297"/>
        <p:cNvGrpSpPr/>
        <p:nvPr/>
      </p:nvGrpSpPr>
      <p:grpSpPr>
        <a:xfrm>
          <a:off x="0" y="0"/>
          <a:ext cx="0" cy="0"/>
          <a:chOff x="0" y="0"/>
          <a:chExt cx="0" cy="0"/>
        </a:xfrm>
      </p:grpSpPr>
      <p:sp>
        <p:nvSpPr>
          <p:cNvPr id="298" name="Google Shape;298;p14"/>
          <p:cNvSpPr txBox="1"/>
          <p:nvPr/>
        </p:nvSpPr>
        <p:spPr>
          <a:xfrm>
            <a:off x="8688182" y="321178"/>
            <a:ext cx="9365306" cy="2070695"/>
          </a:xfrm>
          <a:prstGeom prst="rect">
            <a:avLst/>
          </a:prstGeom>
          <a:noFill/>
          <a:ln>
            <a:noFill/>
          </a:ln>
        </p:spPr>
        <p:txBody>
          <a:bodyPr spcFirstLastPara="1" wrap="square" lIns="0" tIns="0" rIns="0" bIns="0" anchor="t" anchorCtr="0">
            <a:spAutoFit/>
          </a:bodyPr>
          <a:lstStyle/>
          <a:p>
            <a:pPr marL="0" marR="0" lvl="0" indent="0" algn="ctr" rtl="0">
              <a:lnSpc>
                <a:spcPct val="117007"/>
              </a:lnSpc>
              <a:spcBef>
                <a:spcPts val="0"/>
              </a:spcBef>
              <a:spcAft>
                <a:spcPts val="0"/>
              </a:spcAft>
              <a:buNone/>
            </a:pPr>
            <a:r>
              <a:rPr lang="ru-RU" sz="11501" dirty="0">
                <a:latin typeface="Heebo SemiBold"/>
                <a:ea typeface="Heebo SemiBold"/>
                <a:cs typeface="Heebo SemiBold"/>
                <a:sym typeface="Heebo SemiBold"/>
              </a:rPr>
              <a:t>Решение</a:t>
            </a:r>
            <a:endParaRPr dirty="0">
              <a:latin typeface="Heebo SemiBold"/>
              <a:ea typeface="Heebo SemiBold"/>
              <a:cs typeface="Heebo SemiBold"/>
              <a:sym typeface="Heebo SemiBold"/>
            </a:endParaRPr>
          </a:p>
        </p:txBody>
      </p:sp>
      <p:grpSp>
        <p:nvGrpSpPr>
          <p:cNvPr id="299" name="Google Shape;299;p14"/>
          <p:cNvGrpSpPr/>
          <p:nvPr/>
        </p:nvGrpSpPr>
        <p:grpSpPr>
          <a:xfrm>
            <a:off x="766239" y="2864190"/>
            <a:ext cx="8094777" cy="7289460"/>
            <a:chOff x="0" y="-9525"/>
            <a:chExt cx="2131958" cy="1766395"/>
          </a:xfrm>
        </p:grpSpPr>
        <p:sp>
          <p:nvSpPr>
            <p:cNvPr id="300" name="Google Shape;300;p14"/>
            <p:cNvSpPr/>
            <p:nvPr/>
          </p:nvSpPr>
          <p:spPr>
            <a:xfrm>
              <a:off x="0" y="0"/>
              <a:ext cx="2131958" cy="1756870"/>
            </a:xfrm>
            <a:custGeom>
              <a:avLst/>
              <a:gdLst/>
              <a:ahLst/>
              <a:cxnLst/>
              <a:rect l="l" t="t" r="r" b="b"/>
              <a:pathLst>
                <a:path w="2131958" h="1756870" extrusionOk="0">
                  <a:moveTo>
                    <a:pt x="0" y="0"/>
                  </a:moveTo>
                  <a:lnTo>
                    <a:pt x="2131958" y="0"/>
                  </a:lnTo>
                  <a:lnTo>
                    <a:pt x="2131958" y="1756870"/>
                  </a:lnTo>
                  <a:lnTo>
                    <a:pt x="0" y="1756870"/>
                  </a:lnTo>
                  <a:close/>
                </a:path>
              </a:pathLst>
            </a:custGeom>
            <a:solidFill>
              <a:srgbClr val="F6F2A0"/>
            </a:solidFill>
            <a:ln>
              <a:noFill/>
            </a:ln>
          </p:spPr>
        </p:sp>
        <p:sp>
          <p:nvSpPr>
            <p:cNvPr id="301" name="Google Shape;301;p14"/>
            <p:cNvSpPr txBox="1"/>
            <p:nvPr/>
          </p:nvSpPr>
          <p:spPr>
            <a:xfrm>
              <a:off x="0" y="-9525"/>
              <a:ext cx="2131958" cy="176639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02" name="Google Shape;302;p14"/>
          <p:cNvGrpSpPr/>
          <p:nvPr/>
        </p:nvGrpSpPr>
        <p:grpSpPr>
          <a:xfrm>
            <a:off x="9426984" y="2864190"/>
            <a:ext cx="8094777" cy="7289460"/>
            <a:chOff x="0" y="-9525"/>
            <a:chExt cx="2131958" cy="1766395"/>
          </a:xfrm>
        </p:grpSpPr>
        <p:sp>
          <p:nvSpPr>
            <p:cNvPr id="303" name="Google Shape;303;p14"/>
            <p:cNvSpPr/>
            <p:nvPr/>
          </p:nvSpPr>
          <p:spPr>
            <a:xfrm>
              <a:off x="0" y="0"/>
              <a:ext cx="2131958" cy="1756870"/>
            </a:xfrm>
            <a:custGeom>
              <a:avLst/>
              <a:gdLst/>
              <a:ahLst/>
              <a:cxnLst/>
              <a:rect l="l" t="t" r="r" b="b"/>
              <a:pathLst>
                <a:path w="2131958" h="1756870" extrusionOk="0">
                  <a:moveTo>
                    <a:pt x="0" y="0"/>
                  </a:moveTo>
                  <a:lnTo>
                    <a:pt x="2131958" y="0"/>
                  </a:lnTo>
                  <a:lnTo>
                    <a:pt x="2131958" y="1756870"/>
                  </a:lnTo>
                  <a:lnTo>
                    <a:pt x="0" y="1756870"/>
                  </a:lnTo>
                  <a:close/>
                </a:path>
              </a:pathLst>
            </a:custGeom>
            <a:solidFill>
              <a:srgbClr val="FFFFFF"/>
            </a:solidFill>
            <a:ln>
              <a:noFill/>
            </a:ln>
          </p:spPr>
        </p:sp>
        <p:sp>
          <p:nvSpPr>
            <p:cNvPr id="304" name="Google Shape;304;p14"/>
            <p:cNvSpPr txBox="1"/>
            <p:nvPr/>
          </p:nvSpPr>
          <p:spPr>
            <a:xfrm>
              <a:off x="0" y="-9525"/>
              <a:ext cx="2131958" cy="176639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307" name="Google Shape;307;p14"/>
          <p:cNvSpPr txBox="1"/>
          <p:nvPr/>
        </p:nvSpPr>
        <p:spPr>
          <a:xfrm>
            <a:off x="939071" y="5228983"/>
            <a:ext cx="7749111" cy="2068259"/>
          </a:xfrm>
          <a:prstGeom prst="rect">
            <a:avLst/>
          </a:prstGeom>
          <a:noFill/>
          <a:ln>
            <a:noFill/>
          </a:ln>
        </p:spPr>
        <p:txBody>
          <a:bodyPr spcFirstLastPara="1" wrap="square" lIns="0" tIns="0" rIns="0" bIns="0" anchor="t" anchorCtr="0">
            <a:spAutoFit/>
          </a:bodyPr>
          <a:lstStyle/>
          <a:p>
            <a:pPr lvl="1" indent="628650" algn="just">
              <a:lnSpc>
                <a:spcPct val="120000"/>
              </a:lnSpc>
            </a:pPr>
            <a:r>
              <a:rPr lang="ru-RU" sz="2800" dirty="0">
                <a:latin typeface="Rubik"/>
                <a:ea typeface="Rubik"/>
                <a:cs typeface="Rubik"/>
                <a:sym typeface="Rubik"/>
              </a:rPr>
              <a:t>Ты собираешься покупать новый телефон. Чтобы не тратить время, выбираешь его в интернет-магазинах. В финал вышли три из них. Какой выберешь?</a:t>
            </a:r>
            <a:endParaRPr lang="ru-RU" sz="2800" dirty="0">
              <a:latin typeface="Rubik"/>
              <a:ea typeface="Rubik"/>
              <a:cs typeface="Rubik"/>
              <a:sym typeface="Rubik"/>
            </a:endParaRPr>
          </a:p>
        </p:txBody>
      </p:sp>
      <p:grpSp>
        <p:nvGrpSpPr>
          <p:cNvPr id="313" name="Google Shape;313;p14"/>
          <p:cNvGrpSpPr/>
          <p:nvPr/>
        </p:nvGrpSpPr>
        <p:grpSpPr>
          <a:xfrm>
            <a:off x="4307277" y="2394005"/>
            <a:ext cx="1012700" cy="1012700"/>
            <a:chOff x="0" y="0"/>
            <a:chExt cx="812800" cy="812800"/>
          </a:xfrm>
        </p:grpSpPr>
        <p:sp>
          <p:nvSpPr>
            <p:cNvPr id="314" name="Google Shape;314;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14"/>
            <p:cNvSpPr txBox="1"/>
            <p:nvPr/>
          </p:nvSpPr>
          <p:spPr>
            <a:xfrm>
              <a:off x="76200" y="66675"/>
              <a:ext cx="660400" cy="66992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16" name="Google Shape;316;p14"/>
          <p:cNvGrpSpPr/>
          <p:nvPr/>
        </p:nvGrpSpPr>
        <p:grpSpPr>
          <a:xfrm>
            <a:off x="12968023" y="2394005"/>
            <a:ext cx="1012700" cy="1012700"/>
            <a:chOff x="0" y="0"/>
            <a:chExt cx="812800" cy="812800"/>
          </a:xfrm>
        </p:grpSpPr>
        <p:sp>
          <p:nvSpPr>
            <p:cNvPr id="317" name="Google Shape;317;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14"/>
            <p:cNvSpPr txBox="1"/>
            <p:nvPr/>
          </p:nvSpPr>
          <p:spPr>
            <a:xfrm>
              <a:off x="76200" y="66675"/>
              <a:ext cx="660400" cy="66992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9" name="Google Shape;307;p14">
            <a:extLst>
              <a:ext uri="{FF2B5EF4-FFF2-40B4-BE49-F238E27FC236}">
                <a16:creationId xmlns:a16="http://schemas.microsoft.com/office/drawing/2014/main" id="{28F5C39B-59D9-4FE0-92C1-B38EB3ED86F3}"/>
              </a:ext>
            </a:extLst>
          </p:cNvPr>
          <p:cNvSpPr txBox="1"/>
          <p:nvPr/>
        </p:nvSpPr>
        <p:spPr>
          <a:xfrm>
            <a:off x="9597419" y="3503802"/>
            <a:ext cx="7753906" cy="6049541"/>
          </a:xfrm>
          <a:prstGeom prst="rect">
            <a:avLst/>
          </a:prstGeom>
          <a:noFill/>
          <a:ln>
            <a:noFill/>
          </a:ln>
        </p:spPr>
        <p:txBody>
          <a:bodyPr spcFirstLastPara="1" wrap="square" lIns="0" tIns="0" rIns="0" bIns="0" anchor="t" anchorCtr="0">
            <a:spAutoFit/>
          </a:bodyPr>
          <a:lstStyle/>
          <a:p>
            <a:pPr lvl="1" algn="just">
              <a:lnSpc>
                <a:spcPct val="156000"/>
              </a:lnSpc>
            </a:pPr>
            <a:r>
              <a:rPr lang="ru-RU" sz="2800" dirty="0">
                <a:latin typeface="Rubik"/>
                <a:ea typeface="Rubik"/>
                <a:cs typeface="Rubik"/>
                <a:sym typeface="Rubik"/>
              </a:rPr>
              <a:t>Не стоит доверять магазинам с подозрительно низкими ценами. Это может быть уловкой. Также не стоит полагаться на отзывы на сайтах, так как они могут быть подделаны. Лучше выбирать официальные сайты крупных магазинов, которые предлагают оплату после получения товара и имеют контактные данные для связи.</a:t>
            </a:r>
          </a:p>
        </p:txBody>
      </p:sp>
      <p:sp>
        <p:nvSpPr>
          <p:cNvPr id="20" name="Google Shape;298;p14"/>
          <p:cNvSpPr txBox="1"/>
          <p:nvPr/>
        </p:nvSpPr>
        <p:spPr>
          <a:xfrm>
            <a:off x="49943" y="404251"/>
            <a:ext cx="8845315" cy="2070695"/>
          </a:xfrm>
          <a:prstGeom prst="rect">
            <a:avLst/>
          </a:prstGeom>
          <a:noFill/>
          <a:ln>
            <a:noFill/>
          </a:ln>
        </p:spPr>
        <p:txBody>
          <a:bodyPr spcFirstLastPara="1" wrap="square" lIns="0" tIns="0" rIns="0" bIns="0" anchor="t" anchorCtr="0">
            <a:spAutoFit/>
          </a:bodyPr>
          <a:lstStyle/>
          <a:p>
            <a:pPr marL="0" marR="0" lvl="0" indent="0" algn="ctr" rtl="0">
              <a:lnSpc>
                <a:spcPct val="117007"/>
              </a:lnSpc>
              <a:spcBef>
                <a:spcPts val="0"/>
              </a:spcBef>
              <a:spcAft>
                <a:spcPts val="0"/>
              </a:spcAft>
              <a:buNone/>
            </a:pPr>
            <a:r>
              <a:rPr lang="ru-RU" sz="11501" dirty="0" smtClean="0">
                <a:latin typeface="Heebo SemiBold"/>
                <a:ea typeface="Heebo SemiBold"/>
                <a:cs typeface="Heebo SemiBold"/>
                <a:sym typeface="Heebo SemiBold"/>
              </a:rPr>
              <a:t>Ситуация</a:t>
            </a:r>
            <a:endParaRPr dirty="0">
              <a:latin typeface="Heebo SemiBold"/>
              <a:ea typeface="Heebo SemiBold"/>
              <a:cs typeface="Heebo SemiBold"/>
              <a:sym typeface="Heebo SemiBold"/>
            </a:endParaRPr>
          </a:p>
        </p:txBody>
      </p:sp>
    </p:spTree>
    <p:extLst>
      <p:ext uri="{BB962C8B-B14F-4D97-AF65-F5344CB8AC3E}">
        <p14:creationId xmlns:p14="http://schemas.microsoft.com/office/powerpoint/2010/main" val="6385841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95C2FB"/>
        </a:solidFill>
        <a:effectLst/>
      </p:bgPr>
    </p:bg>
    <p:spTree>
      <p:nvGrpSpPr>
        <p:cNvPr id="1" name="Shape 297"/>
        <p:cNvGrpSpPr/>
        <p:nvPr/>
      </p:nvGrpSpPr>
      <p:grpSpPr>
        <a:xfrm>
          <a:off x="0" y="0"/>
          <a:ext cx="0" cy="0"/>
          <a:chOff x="0" y="0"/>
          <a:chExt cx="0" cy="0"/>
        </a:xfrm>
      </p:grpSpPr>
      <p:sp>
        <p:nvSpPr>
          <p:cNvPr id="298" name="Google Shape;298;p14"/>
          <p:cNvSpPr txBox="1"/>
          <p:nvPr/>
        </p:nvSpPr>
        <p:spPr>
          <a:xfrm>
            <a:off x="8688182" y="321178"/>
            <a:ext cx="9365306" cy="2070695"/>
          </a:xfrm>
          <a:prstGeom prst="rect">
            <a:avLst/>
          </a:prstGeom>
          <a:noFill/>
          <a:ln>
            <a:noFill/>
          </a:ln>
        </p:spPr>
        <p:txBody>
          <a:bodyPr spcFirstLastPara="1" wrap="square" lIns="0" tIns="0" rIns="0" bIns="0" anchor="t" anchorCtr="0">
            <a:spAutoFit/>
          </a:bodyPr>
          <a:lstStyle/>
          <a:p>
            <a:pPr marL="0" marR="0" lvl="0" indent="0" algn="ctr" rtl="0">
              <a:lnSpc>
                <a:spcPct val="117007"/>
              </a:lnSpc>
              <a:spcBef>
                <a:spcPts val="0"/>
              </a:spcBef>
              <a:spcAft>
                <a:spcPts val="0"/>
              </a:spcAft>
              <a:buNone/>
            </a:pPr>
            <a:r>
              <a:rPr lang="ru-RU" sz="11501" dirty="0">
                <a:latin typeface="Heebo SemiBold"/>
                <a:ea typeface="Heebo SemiBold"/>
                <a:cs typeface="Heebo SemiBold"/>
                <a:sym typeface="Heebo SemiBold"/>
              </a:rPr>
              <a:t>Решение</a:t>
            </a:r>
            <a:endParaRPr dirty="0">
              <a:latin typeface="Heebo SemiBold"/>
              <a:ea typeface="Heebo SemiBold"/>
              <a:cs typeface="Heebo SemiBold"/>
              <a:sym typeface="Heebo SemiBold"/>
            </a:endParaRPr>
          </a:p>
        </p:txBody>
      </p:sp>
      <p:grpSp>
        <p:nvGrpSpPr>
          <p:cNvPr id="299" name="Google Shape;299;p14"/>
          <p:cNvGrpSpPr/>
          <p:nvPr/>
        </p:nvGrpSpPr>
        <p:grpSpPr>
          <a:xfrm>
            <a:off x="766239" y="2864190"/>
            <a:ext cx="8094777" cy="7289460"/>
            <a:chOff x="0" y="-9525"/>
            <a:chExt cx="2131958" cy="1766395"/>
          </a:xfrm>
        </p:grpSpPr>
        <p:sp>
          <p:nvSpPr>
            <p:cNvPr id="300" name="Google Shape;300;p14"/>
            <p:cNvSpPr/>
            <p:nvPr/>
          </p:nvSpPr>
          <p:spPr>
            <a:xfrm>
              <a:off x="0" y="0"/>
              <a:ext cx="2131958" cy="1756870"/>
            </a:xfrm>
            <a:custGeom>
              <a:avLst/>
              <a:gdLst/>
              <a:ahLst/>
              <a:cxnLst/>
              <a:rect l="l" t="t" r="r" b="b"/>
              <a:pathLst>
                <a:path w="2131958" h="1756870" extrusionOk="0">
                  <a:moveTo>
                    <a:pt x="0" y="0"/>
                  </a:moveTo>
                  <a:lnTo>
                    <a:pt x="2131958" y="0"/>
                  </a:lnTo>
                  <a:lnTo>
                    <a:pt x="2131958" y="1756870"/>
                  </a:lnTo>
                  <a:lnTo>
                    <a:pt x="0" y="1756870"/>
                  </a:lnTo>
                  <a:close/>
                </a:path>
              </a:pathLst>
            </a:custGeom>
            <a:solidFill>
              <a:srgbClr val="F6F2A0"/>
            </a:solidFill>
            <a:ln>
              <a:noFill/>
            </a:ln>
          </p:spPr>
        </p:sp>
        <p:sp>
          <p:nvSpPr>
            <p:cNvPr id="301" name="Google Shape;301;p14"/>
            <p:cNvSpPr txBox="1"/>
            <p:nvPr/>
          </p:nvSpPr>
          <p:spPr>
            <a:xfrm>
              <a:off x="0" y="-9525"/>
              <a:ext cx="2131958" cy="176639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02" name="Google Shape;302;p14"/>
          <p:cNvGrpSpPr/>
          <p:nvPr/>
        </p:nvGrpSpPr>
        <p:grpSpPr>
          <a:xfrm>
            <a:off x="9426984" y="2864190"/>
            <a:ext cx="8094777" cy="7289460"/>
            <a:chOff x="0" y="-9525"/>
            <a:chExt cx="2131958" cy="1766395"/>
          </a:xfrm>
        </p:grpSpPr>
        <p:sp>
          <p:nvSpPr>
            <p:cNvPr id="303" name="Google Shape;303;p14"/>
            <p:cNvSpPr/>
            <p:nvPr/>
          </p:nvSpPr>
          <p:spPr>
            <a:xfrm>
              <a:off x="0" y="0"/>
              <a:ext cx="2131958" cy="1756870"/>
            </a:xfrm>
            <a:custGeom>
              <a:avLst/>
              <a:gdLst/>
              <a:ahLst/>
              <a:cxnLst/>
              <a:rect l="l" t="t" r="r" b="b"/>
              <a:pathLst>
                <a:path w="2131958" h="1756870" extrusionOk="0">
                  <a:moveTo>
                    <a:pt x="0" y="0"/>
                  </a:moveTo>
                  <a:lnTo>
                    <a:pt x="2131958" y="0"/>
                  </a:lnTo>
                  <a:lnTo>
                    <a:pt x="2131958" y="1756870"/>
                  </a:lnTo>
                  <a:lnTo>
                    <a:pt x="0" y="1756870"/>
                  </a:lnTo>
                  <a:close/>
                </a:path>
              </a:pathLst>
            </a:custGeom>
            <a:solidFill>
              <a:srgbClr val="FFFFFF"/>
            </a:solidFill>
            <a:ln>
              <a:noFill/>
            </a:ln>
          </p:spPr>
        </p:sp>
        <p:sp>
          <p:nvSpPr>
            <p:cNvPr id="304" name="Google Shape;304;p14"/>
            <p:cNvSpPr txBox="1"/>
            <p:nvPr/>
          </p:nvSpPr>
          <p:spPr>
            <a:xfrm>
              <a:off x="0" y="-9525"/>
              <a:ext cx="2131958" cy="176639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307" name="Google Shape;307;p14"/>
          <p:cNvSpPr txBox="1"/>
          <p:nvPr/>
        </p:nvSpPr>
        <p:spPr>
          <a:xfrm>
            <a:off x="939071" y="4138664"/>
            <a:ext cx="7749111" cy="4653582"/>
          </a:xfrm>
          <a:prstGeom prst="rect">
            <a:avLst/>
          </a:prstGeom>
          <a:noFill/>
          <a:ln>
            <a:noFill/>
          </a:ln>
        </p:spPr>
        <p:txBody>
          <a:bodyPr spcFirstLastPara="1" wrap="square" lIns="0" tIns="0" rIns="0" bIns="0" anchor="t" anchorCtr="0">
            <a:spAutoFit/>
          </a:bodyPr>
          <a:lstStyle/>
          <a:p>
            <a:pPr lvl="1" indent="628650" algn="just">
              <a:lnSpc>
                <a:spcPct val="120000"/>
              </a:lnSpc>
            </a:pPr>
            <a:r>
              <a:rPr lang="ru-RU" sz="2800" dirty="0">
                <a:latin typeface="Rubik"/>
                <a:ea typeface="Rubik"/>
                <a:cs typeface="Rubik"/>
                <a:sym typeface="Rubik"/>
              </a:rPr>
              <a:t>Ваш компьютер начал работать значительно медленнее, чем обычно, даже при выполнении простых задач. Хотя еще недавно все работало хорошо! Вчера вы попытались скачать интересную игру, но после установки не смогли найти ее на своем компьютере, даже в указанном каталоге. В чем могут быть причины этих сбоев? Как можно исправить ситуацию?</a:t>
            </a:r>
            <a:endParaRPr lang="en-US" sz="1600" dirty="0"/>
          </a:p>
        </p:txBody>
      </p:sp>
      <p:grpSp>
        <p:nvGrpSpPr>
          <p:cNvPr id="313" name="Google Shape;313;p14"/>
          <p:cNvGrpSpPr/>
          <p:nvPr/>
        </p:nvGrpSpPr>
        <p:grpSpPr>
          <a:xfrm>
            <a:off x="4307277" y="2394005"/>
            <a:ext cx="1012700" cy="1012700"/>
            <a:chOff x="0" y="0"/>
            <a:chExt cx="812800" cy="812800"/>
          </a:xfrm>
        </p:grpSpPr>
        <p:sp>
          <p:nvSpPr>
            <p:cNvPr id="314" name="Google Shape;314;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14"/>
            <p:cNvSpPr txBox="1"/>
            <p:nvPr/>
          </p:nvSpPr>
          <p:spPr>
            <a:xfrm>
              <a:off x="76200" y="66675"/>
              <a:ext cx="660400" cy="66992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16" name="Google Shape;316;p14"/>
          <p:cNvGrpSpPr/>
          <p:nvPr/>
        </p:nvGrpSpPr>
        <p:grpSpPr>
          <a:xfrm>
            <a:off x="12968023" y="2394005"/>
            <a:ext cx="1012700" cy="1012700"/>
            <a:chOff x="0" y="0"/>
            <a:chExt cx="812800" cy="812800"/>
          </a:xfrm>
        </p:grpSpPr>
        <p:sp>
          <p:nvSpPr>
            <p:cNvPr id="317" name="Google Shape;317;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14"/>
            <p:cNvSpPr txBox="1"/>
            <p:nvPr/>
          </p:nvSpPr>
          <p:spPr>
            <a:xfrm>
              <a:off x="76200" y="66675"/>
              <a:ext cx="660400" cy="66992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9" name="Google Shape;307;p14">
            <a:extLst>
              <a:ext uri="{FF2B5EF4-FFF2-40B4-BE49-F238E27FC236}">
                <a16:creationId xmlns:a16="http://schemas.microsoft.com/office/drawing/2014/main" id="{28F5C39B-59D9-4FE0-92C1-B38EB3ED86F3}"/>
              </a:ext>
            </a:extLst>
          </p:cNvPr>
          <p:cNvSpPr txBox="1"/>
          <p:nvPr/>
        </p:nvSpPr>
        <p:spPr>
          <a:xfrm>
            <a:off x="9597419" y="4138664"/>
            <a:ext cx="7676790" cy="4308872"/>
          </a:xfrm>
          <a:prstGeom prst="rect">
            <a:avLst/>
          </a:prstGeom>
          <a:noFill/>
          <a:ln>
            <a:noFill/>
          </a:ln>
        </p:spPr>
        <p:txBody>
          <a:bodyPr spcFirstLastPara="1" wrap="square" lIns="0" tIns="0" rIns="0" bIns="0" anchor="t" anchorCtr="0">
            <a:spAutoFit/>
          </a:bodyPr>
          <a:lstStyle/>
          <a:p>
            <a:pPr lvl="1" indent="457200" algn="just"/>
            <a:r>
              <a:rPr lang="ru-RU" sz="2800" dirty="0">
                <a:latin typeface="Rubik"/>
                <a:ea typeface="Rubik"/>
                <a:cs typeface="Rubik"/>
                <a:sym typeface="Rubik"/>
              </a:rPr>
              <a:t>Вредоносные программы могут замедлять работу компьютера и удалять файлы. Причиной этих сбоев, то есть </a:t>
            </a:r>
            <a:r>
              <a:rPr lang="ru-RU" sz="2800" dirty="0" smtClean="0">
                <a:latin typeface="Rubik"/>
                <a:ea typeface="Rubik"/>
                <a:cs typeface="Rubik"/>
                <a:sym typeface="Rubik"/>
              </a:rPr>
              <a:t>вируса, </a:t>
            </a:r>
            <a:r>
              <a:rPr lang="ru-RU" sz="2800" dirty="0">
                <a:latin typeface="Rubik"/>
                <a:ea typeface="Rubik"/>
                <a:cs typeface="Rubik"/>
                <a:sym typeface="Rubik"/>
              </a:rPr>
              <a:t>мог стать файл, скачанный из неофициального источника. Чтобы исправить ситуацию и предотвратить подобные проблемы в будущем, необходимо установить антивирус на компьютер и регулярно проводить сканирование системы</a:t>
            </a:r>
            <a:r>
              <a:rPr lang="ru-RU" sz="2800" dirty="0" smtClean="0">
                <a:latin typeface="Rubik"/>
                <a:ea typeface="Rubik"/>
                <a:cs typeface="Rubik"/>
                <a:sym typeface="Rubik"/>
              </a:rPr>
              <a:t>.</a:t>
            </a:r>
            <a:endParaRPr lang="ru-RU" sz="2800" dirty="0">
              <a:latin typeface="Rubik"/>
              <a:ea typeface="Rubik"/>
              <a:cs typeface="Rubik"/>
              <a:sym typeface="Rubik"/>
            </a:endParaRPr>
          </a:p>
        </p:txBody>
      </p:sp>
      <p:sp>
        <p:nvSpPr>
          <p:cNvPr id="20" name="Google Shape;298;p14"/>
          <p:cNvSpPr txBox="1"/>
          <p:nvPr/>
        </p:nvSpPr>
        <p:spPr>
          <a:xfrm>
            <a:off x="49943" y="404251"/>
            <a:ext cx="8845315" cy="2070695"/>
          </a:xfrm>
          <a:prstGeom prst="rect">
            <a:avLst/>
          </a:prstGeom>
          <a:noFill/>
          <a:ln>
            <a:noFill/>
          </a:ln>
        </p:spPr>
        <p:txBody>
          <a:bodyPr spcFirstLastPara="1" wrap="square" lIns="0" tIns="0" rIns="0" bIns="0" anchor="t" anchorCtr="0">
            <a:spAutoFit/>
          </a:bodyPr>
          <a:lstStyle/>
          <a:p>
            <a:pPr marL="0" marR="0" lvl="0" indent="0" algn="ctr" rtl="0">
              <a:lnSpc>
                <a:spcPct val="117007"/>
              </a:lnSpc>
              <a:spcBef>
                <a:spcPts val="0"/>
              </a:spcBef>
              <a:spcAft>
                <a:spcPts val="0"/>
              </a:spcAft>
              <a:buNone/>
            </a:pPr>
            <a:r>
              <a:rPr lang="ru-RU" sz="11501" dirty="0" smtClean="0">
                <a:latin typeface="Heebo SemiBold"/>
                <a:ea typeface="Heebo SemiBold"/>
                <a:cs typeface="Heebo SemiBold"/>
                <a:sym typeface="Heebo SemiBold"/>
              </a:rPr>
              <a:t>Ситуация</a:t>
            </a:r>
            <a:endParaRPr dirty="0">
              <a:latin typeface="Heebo SemiBold"/>
              <a:ea typeface="Heebo SemiBold"/>
              <a:cs typeface="Heebo SemiBold"/>
              <a:sym typeface="Heebo SemiBold"/>
            </a:endParaRPr>
          </a:p>
        </p:txBody>
      </p:sp>
    </p:spTree>
    <p:extLst>
      <p:ext uri="{BB962C8B-B14F-4D97-AF65-F5344CB8AC3E}">
        <p14:creationId xmlns:p14="http://schemas.microsoft.com/office/powerpoint/2010/main" val="36539379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95C2FB"/>
        </a:solidFill>
        <a:effectLst/>
      </p:bgPr>
    </p:bg>
    <p:spTree>
      <p:nvGrpSpPr>
        <p:cNvPr id="1" name="Shape 297"/>
        <p:cNvGrpSpPr/>
        <p:nvPr/>
      </p:nvGrpSpPr>
      <p:grpSpPr>
        <a:xfrm>
          <a:off x="0" y="0"/>
          <a:ext cx="0" cy="0"/>
          <a:chOff x="0" y="0"/>
          <a:chExt cx="0" cy="0"/>
        </a:xfrm>
      </p:grpSpPr>
      <p:sp>
        <p:nvSpPr>
          <p:cNvPr id="298" name="Google Shape;298;p14"/>
          <p:cNvSpPr txBox="1"/>
          <p:nvPr/>
        </p:nvSpPr>
        <p:spPr>
          <a:xfrm>
            <a:off x="8688182" y="321178"/>
            <a:ext cx="9365306" cy="2070695"/>
          </a:xfrm>
          <a:prstGeom prst="rect">
            <a:avLst/>
          </a:prstGeom>
          <a:noFill/>
          <a:ln>
            <a:noFill/>
          </a:ln>
        </p:spPr>
        <p:txBody>
          <a:bodyPr spcFirstLastPara="1" wrap="square" lIns="0" tIns="0" rIns="0" bIns="0" anchor="t" anchorCtr="0">
            <a:spAutoFit/>
          </a:bodyPr>
          <a:lstStyle/>
          <a:p>
            <a:pPr marL="0" marR="0" lvl="0" indent="0" algn="ctr" rtl="0">
              <a:lnSpc>
                <a:spcPct val="117007"/>
              </a:lnSpc>
              <a:spcBef>
                <a:spcPts val="0"/>
              </a:spcBef>
              <a:spcAft>
                <a:spcPts val="0"/>
              </a:spcAft>
              <a:buNone/>
            </a:pPr>
            <a:r>
              <a:rPr lang="ru-RU" sz="11501" dirty="0">
                <a:latin typeface="Heebo SemiBold"/>
                <a:ea typeface="Heebo SemiBold"/>
                <a:cs typeface="Heebo SemiBold"/>
                <a:sym typeface="Heebo SemiBold"/>
              </a:rPr>
              <a:t>Решение</a:t>
            </a:r>
            <a:endParaRPr dirty="0">
              <a:latin typeface="Heebo SemiBold"/>
              <a:ea typeface="Heebo SemiBold"/>
              <a:cs typeface="Heebo SemiBold"/>
              <a:sym typeface="Heebo SemiBold"/>
            </a:endParaRPr>
          </a:p>
        </p:txBody>
      </p:sp>
      <p:grpSp>
        <p:nvGrpSpPr>
          <p:cNvPr id="299" name="Google Shape;299;p14"/>
          <p:cNvGrpSpPr/>
          <p:nvPr/>
        </p:nvGrpSpPr>
        <p:grpSpPr>
          <a:xfrm>
            <a:off x="766239" y="2864190"/>
            <a:ext cx="8094777" cy="7289460"/>
            <a:chOff x="0" y="-9525"/>
            <a:chExt cx="2131958" cy="1766395"/>
          </a:xfrm>
        </p:grpSpPr>
        <p:sp>
          <p:nvSpPr>
            <p:cNvPr id="300" name="Google Shape;300;p14"/>
            <p:cNvSpPr/>
            <p:nvPr/>
          </p:nvSpPr>
          <p:spPr>
            <a:xfrm>
              <a:off x="0" y="0"/>
              <a:ext cx="2131958" cy="1756870"/>
            </a:xfrm>
            <a:custGeom>
              <a:avLst/>
              <a:gdLst/>
              <a:ahLst/>
              <a:cxnLst/>
              <a:rect l="l" t="t" r="r" b="b"/>
              <a:pathLst>
                <a:path w="2131958" h="1756870" extrusionOk="0">
                  <a:moveTo>
                    <a:pt x="0" y="0"/>
                  </a:moveTo>
                  <a:lnTo>
                    <a:pt x="2131958" y="0"/>
                  </a:lnTo>
                  <a:lnTo>
                    <a:pt x="2131958" y="1756870"/>
                  </a:lnTo>
                  <a:lnTo>
                    <a:pt x="0" y="1756870"/>
                  </a:lnTo>
                  <a:close/>
                </a:path>
              </a:pathLst>
            </a:custGeom>
            <a:solidFill>
              <a:srgbClr val="F6F2A0"/>
            </a:solidFill>
            <a:ln>
              <a:noFill/>
            </a:ln>
          </p:spPr>
        </p:sp>
        <p:sp>
          <p:nvSpPr>
            <p:cNvPr id="301" name="Google Shape;301;p14"/>
            <p:cNvSpPr txBox="1"/>
            <p:nvPr/>
          </p:nvSpPr>
          <p:spPr>
            <a:xfrm>
              <a:off x="0" y="-9525"/>
              <a:ext cx="2131958" cy="176639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02" name="Google Shape;302;p14"/>
          <p:cNvGrpSpPr/>
          <p:nvPr/>
        </p:nvGrpSpPr>
        <p:grpSpPr>
          <a:xfrm>
            <a:off x="9426984" y="2864190"/>
            <a:ext cx="8094777" cy="7289460"/>
            <a:chOff x="0" y="-9525"/>
            <a:chExt cx="2131958" cy="1766395"/>
          </a:xfrm>
        </p:grpSpPr>
        <p:sp>
          <p:nvSpPr>
            <p:cNvPr id="303" name="Google Shape;303;p14"/>
            <p:cNvSpPr/>
            <p:nvPr/>
          </p:nvSpPr>
          <p:spPr>
            <a:xfrm>
              <a:off x="0" y="0"/>
              <a:ext cx="2131958" cy="1756870"/>
            </a:xfrm>
            <a:custGeom>
              <a:avLst/>
              <a:gdLst/>
              <a:ahLst/>
              <a:cxnLst/>
              <a:rect l="l" t="t" r="r" b="b"/>
              <a:pathLst>
                <a:path w="2131958" h="1756870" extrusionOk="0">
                  <a:moveTo>
                    <a:pt x="0" y="0"/>
                  </a:moveTo>
                  <a:lnTo>
                    <a:pt x="2131958" y="0"/>
                  </a:lnTo>
                  <a:lnTo>
                    <a:pt x="2131958" y="1756870"/>
                  </a:lnTo>
                  <a:lnTo>
                    <a:pt x="0" y="1756870"/>
                  </a:lnTo>
                  <a:close/>
                </a:path>
              </a:pathLst>
            </a:custGeom>
            <a:solidFill>
              <a:srgbClr val="FFFFFF"/>
            </a:solidFill>
            <a:ln>
              <a:noFill/>
            </a:ln>
          </p:spPr>
        </p:sp>
        <p:sp>
          <p:nvSpPr>
            <p:cNvPr id="304" name="Google Shape;304;p14"/>
            <p:cNvSpPr txBox="1"/>
            <p:nvPr/>
          </p:nvSpPr>
          <p:spPr>
            <a:xfrm>
              <a:off x="0" y="-9525"/>
              <a:ext cx="2131958" cy="176639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307" name="Google Shape;307;p14"/>
          <p:cNvSpPr txBox="1"/>
          <p:nvPr/>
        </p:nvSpPr>
        <p:spPr>
          <a:xfrm>
            <a:off x="939071" y="5216258"/>
            <a:ext cx="7749111" cy="2585323"/>
          </a:xfrm>
          <a:prstGeom prst="rect">
            <a:avLst/>
          </a:prstGeom>
          <a:noFill/>
          <a:ln>
            <a:noFill/>
          </a:ln>
        </p:spPr>
        <p:txBody>
          <a:bodyPr spcFirstLastPara="1" wrap="square" lIns="0" tIns="0" rIns="0" bIns="0" anchor="t" anchorCtr="0">
            <a:spAutoFit/>
          </a:bodyPr>
          <a:lstStyle/>
          <a:p>
            <a:pPr lvl="1" indent="628650" algn="just">
              <a:lnSpc>
                <a:spcPct val="120000"/>
              </a:lnSpc>
            </a:pPr>
            <a:r>
              <a:rPr lang="ru-RU" sz="2800" dirty="0">
                <a:latin typeface="Rubik"/>
                <a:ea typeface="Rubik"/>
                <a:cs typeface="Rubik"/>
                <a:sym typeface="Rubik"/>
              </a:rPr>
              <a:t>При входе на свою страницу </a:t>
            </a:r>
            <a:r>
              <a:rPr lang="ru-RU" sz="2800" dirty="0" err="1">
                <a:latin typeface="Rubik"/>
                <a:ea typeface="Rubik"/>
                <a:cs typeface="Rubik"/>
                <a:sym typeface="Rubik"/>
              </a:rPr>
              <a:t>Вконтакте</a:t>
            </a:r>
            <a:r>
              <a:rPr lang="ru-RU" sz="2800" dirty="0">
                <a:latin typeface="Rubik"/>
                <a:ea typeface="Rubik"/>
                <a:cs typeface="Rubik"/>
                <a:sym typeface="Rubik"/>
              </a:rPr>
              <a:t>, появляется всплывающее окно ‒ запрашивается ввод вашего мобильного номера для подтверждения аккаунта. Как вы поступите?</a:t>
            </a:r>
            <a:endParaRPr lang="en-US" sz="1600" dirty="0"/>
          </a:p>
        </p:txBody>
      </p:sp>
      <p:grpSp>
        <p:nvGrpSpPr>
          <p:cNvPr id="313" name="Google Shape;313;p14"/>
          <p:cNvGrpSpPr/>
          <p:nvPr/>
        </p:nvGrpSpPr>
        <p:grpSpPr>
          <a:xfrm>
            <a:off x="4307277" y="2394005"/>
            <a:ext cx="1012700" cy="1012700"/>
            <a:chOff x="0" y="0"/>
            <a:chExt cx="812800" cy="812800"/>
          </a:xfrm>
        </p:grpSpPr>
        <p:sp>
          <p:nvSpPr>
            <p:cNvPr id="314" name="Google Shape;314;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14"/>
            <p:cNvSpPr txBox="1"/>
            <p:nvPr/>
          </p:nvSpPr>
          <p:spPr>
            <a:xfrm>
              <a:off x="76200" y="66675"/>
              <a:ext cx="660400" cy="66992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16" name="Google Shape;316;p14"/>
          <p:cNvGrpSpPr/>
          <p:nvPr/>
        </p:nvGrpSpPr>
        <p:grpSpPr>
          <a:xfrm>
            <a:off x="12968023" y="2394005"/>
            <a:ext cx="1012700" cy="1012700"/>
            <a:chOff x="0" y="0"/>
            <a:chExt cx="812800" cy="812800"/>
          </a:xfrm>
        </p:grpSpPr>
        <p:sp>
          <p:nvSpPr>
            <p:cNvPr id="317" name="Google Shape;317;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14"/>
            <p:cNvSpPr txBox="1"/>
            <p:nvPr/>
          </p:nvSpPr>
          <p:spPr>
            <a:xfrm>
              <a:off x="76200" y="66675"/>
              <a:ext cx="660400" cy="66992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29" name="Google Shape;307;p14">
            <a:extLst>
              <a:ext uri="{FF2B5EF4-FFF2-40B4-BE49-F238E27FC236}">
                <a16:creationId xmlns:a16="http://schemas.microsoft.com/office/drawing/2014/main" id="{28F5C39B-59D9-4FE0-92C1-B38EB3ED86F3}"/>
              </a:ext>
            </a:extLst>
          </p:cNvPr>
          <p:cNvSpPr txBox="1"/>
          <p:nvPr/>
        </p:nvSpPr>
        <p:spPr>
          <a:xfrm>
            <a:off x="9635977" y="4785371"/>
            <a:ext cx="7676790" cy="2585323"/>
          </a:xfrm>
          <a:prstGeom prst="rect">
            <a:avLst/>
          </a:prstGeom>
          <a:noFill/>
          <a:ln>
            <a:noFill/>
          </a:ln>
        </p:spPr>
        <p:txBody>
          <a:bodyPr spcFirstLastPara="1" wrap="square" lIns="0" tIns="0" rIns="0" bIns="0" anchor="t" anchorCtr="0">
            <a:spAutoFit/>
          </a:bodyPr>
          <a:lstStyle/>
          <a:p>
            <a:pPr lvl="1" indent="457200" algn="just"/>
            <a:r>
              <a:rPr lang="ru-RU" sz="2800" dirty="0">
                <a:latin typeface="Rubik"/>
                <a:ea typeface="Rubik"/>
                <a:cs typeface="Rubik"/>
                <a:sym typeface="Rubik"/>
              </a:rPr>
              <a:t>Если </a:t>
            </a:r>
            <a:r>
              <a:rPr lang="ru-RU" sz="2800" dirty="0" smtClean="0">
                <a:latin typeface="Rubik"/>
                <a:ea typeface="Rubik"/>
                <a:cs typeface="Rubik"/>
                <a:sym typeface="Rubik"/>
              </a:rPr>
              <a:t>сайт </a:t>
            </a:r>
            <a:r>
              <a:rPr lang="ru-RU" sz="2800" dirty="0" err="1" smtClean="0">
                <a:latin typeface="Rubik"/>
                <a:ea typeface="Rubik"/>
                <a:cs typeface="Rubik"/>
                <a:sym typeface="Rubik"/>
              </a:rPr>
              <a:t>Вконтакте</a:t>
            </a:r>
            <a:r>
              <a:rPr lang="ru-RU" sz="2800" dirty="0" smtClean="0">
                <a:latin typeface="Rubik"/>
                <a:ea typeface="Rubik"/>
                <a:cs typeface="Rubik"/>
                <a:sym typeface="Rubik"/>
              </a:rPr>
              <a:t> </a:t>
            </a:r>
            <a:r>
              <a:rPr lang="ru-RU" sz="2800" dirty="0">
                <a:latin typeface="Rubik"/>
                <a:ea typeface="Rubik"/>
                <a:cs typeface="Rubik"/>
                <a:sym typeface="Rubik"/>
              </a:rPr>
              <a:t>запрашивает ваш номер телефона, это не представляет угрозы. Наоборот, лучше предоставить </a:t>
            </a:r>
            <a:r>
              <a:rPr lang="ru-RU" sz="2800" dirty="0" smtClean="0">
                <a:latin typeface="Rubik"/>
                <a:ea typeface="Rubik"/>
                <a:cs typeface="Rubik"/>
                <a:sym typeface="Rubik"/>
              </a:rPr>
              <a:t>сделать это, </a:t>
            </a:r>
            <a:r>
              <a:rPr lang="ru-RU" sz="2800" dirty="0">
                <a:latin typeface="Rubik"/>
                <a:ea typeface="Rubik"/>
                <a:cs typeface="Rubik"/>
                <a:sym typeface="Rubik"/>
              </a:rPr>
              <a:t>чтобы в случае взлома аккаунта можно было восстановить доступ с помощью мобильного номера.</a:t>
            </a:r>
          </a:p>
        </p:txBody>
      </p:sp>
      <p:sp>
        <p:nvSpPr>
          <p:cNvPr id="20" name="Google Shape;298;p14"/>
          <p:cNvSpPr txBox="1"/>
          <p:nvPr/>
        </p:nvSpPr>
        <p:spPr>
          <a:xfrm>
            <a:off x="49943" y="404251"/>
            <a:ext cx="8845315" cy="2070695"/>
          </a:xfrm>
          <a:prstGeom prst="rect">
            <a:avLst/>
          </a:prstGeom>
          <a:noFill/>
          <a:ln>
            <a:noFill/>
          </a:ln>
        </p:spPr>
        <p:txBody>
          <a:bodyPr spcFirstLastPara="1" wrap="square" lIns="0" tIns="0" rIns="0" bIns="0" anchor="t" anchorCtr="0">
            <a:spAutoFit/>
          </a:bodyPr>
          <a:lstStyle/>
          <a:p>
            <a:pPr marL="0" marR="0" lvl="0" indent="0" algn="ctr" rtl="0">
              <a:lnSpc>
                <a:spcPct val="117007"/>
              </a:lnSpc>
              <a:spcBef>
                <a:spcPts val="0"/>
              </a:spcBef>
              <a:spcAft>
                <a:spcPts val="0"/>
              </a:spcAft>
              <a:buNone/>
            </a:pPr>
            <a:r>
              <a:rPr lang="ru-RU" sz="11501" dirty="0" smtClean="0">
                <a:latin typeface="Heebo SemiBold"/>
                <a:ea typeface="Heebo SemiBold"/>
                <a:cs typeface="Heebo SemiBold"/>
                <a:sym typeface="Heebo SemiBold"/>
              </a:rPr>
              <a:t>Ситуация</a:t>
            </a:r>
            <a:endParaRPr dirty="0">
              <a:latin typeface="Heebo SemiBold"/>
              <a:ea typeface="Heebo SemiBold"/>
              <a:cs typeface="Heebo SemiBold"/>
              <a:sym typeface="Heebo SemiBold"/>
            </a:endParaRPr>
          </a:p>
        </p:txBody>
      </p:sp>
    </p:spTree>
    <p:extLst>
      <p:ext uri="{BB962C8B-B14F-4D97-AF65-F5344CB8AC3E}">
        <p14:creationId xmlns:p14="http://schemas.microsoft.com/office/powerpoint/2010/main" val="34497469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6F2A0"/>
        </a:solidFill>
        <a:effectLst/>
      </p:bgPr>
    </p:bg>
    <p:spTree>
      <p:nvGrpSpPr>
        <p:cNvPr id="1" name="Shape 421"/>
        <p:cNvGrpSpPr/>
        <p:nvPr/>
      </p:nvGrpSpPr>
      <p:grpSpPr>
        <a:xfrm>
          <a:off x="0" y="0"/>
          <a:ext cx="0" cy="0"/>
          <a:chOff x="0" y="0"/>
          <a:chExt cx="0" cy="0"/>
        </a:xfrm>
      </p:grpSpPr>
      <p:pic>
        <p:nvPicPr>
          <p:cNvPr id="2050" name="Picture 2" descr="Picture background">
            <a:extLst>
              <a:ext uri="{FF2B5EF4-FFF2-40B4-BE49-F238E27FC236}">
                <a16:creationId xmlns:a16="http://schemas.microsoft.com/office/drawing/2014/main" id="{6E45DDAA-2850-499A-A273-0C63B5CD399E}"/>
              </a:ext>
            </a:extLst>
          </p:cNvPr>
          <p:cNvPicPr>
            <a:picLocks noChangeAspect="1" noChangeArrowheads="1"/>
          </p:cNvPicPr>
          <p:nvPr/>
        </p:nvPicPr>
        <p:blipFill>
          <a:blip r:embed="rId3">
            <a:grayscl/>
            <a:alphaModFix amt="85000"/>
            <a:extLst>
              <a:ext uri="{28A0092B-C50C-407E-A947-70E740481C1C}">
                <a14:useLocalDpi xmlns:a14="http://schemas.microsoft.com/office/drawing/2010/main" val="0"/>
              </a:ext>
            </a:extLst>
          </a:blip>
          <a:srcRect/>
          <a:stretch>
            <a:fillRect/>
          </a:stretch>
        </p:blipFill>
        <p:spPr bwMode="auto">
          <a:xfrm>
            <a:off x="980368" y="467575"/>
            <a:ext cx="16327256" cy="9000276"/>
          </a:xfrm>
          <a:prstGeom prst="rect">
            <a:avLst/>
          </a:prstGeom>
          <a:noFill/>
          <a:extLst>
            <a:ext uri="{909E8E84-426E-40DD-AFC4-6F175D3DCCD1}">
              <a14:hiddenFill xmlns:a14="http://schemas.microsoft.com/office/drawing/2010/main">
                <a:solidFill>
                  <a:srgbClr val="FFFFFF"/>
                </a:solidFill>
              </a14:hiddenFill>
            </a:ext>
          </a:extLst>
        </p:spPr>
      </p:pic>
      <p:grpSp>
        <p:nvGrpSpPr>
          <p:cNvPr id="423" name="Google Shape;423;p18"/>
          <p:cNvGrpSpPr/>
          <p:nvPr/>
        </p:nvGrpSpPr>
        <p:grpSpPr>
          <a:xfrm>
            <a:off x="980372" y="6662922"/>
            <a:ext cx="16327256" cy="2995428"/>
            <a:chOff x="0" y="-9525"/>
            <a:chExt cx="4300183" cy="654044"/>
          </a:xfrm>
        </p:grpSpPr>
        <p:sp>
          <p:nvSpPr>
            <p:cNvPr id="424" name="Google Shape;424;p18"/>
            <p:cNvSpPr/>
            <p:nvPr/>
          </p:nvSpPr>
          <p:spPr>
            <a:xfrm>
              <a:off x="0" y="0"/>
              <a:ext cx="4300182" cy="644519"/>
            </a:xfrm>
            <a:custGeom>
              <a:avLst/>
              <a:gdLst/>
              <a:ahLst/>
              <a:cxnLst/>
              <a:rect l="l" t="t" r="r" b="b"/>
              <a:pathLst>
                <a:path w="4300182" h="644519" extrusionOk="0">
                  <a:moveTo>
                    <a:pt x="0" y="0"/>
                  </a:moveTo>
                  <a:lnTo>
                    <a:pt x="4300182" y="0"/>
                  </a:lnTo>
                  <a:lnTo>
                    <a:pt x="4300182" y="644519"/>
                  </a:lnTo>
                  <a:lnTo>
                    <a:pt x="0" y="644519"/>
                  </a:lnTo>
                  <a:close/>
                </a:path>
              </a:pathLst>
            </a:custGeom>
            <a:solidFill>
              <a:srgbClr val="FFFFFF"/>
            </a:solidFill>
            <a:ln>
              <a:noFill/>
            </a:ln>
          </p:spPr>
        </p:sp>
        <p:sp>
          <p:nvSpPr>
            <p:cNvPr id="425" name="Google Shape;425;p18"/>
            <p:cNvSpPr txBox="1"/>
            <p:nvPr/>
          </p:nvSpPr>
          <p:spPr>
            <a:xfrm>
              <a:off x="0" y="-9525"/>
              <a:ext cx="4300183" cy="654044"/>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426" name="Google Shape;426;p18"/>
          <p:cNvSpPr/>
          <p:nvPr/>
        </p:nvSpPr>
        <p:spPr>
          <a:xfrm rot="1146163">
            <a:off x="12488593" y="146937"/>
            <a:ext cx="5284837" cy="5848411"/>
          </a:xfrm>
          <a:custGeom>
            <a:avLst/>
            <a:gdLst/>
            <a:ahLst/>
            <a:cxnLst/>
            <a:rect l="l" t="t" r="r" b="b"/>
            <a:pathLst>
              <a:path w="5284837" h="5848411" extrusionOk="0">
                <a:moveTo>
                  <a:pt x="0" y="0"/>
                </a:moveTo>
                <a:lnTo>
                  <a:pt x="5284836" y="0"/>
                </a:lnTo>
                <a:lnTo>
                  <a:pt x="5284836" y="5848411"/>
                </a:lnTo>
                <a:lnTo>
                  <a:pt x="0" y="5848411"/>
                </a:lnTo>
                <a:lnTo>
                  <a:pt x="0" y="0"/>
                </a:lnTo>
                <a:close/>
              </a:path>
            </a:pathLst>
          </a:custGeom>
          <a:blipFill rotWithShape="1">
            <a:blip r:embed="rId4">
              <a:alphaModFix/>
            </a:blip>
            <a:stretch>
              <a:fillRect/>
            </a:stretch>
          </a:blipFill>
          <a:ln>
            <a:noFill/>
          </a:ln>
        </p:spPr>
      </p:sp>
      <p:sp>
        <p:nvSpPr>
          <p:cNvPr id="427" name="Google Shape;427;p18"/>
          <p:cNvSpPr txBox="1"/>
          <p:nvPr/>
        </p:nvSpPr>
        <p:spPr>
          <a:xfrm rot="1146160">
            <a:off x="13282232" y="1114366"/>
            <a:ext cx="3541201" cy="4466287"/>
          </a:xfrm>
          <a:prstGeom prst="rect">
            <a:avLst/>
          </a:prstGeom>
          <a:noFill/>
          <a:ln>
            <a:noFill/>
          </a:ln>
        </p:spPr>
        <p:txBody>
          <a:bodyPr spcFirstLastPara="1" wrap="square" lIns="0" tIns="0" rIns="0" bIns="0" anchor="t" anchorCtr="0">
            <a:spAutoFit/>
          </a:bodyPr>
          <a:lstStyle/>
          <a:p>
            <a:pPr marL="0" marR="0" lvl="0" indent="0" algn="ctr" rtl="0">
              <a:lnSpc>
                <a:spcPct val="116999"/>
              </a:lnSpc>
              <a:spcBef>
                <a:spcPts val="0"/>
              </a:spcBef>
              <a:spcAft>
                <a:spcPts val="0"/>
              </a:spcAft>
              <a:buNone/>
            </a:pPr>
            <a:r>
              <a:rPr lang="en-US" sz="24806" b="0" i="0" u="none" strike="noStrike" cap="none" dirty="0">
                <a:solidFill>
                  <a:srgbClr val="FFFFFF"/>
                </a:solidFill>
                <a:latin typeface="Heebo"/>
                <a:ea typeface="Heebo"/>
                <a:cs typeface="Heebo"/>
                <a:sym typeface="Heebo"/>
              </a:rPr>
              <a:t>0</a:t>
            </a:r>
            <a:r>
              <a:rPr lang="ru-RU" sz="24806" b="0" i="0" u="none" strike="noStrike" cap="none" dirty="0">
                <a:solidFill>
                  <a:srgbClr val="FFFFFF"/>
                </a:solidFill>
                <a:latin typeface="Heebo"/>
                <a:ea typeface="Heebo"/>
                <a:cs typeface="Heebo"/>
                <a:sym typeface="Heebo"/>
              </a:rPr>
              <a:t>3</a:t>
            </a:r>
            <a:endParaRPr dirty="0"/>
          </a:p>
        </p:txBody>
      </p:sp>
      <p:sp>
        <p:nvSpPr>
          <p:cNvPr id="428" name="Google Shape;428;p18"/>
          <p:cNvSpPr txBox="1"/>
          <p:nvPr/>
        </p:nvSpPr>
        <p:spPr>
          <a:xfrm>
            <a:off x="1152523" y="7125352"/>
            <a:ext cx="15982950" cy="207056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17000"/>
              </a:lnSpc>
              <a:spcBef>
                <a:spcPts val="0"/>
              </a:spcBef>
              <a:spcAft>
                <a:spcPts val="0"/>
              </a:spcAft>
              <a:buClr>
                <a:srgbClr val="000000"/>
              </a:buClr>
              <a:buSzTx/>
              <a:buFont typeface="Arial"/>
              <a:buNone/>
              <a:tabLst/>
              <a:defRPr/>
            </a:pPr>
            <a:r>
              <a:rPr kumimoji="0" lang="ru-RU" sz="11500" b="0" i="0" u="none" strike="noStrike" kern="0" cap="none" spc="0" normalizeH="0" baseline="0" noProof="0" dirty="0">
                <a:ln>
                  <a:noFill/>
                </a:ln>
                <a:solidFill>
                  <a:srgbClr val="000000"/>
                </a:solidFill>
                <a:effectLst/>
                <a:uLnTx/>
                <a:uFillTx/>
                <a:latin typeface="Heebo SemiBold"/>
                <a:ea typeface="Heebo SemiBold"/>
                <a:cs typeface="Heebo SemiBold"/>
                <a:sym typeface="Heebo SemiBold"/>
              </a:rPr>
              <a:t>Последствия вируса</a:t>
            </a:r>
          </a:p>
        </p:txBody>
      </p:sp>
    </p:spTree>
    <p:extLst>
      <p:ext uri="{BB962C8B-B14F-4D97-AF65-F5344CB8AC3E}">
        <p14:creationId xmlns:p14="http://schemas.microsoft.com/office/powerpoint/2010/main" val="13783248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95C2FB"/>
        </a:solidFill>
        <a:effectLst/>
      </p:bgPr>
    </p:bg>
    <p:spTree>
      <p:nvGrpSpPr>
        <p:cNvPr id="1" name="Shape 472"/>
        <p:cNvGrpSpPr/>
        <p:nvPr/>
      </p:nvGrpSpPr>
      <p:grpSpPr>
        <a:xfrm>
          <a:off x="0" y="0"/>
          <a:ext cx="0" cy="0"/>
          <a:chOff x="0" y="0"/>
          <a:chExt cx="0" cy="0"/>
        </a:xfrm>
      </p:grpSpPr>
      <p:sp>
        <p:nvSpPr>
          <p:cNvPr id="483" name="Google Shape;483;p21"/>
          <p:cNvSpPr txBox="1"/>
          <p:nvPr/>
        </p:nvSpPr>
        <p:spPr>
          <a:xfrm>
            <a:off x="438150" y="474731"/>
            <a:ext cx="17468850" cy="2160591"/>
          </a:xfrm>
          <a:prstGeom prst="rect">
            <a:avLst/>
          </a:prstGeom>
          <a:noFill/>
          <a:ln>
            <a:noFill/>
          </a:ln>
        </p:spPr>
        <p:txBody>
          <a:bodyPr spcFirstLastPara="1" wrap="square" lIns="0" tIns="0" rIns="0" bIns="0" anchor="t" anchorCtr="0">
            <a:spAutoFit/>
          </a:bodyPr>
          <a:lstStyle/>
          <a:p>
            <a:pPr marL="0" marR="0" lvl="0" indent="0" algn="ctr" rtl="0">
              <a:lnSpc>
                <a:spcPct val="117002"/>
              </a:lnSpc>
              <a:spcBef>
                <a:spcPts val="0"/>
              </a:spcBef>
              <a:spcAft>
                <a:spcPts val="0"/>
              </a:spcAft>
              <a:buNone/>
            </a:pPr>
            <a:r>
              <a:rPr lang="ru-RU" sz="6000" i="0" u="none" strike="noStrike" cap="none" dirty="0">
                <a:solidFill>
                  <a:srgbClr val="000000"/>
                </a:solidFill>
                <a:latin typeface="Heebo SemiBold"/>
                <a:ea typeface="Heebo SemiBold"/>
                <a:cs typeface="Heebo SemiBold"/>
                <a:sym typeface="Heebo SemiBold"/>
              </a:rPr>
              <a:t> Восстановите из поврежденных слов термины, относящиеся к </a:t>
            </a:r>
            <a:r>
              <a:rPr lang="ru-RU" sz="6000" i="0" u="none" strike="noStrike" cap="none" dirty="0" smtClean="0">
                <a:solidFill>
                  <a:srgbClr val="000000"/>
                </a:solidFill>
                <a:latin typeface="Heebo SemiBold"/>
                <a:ea typeface="Heebo SemiBold"/>
                <a:cs typeface="Heebo SemiBold"/>
                <a:sym typeface="Heebo SemiBold"/>
              </a:rPr>
              <a:t>компьютеру</a:t>
            </a:r>
            <a:endParaRPr lang="en-US" sz="800" dirty="0">
              <a:latin typeface="Heebo SemiBold"/>
              <a:ea typeface="Heebo SemiBold"/>
              <a:cs typeface="Heebo SemiBold"/>
              <a:sym typeface="Heebo SemiBold"/>
            </a:endParaRPr>
          </a:p>
        </p:txBody>
      </p:sp>
      <p:grpSp>
        <p:nvGrpSpPr>
          <p:cNvPr id="484" name="Google Shape;484;p21"/>
          <p:cNvGrpSpPr/>
          <p:nvPr/>
        </p:nvGrpSpPr>
        <p:grpSpPr>
          <a:xfrm>
            <a:off x="810674" y="2778025"/>
            <a:ext cx="4414172" cy="2365475"/>
            <a:chOff x="0" y="-9525"/>
            <a:chExt cx="1162580" cy="623006"/>
          </a:xfrm>
        </p:grpSpPr>
        <p:sp>
          <p:nvSpPr>
            <p:cNvPr id="485" name="Google Shape;485;p21"/>
            <p:cNvSpPr/>
            <p:nvPr/>
          </p:nvSpPr>
          <p:spPr>
            <a:xfrm>
              <a:off x="0" y="0"/>
              <a:ext cx="1162580" cy="613481"/>
            </a:xfrm>
            <a:custGeom>
              <a:avLst/>
              <a:gdLst/>
              <a:ahLst/>
              <a:cxnLst/>
              <a:rect l="l" t="t" r="r" b="b"/>
              <a:pathLst>
                <a:path w="1162580" h="613481" extrusionOk="0">
                  <a:moveTo>
                    <a:pt x="0" y="0"/>
                  </a:moveTo>
                  <a:lnTo>
                    <a:pt x="1162580" y="0"/>
                  </a:lnTo>
                  <a:lnTo>
                    <a:pt x="1162580" y="613481"/>
                  </a:lnTo>
                  <a:lnTo>
                    <a:pt x="0" y="613481"/>
                  </a:lnTo>
                  <a:close/>
                </a:path>
              </a:pathLst>
            </a:custGeom>
            <a:solidFill>
              <a:srgbClr val="F6F2A0"/>
            </a:solidFill>
            <a:ln>
              <a:noFill/>
            </a:ln>
          </p:spPr>
        </p:sp>
        <p:sp>
          <p:nvSpPr>
            <p:cNvPr id="486" name="Google Shape;486;p21"/>
            <p:cNvSpPr txBox="1"/>
            <p:nvPr/>
          </p:nvSpPr>
          <p:spPr>
            <a:xfrm>
              <a:off x="0" y="-9525"/>
              <a:ext cx="1162580" cy="623006"/>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487" name="Google Shape;487;p21"/>
          <p:cNvGrpSpPr/>
          <p:nvPr/>
        </p:nvGrpSpPr>
        <p:grpSpPr>
          <a:xfrm>
            <a:off x="810674" y="6892825"/>
            <a:ext cx="4414172" cy="2365475"/>
            <a:chOff x="0" y="-9525"/>
            <a:chExt cx="1162580" cy="623006"/>
          </a:xfrm>
        </p:grpSpPr>
        <p:sp>
          <p:nvSpPr>
            <p:cNvPr id="488" name="Google Shape;488;p21"/>
            <p:cNvSpPr/>
            <p:nvPr/>
          </p:nvSpPr>
          <p:spPr>
            <a:xfrm>
              <a:off x="0" y="0"/>
              <a:ext cx="1162580" cy="613481"/>
            </a:xfrm>
            <a:custGeom>
              <a:avLst/>
              <a:gdLst/>
              <a:ahLst/>
              <a:cxnLst/>
              <a:rect l="l" t="t" r="r" b="b"/>
              <a:pathLst>
                <a:path w="1162580" h="613481" extrusionOk="0">
                  <a:moveTo>
                    <a:pt x="0" y="0"/>
                  </a:moveTo>
                  <a:lnTo>
                    <a:pt x="1162580" y="0"/>
                  </a:lnTo>
                  <a:lnTo>
                    <a:pt x="1162580" y="613481"/>
                  </a:lnTo>
                  <a:lnTo>
                    <a:pt x="0" y="613481"/>
                  </a:lnTo>
                  <a:close/>
                </a:path>
              </a:pathLst>
            </a:custGeom>
            <a:solidFill>
              <a:srgbClr val="FFFFFF"/>
            </a:solidFill>
            <a:ln>
              <a:noFill/>
            </a:ln>
          </p:spPr>
        </p:sp>
        <p:sp>
          <p:nvSpPr>
            <p:cNvPr id="489" name="Google Shape;489;p21"/>
            <p:cNvSpPr txBox="1"/>
            <p:nvPr/>
          </p:nvSpPr>
          <p:spPr>
            <a:xfrm>
              <a:off x="0" y="-9525"/>
              <a:ext cx="1162580" cy="623006"/>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490" name="Google Shape;490;p21"/>
          <p:cNvSpPr txBox="1"/>
          <p:nvPr/>
        </p:nvSpPr>
        <p:spPr>
          <a:xfrm>
            <a:off x="1101144" y="3379064"/>
            <a:ext cx="3833136" cy="1163395"/>
          </a:xfrm>
          <a:prstGeom prst="rect">
            <a:avLst/>
          </a:prstGeom>
          <a:noFill/>
          <a:ln>
            <a:noFill/>
          </a:ln>
        </p:spPr>
        <p:txBody>
          <a:bodyPr spcFirstLastPara="1" wrap="square" lIns="0" tIns="0" rIns="0" bIns="0" anchor="t" anchorCtr="0">
            <a:spAutoFit/>
          </a:bodyPr>
          <a:lstStyle/>
          <a:p>
            <a:pPr marL="0" marR="0" lvl="0" indent="0" algn="ctr" rtl="0">
              <a:lnSpc>
                <a:spcPct val="140018"/>
              </a:lnSpc>
              <a:spcBef>
                <a:spcPts val="0"/>
              </a:spcBef>
              <a:spcAft>
                <a:spcPts val="0"/>
              </a:spcAft>
              <a:buNone/>
            </a:pPr>
            <a:r>
              <a:rPr lang="ru-RU" sz="5400" b="1" i="0" u="none" strike="noStrike" cap="none" dirty="0">
                <a:solidFill>
                  <a:srgbClr val="000000"/>
                </a:solidFill>
                <a:latin typeface="Rubik"/>
                <a:ea typeface="Rubik"/>
                <a:cs typeface="Rubik"/>
                <a:sym typeface="Rubik"/>
              </a:rPr>
              <a:t>ИНРМТОО</a:t>
            </a:r>
            <a:endParaRPr lang="en-US" sz="2000" dirty="0"/>
          </a:p>
        </p:txBody>
      </p:sp>
      <p:grpSp>
        <p:nvGrpSpPr>
          <p:cNvPr id="494" name="Google Shape;494;p21"/>
          <p:cNvGrpSpPr/>
          <p:nvPr/>
        </p:nvGrpSpPr>
        <p:grpSpPr>
          <a:xfrm>
            <a:off x="6936914" y="2778025"/>
            <a:ext cx="4414172" cy="2365475"/>
            <a:chOff x="0" y="-9525"/>
            <a:chExt cx="1162580" cy="623006"/>
          </a:xfrm>
        </p:grpSpPr>
        <p:sp>
          <p:nvSpPr>
            <p:cNvPr id="495" name="Google Shape;495;p21"/>
            <p:cNvSpPr/>
            <p:nvPr/>
          </p:nvSpPr>
          <p:spPr>
            <a:xfrm>
              <a:off x="0" y="0"/>
              <a:ext cx="1162580" cy="613481"/>
            </a:xfrm>
            <a:custGeom>
              <a:avLst/>
              <a:gdLst/>
              <a:ahLst/>
              <a:cxnLst/>
              <a:rect l="l" t="t" r="r" b="b"/>
              <a:pathLst>
                <a:path w="1162580" h="613481" extrusionOk="0">
                  <a:moveTo>
                    <a:pt x="0" y="0"/>
                  </a:moveTo>
                  <a:lnTo>
                    <a:pt x="1162580" y="0"/>
                  </a:lnTo>
                  <a:lnTo>
                    <a:pt x="1162580" y="613481"/>
                  </a:lnTo>
                  <a:lnTo>
                    <a:pt x="0" y="613481"/>
                  </a:lnTo>
                  <a:close/>
                </a:path>
              </a:pathLst>
            </a:custGeom>
            <a:solidFill>
              <a:srgbClr val="FFFFFF"/>
            </a:solidFill>
            <a:ln>
              <a:noFill/>
            </a:ln>
          </p:spPr>
        </p:sp>
        <p:sp>
          <p:nvSpPr>
            <p:cNvPr id="496" name="Google Shape;496;p21"/>
            <p:cNvSpPr txBox="1"/>
            <p:nvPr/>
          </p:nvSpPr>
          <p:spPr>
            <a:xfrm>
              <a:off x="0" y="-9525"/>
              <a:ext cx="1162580" cy="623006"/>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497" name="Google Shape;497;p21"/>
          <p:cNvGrpSpPr/>
          <p:nvPr/>
        </p:nvGrpSpPr>
        <p:grpSpPr>
          <a:xfrm>
            <a:off x="6936914" y="6892825"/>
            <a:ext cx="4414172" cy="2365475"/>
            <a:chOff x="0" y="-9525"/>
            <a:chExt cx="1162580" cy="623006"/>
          </a:xfrm>
        </p:grpSpPr>
        <p:sp>
          <p:nvSpPr>
            <p:cNvPr id="498" name="Google Shape;498;p21"/>
            <p:cNvSpPr/>
            <p:nvPr/>
          </p:nvSpPr>
          <p:spPr>
            <a:xfrm>
              <a:off x="0" y="0"/>
              <a:ext cx="1162580" cy="613481"/>
            </a:xfrm>
            <a:custGeom>
              <a:avLst/>
              <a:gdLst/>
              <a:ahLst/>
              <a:cxnLst/>
              <a:rect l="l" t="t" r="r" b="b"/>
              <a:pathLst>
                <a:path w="1162580" h="613481" extrusionOk="0">
                  <a:moveTo>
                    <a:pt x="0" y="0"/>
                  </a:moveTo>
                  <a:lnTo>
                    <a:pt x="1162580" y="0"/>
                  </a:lnTo>
                  <a:lnTo>
                    <a:pt x="1162580" y="613481"/>
                  </a:lnTo>
                  <a:lnTo>
                    <a:pt x="0" y="613481"/>
                  </a:lnTo>
                  <a:close/>
                </a:path>
              </a:pathLst>
            </a:custGeom>
            <a:solidFill>
              <a:srgbClr val="F6F2A0"/>
            </a:solidFill>
            <a:ln>
              <a:noFill/>
            </a:ln>
          </p:spPr>
        </p:sp>
        <p:sp>
          <p:nvSpPr>
            <p:cNvPr id="499" name="Google Shape;499;p21"/>
            <p:cNvSpPr txBox="1"/>
            <p:nvPr/>
          </p:nvSpPr>
          <p:spPr>
            <a:xfrm>
              <a:off x="0" y="-9525"/>
              <a:ext cx="1162580" cy="623006"/>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504" name="Google Shape;504;p21"/>
          <p:cNvGrpSpPr/>
          <p:nvPr/>
        </p:nvGrpSpPr>
        <p:grpSpPr>
          <a:xfrm>
            <a:off x="13063155" y="2778025"/>
            <a:ext cx="4414172" cy="2365475"/>
            <a:chOff x="0" y="-9525"/>
            <a:chExt cx="1162580" cy="623006"/>
          </a:xfrm>
        </p:grpSpPr>
        <p:sp>
          <p:nvSpPr>
            <p:cNvPr id="505" name="Google Shape;505;p21"/>
            <p:cNvSpPr/>
            <p:nvPr/>
          </p:nvSpPr>
          <p:spPr>
            <a:xfrm>
              <a:off x="0" y="0"/>
              <a:ext cx="1162580" cy="613481"/>
            </a:xfrm>
            <a:custGeom>
              <a:avLst/>
              <a:gdLst/>
              <a:ahLst/>
              <a:cxnLst/>
              <a:rect l="l" t="t" r="r" b="b"/>
              <a:pathLst>
                <a:path w="1162580" h="613481" extrusionOk="0">
                  <a:moveTo>
                    <a:pt x="0" y="0"/>
                  </a:moveTo>
                  <a:lnTo>
                    <a:pt x="1162580" y="0"/>
                  </a:lnTo>
                  <a:lnTo>
                    <a:pt x="1162580" y="613481"/>
                  </a:lnTo>
                  <a:lnTo>
                    <a:pt x="0" y="613481"/>
                  </a:lnTo>
                  <a:close/>
                </a:path>
              </a:pathLst>
            </a:custGeom>
            <a:solidFill>
              <a:srgbClr val="F6F2A0"/>
            </a:solidFill>
            <a:ln>
              <a:noFill/>
            </a:ln>
          </p:spPr>
        </p:sp>
        <p:sp>
          <p:nvSpPr>
            <p:cNvPr id="506" name="Google Shape;506;p21"/>
            <p:cNvSpPr txBox="1"/>
            <p:nvPr/>
          </p:nvSpPr>
          <p:spPr>
            <a:xfrm>
              <a:off x="0" y="-9525"/>
              <a:ext cx="1162580" cy="623006"/>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507" name="Google Shape;507;p21"/>
          <p:cNvGrpSpPr/>
          <p:nvPr/>
        </p:nvGrpSpPr>
        <p:grpSpPr>
          <a:xfrm>
            <a:off x="13063155" y="6892825"/>
            <a:ext cx="4414172" cy="2365475"/>
            <a:chOff x="0" y="-9525"/>
            <a:chExt cx="1162580" cy="623006"/>
          </a:xfrm>
        </p:grpSpPr>
        <p:sp>
          <p:nvSpPr>
            <p:cNvPr id="508" name="Google Shape;508;p21"/>
            <p:cNvSpPr/>
            <p:nvPr/>
          </p:nvSpPr>
          <p:spPr>
            <a:xfrm>
              <a:off x="0" y="0"/>
              <a:ext cx="1162580" cy="613481"/>
            </a:xfrm>
            <a:custGeom>
              <a:avLst/>
              <a:gdLst/>
              <a:ahLst/>
              <a:cxnLst/>
              <a:rect l="l" t="t" r="r" b="b"/>
              <a:pathLst>
                <a:path w="1162580" h="613481" extrusionOk="0">
                  <a:moveTo>
                    <a:pt x="0" y="0"/>
                  </a:moveTo>
                  <a:lnTo>
                    <a:pt x="1162580" y="0"/>
                  </a:lnTo>
                  <a:lnTo>
                    <a:pt x="1162580" y="613481"/>
                  </a:lnTo>
                  <a:lnTo>
                    <a:pt x="0" y="613481"/>
                  </a:lnTo>
                  <a:close/>
                </a:path>
              </a:pathLst>
            </a:custGeom>
            <a:solidFill>
              <a:srgbClr val="FFFFFF"/>
            </a:solidFill>
            <a:ln>
              <a:noFill/>
            </a:ln>
          </p:spPr>
        </p:sp>
        <p:sp>
          <p:nvSpPr>
            <p:cNvPr id="509" name="Google Shape;509;p21"/>
            <p:cNvSpPr txBox="1"/>
            <p:nvPr/>
          </p:nvSpPr>
          <p:spPr>
            <a:xfrm>
              <a:off x="0" y="-9525"/>
              <a:ext cx="1162580" cy="623006"/>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43" name="Google Shape;490;p21">
            <a:extLst>
              <a:ext uri="{FF2B5EF4-FFF2-40B4-BE49-F238E27FC236}">
                <a16:creationId xmlns:a16="http://schemas.microsoft.com/office/drawing/2014/main" id="{75114290-352D-4DBE-9429-28F2EB88D827}"/>
              </a:ext>
            </a:extLst>
          </p:cNvPr>
          <p:cNvSpPr txBox="1"/>
          <p:nvPr/>
        </p:nvSpPr>
        <p:spPr>
          <a:xfrm>
            <a:off x="7227432" y="7596217"/>
            <a:ext cx="3833136" cy="1163395"/>
          </a:xfrm>
          <a:prstGeom prst="rect">
            <a:avLst/>
          </a:prstGeom>
          <a:noFill/>
          <a:ln>
            <a:noFill/>
          </a:ln>
        </p:spPr>
        <p:txBody>
          <a:bodyPr spcFirstLastPara="1" wrap="square" lIns="0" tIns="0" rIns="0" bIns="0" anchor="t" anchorCtr="0">
            <a:spAutoFit/>
          </a:bodyPr>
          <a:lstStyle/>
          <a:p>
            <a:pPr marL="0" marR="0" lvl="0" indent="0" algn="ctr" rtl="0">
              <a:lnSpc>
                <a:spcPct val="140018"/>
              </a:lnSpc>
              <a:spcBef>
                <a:spcPts val="0"/>
              </a:spcBef>
              <a:spcAft>
                <a:spcPts val="0"/>
              </a:spcAft>
              <a:buNone/>
            </a:pPr>
            <a:r>
              <a:rPr lang="ru-RU" sz="5400" b="1" i="0" u="none" strike="noStrike" cap="none" dirty="0">
                <a:solidFill>
                  <a:srgbClr val="000000"/>
                </a:solidFill>
                <a:latin typeface="Rubik"/>
                <a:ea typeface="Rubik"/>
                <a:cs typeface="Rubik"/>
                <a:sym typeface="Rubik"/>
              </a:rPr>
              <a:t>ТИРНРЕП</a:t>
            </a:r>
            <a:endParaRPr lang="en-US" sz="2000" dirty="0"/>
          </a:p>
        </p:txBody>
      </p:sp>
      <p:sp>
        <p:nvSpPr>
          <p:cNvPr id="44" name="Google Shape;490;p21">
            <a:extLst>
              <a:ext uri="{FF2B5EF4-FFF2-40B4-BE49-F238E27FC236}">
                <a16:creationId xmlns:a16="http://schemas.microsoft.com/office/drawing/2014/main" id="{EEDCBA0A-6FBC-4549-9693-5600EB44DEB0}"/>
              </a:ext>
            </a:extLst>
          </p:cNvPr>
          <p:cNvSpPr txBox="1"/>
          <p:nvPr/>
        </p:nvSpPr>
        <p:spPr>
          <a:xfrm>
            <a:off x="13353720" y="3397147"/>
            <a:ext cx="3833136" cy="1163395"/>
          </a:xfrm>
          <a:prstGeom prst="rect">
            <a:avLst/>
          </a:prstGeom>
          <a:noFill/>
          <a:ln>
            <a:noFill/>
          </a:ln>
        </p:spPr>
        <p:txBody>
          <a:bodyPr spcFirstLastPara="1" wrap="square" lIns="0" tIns="0" rIns="0" bIns="0" anchor="t" anchorCtr="0">
            <a:spAutoFit/>
          </a:bodyPr>
          <a:lstStyle/>
          <a:p>
            <a:pPr marL="0" marR="0" lvl="0" indent="0" algn="ctr" rtl="0">
              <a:lnSpc>
                <a:spcPct val="140018"/>
              </a:lnSpc>
              <a:spcBef>
                <a:spcPts val="0"/>
              </a:spcBef>
              <a:spcAft>
                <a:spcPts val="0"/>
              </a:spcAft>
              <a:buNone/>
            </a:pPr>
            <a:r>
              <a:rPr lang="ru-RU" sz="5400" b="1" i="0" u="none" strike="noStrike" cap="none" dirty="0">
                <a:solidFill>
                  <a:srgbClr val="000000"/>
                </a:solidFill>
                <a:latin typeface="Rubik"/>
                <a:ea typeface="Rubik"/>
                <a:cs typeface="Rubik"/>
                <a:sym typeface="Rubik"/>
              </a:rPr>
              <a:t>ЫКШМА</a:t>
            </a:r>
            <a:endParaRPr lang="en-US" sz="2000" dirty="0"/>
          </a:p>
        </p:txBody>
      </p:sp>
      <p:sp>
        <p:nvSpPr>
          <p:cNvPr id="45" name="Google Shape;490;p21">
            <a:extLst>
              <a:ext uri="{FF2B5EF4-FFF2-40B4-BE49-F238E27FC236}">
                <a16:creationId xmlns:a16="http://schemas.microsoft.com/office/drawing/2014/main" id="{C63556F9-657B-46A3-921A-758953554367}"/>
              </a:ext>
            </a:extLst>
          </p:cNvPr>
          <p:cNvSpPr txBox="1"/>
          <p:nvPr/>
        </p:nvSpPr>
        <p:spPr>
          <a:xfrm>
            <a:off x="13063154" y="7576579"/>
            <a:ext cx="4414172" cy="1034129"/>
          </a:xfrm>
          <a:prstGeom prst="rect">
            <a:avLst/>
          </a:prstGeom>
          <a:noFill/>
          <a:ln>
            <a:noFill/>
          </a:ln>
        </p:spPr>
        <p:txBody>
          <a:bodyPr spcFirstLastPara="1" wrap="square" lIns="0" tIns="0" rIns="0" bIns="0" anchor="t" anchorCtr="0">
            <a:spAutoFit/>
          </a:bodyPr>
          <a:lstStyle/>
          <a:p>
            <a:pPr marL="0" marR="0" lvl="0" indent="0" algn="ctr" rtl="0">
              <a:lnSpc>
                <a:spcPct val="140018"/>
              </a:lnSpc>
              <a:spcBef>
                <a:spcPts val="0"/>
              </a:spcBef>
              <a:spcAft>
                <a:spcPts val="0"/>
              </a:spcAft>
              <a:buNone/>
            </a:pPr>
            <a:r>
              <a:rPr lang="ru-RU" sz="4800" b="1" i="0" u="none" strike="noStrike" cap="none" dirty="0">
                <a:solidFill>
                  <a:srgbClr val="000000"/>
                </a:solidFill>
                <a:latin typeface="Rubik"/>
                <a:ea typeface="Rubik"/>
                <a:cs typeface="Rubik"/>
                <a:sym typeface="Rubik"/>
              </a:rPr>
              <a:t>РАВЛУАТИКА</a:t>
            </a:r>
            <a:endParaRPr lang="en-US" sz="1800" dirty="0"/>
          </a:p>
        </p:txBody>
      </p:sp>
      <p:sp>
        <p:nvSpPr>
          <p:cNvPr id="46" name="Google Shape;490;p21">
            <a:extLst>
              <a:ext uri="{FF2B5EF4-FFF2-40B4-BE49-F238E27FC236}">
                <a16:creationId xmlns:a16="http://schemas.microsoft.com/office/drawing/2014/main" id="{A2E8FB72-747E-4D4C-9913-E8A64ED05257}"/>
              </a:ext>
            </a:extLst>
          </p:cNvPr>
          <p:cNvSpPr txBox="1"/>
          <p:nvPr/>
        </p:nvSpPr>
        <p:spPr>
          <a:xfrm>
            <a:off x="6936914" y="3397147"/>
            <a:ext cx="4414171" cy="1163395"/>
          </a:xfrm>
          <a:prstGeom prst="rect">
            <a:avLst/>
          </a:prstGeom>
          <a:noFill/>
          <a:ln>
            <a:noFill/>
          </a:ln>
        </p:spPr>
        <p:txBody>
          <a:bodyPr spcFirstLastPara="1" wrap="square" lIns="0" tIns="0" rIns="0" bIns="0" anchor="t" anchorCtr="0">
            <a:spAutoFit/>
          </a:bodyPr>
          <a:lstStyle/>
          <a:p>
            <a:pPr lvl="0" algn="ctr">
              <a:lnSpc>
                <a:spcPct val="140018"/>
              </a:lnSpc>
            </a:pPr>
            <a:r>
              <a:rPr lang="ru-RU" sz="5400" b="1" dirty="0" smtClean="0">
                <a:latin typeface="Rubik"/>
                <a:cs typeface="Rubik"/>
              </a:rPr>
              <a:t>НТЕЕРМТВИ</a:t>
            </a:r>
            <a:endParaRPr lang="en-US" sz="5400" b="1" dirty="0">
              <a:latin typeface="Rubik"/>
              <a:cs typeface="Rubik"/>
            </a:endParaRPr>
          </a:p>
        </p:txBody>
      </p:sp>
      <p:sp>
        <p:nvSpPr>
          <p:cNvPr id="47" name="Google Shape;490;p21">
            <a:extLst>
              <a:ext uri="{FF2B5EF4-FFF2-40B4-BE49-F238E27FC236}">
                <a16:creationId xmlns:a16="http://schemas.microsoft.com/office/drawing/2014/main" id="{EE37E332-1B4D-41C7-8E0C-A8DBE614422A}"/>
              </a:ext>
            </a:extLst>
          </p:cNvPr>
          <p:cNvSpPr txBox="1"/>
          <p:nvPr/>
        </p:nvSpPr>
        <p:spPr>
          <a:xfrm>
            <a:off x="810673" y="7511947"/>
            <a:ext cx="4414171" cy="1034129"/>
          </a:xfrm>
          <a:prstGeom prst="rect">
            <a:avLst/>
          </a:prstGeom>
          <a:noFill/>
          <a:ln>
            <a:noFill/>
          </a:ln>
        </p:spPr>
        <p:txBody>
          <a:bodyPr spcFirstLastPara="1" wrap="square" lIns="0" tIns="0" rIns="0" bIns="0" anchor="t" anchorCtr="0">
            <a:spAutoFit/>
          </a:bodyPr>
          <a:lstStyle/>
          <a:p>
            <a:pPr marL="0" marR="0" lvl="0" indent="0" algn="ctr" rtl="0">
              <a:lnSpc>
                <a:spcPct val="140018"/>
              </a:lnSpc>
              <a:spcBef>
                <a:spcPts val="0"/>
              </a:spcBef>
              <a:spcAft>
                <a:spcPts val="0"/>
              </a:spcAft>
              <a:buNone/>
            </a:pPr>
            <a:r>
              <a:rPr lang="ru-RU" sz="4800" b="1" i="0" u="none" strike="noStrike" cap="none" dirty="0" smtClean="0">
                <a:solidFill>
                  <a:srgbClr val="000000"/>
                </a:solidFill>
                <a:latin typeface="Rubik"/>
                <a:ea typeface="Rubik"/>
                <a:cs typeface="Rubik"/>
                <a:sym typeface="Rubik"/>
              </a:rPr>
              <a:t>АКВТЕОАИРД</a:t>
            </a:r>
            <a:endParaRPr lang="en-US" sz="18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95C2FB"/>
        </a:solidFill>
        <a:effectLst/>
      </p:bgPr>
    </p:bg>
    <p:spTree>
      <p:nvGrpSpPr>
        <p:cNvPr id="1" name="Shape 472"/>
        <p:cNvGrpSpPr/>
        <p:nvPr/>
      </p:nvGrpSpPr>
      <p:grpSpPr>
        <a:xfrm>
          <a:off x="0" y="0"/>
          <a:ext cx="0" cy="0"/>
          <a:chOff x="0" y="0"/>
          <a:chExt cx="0" cy="0"/>
        </a:xfrm>
      </p:grpSpPr>
      <p:sp>
        <p:nvSpPr>
          <p:cNvPr id="483" name="Google Shape;483;p21"/>
          <p:cNvSpPr txBox="1"/>
          <p:nvPr/>
        </p:nvSpPr>
        <p:spPr>
          <a:xfrm>
            <a:off x="438150" y="474731"/>
            <a:ext cx="17468850" cy="2160591"/>
          </a:xfrm>
          <a:prstGeom prst="rect">
            <a:avLst/>
          </a:prstGeom>
          <a:noFill/>
          <a:ln>
            <a:noFill/>
          </a:ln>
        </p:spPr>
        <p:txBody>
          <a:bodyPr spcFirstLastPara="1" wrap="square" lIns="0" tIns="0" rIns="0" bIns="0" anchor="t" anchorCtr="0">
            <a:spAutoFit/>
          </a:bodyPr>
          <a:lstStyle/>
          <a:p>
            <a:pPr marL="0" marR="0" lvl="0" indent="0" algn="ctr" rtl="0">
              <a:lnSpc>
                <a:spcPct val="117002"/>
              </a:lnSpc>
              <a:spcBef>
                <a:spcPts val="0"/>
              </a:spcBef>
              <a:spcAft>
                <a:spcPts val="0"/>
              </a:spcAft>
              <a:buNone/>
            </a:pPr>
            <a:r>
              <a:rPr lang="ru-RU" sz="6000" i="0" u="none" strike="noStrike" cap="none" dirty="0">
                <a:solidFill>
                  <a:srgbClr val="000000"/>
                </a:solidFill>
                <a:latin typeface="Heebo SemiBold"/>
                <a:ea typeface="Heebo SemiBold"/>
                <a:cs typeface="Heebo SemiBold"/>
                <a:sym typeface="Heebo SemiBold"/>
              </a:rPr>
              <a:t> Восстановите из поврежденных слов термины, относящиеся к информатике и компьютеру</a:t>
            </a:r>
            <a:endParaRPr lang="en-US" sz="800" dirty="0">
              <a:latin typeface="Heebo SemiBold"/>
              <a:ea typeface="Heebo SemiBold"/>
              <a:cs typeface="Heebo SemiBold"/>
              <a:sym typeface="Heebo SemiBold"/>
            </a:endParaRPr>
          </a:p>
        </p:txBody>
      </p:sp>
      <p:grpSp>
        <p:nvGrpSpPr>
          <p:cNvPr id="484" name="Google Shape;484;p21"/>
          <p:cNvGrpSpPr/>
          <p:nvPr/>
        </p:nvGrpSpPr>
        <p:grpSpPr>
          <a:xfrm>
            <a:off x="810674" y="2778025"/>
            <a:ext cx="4414172" cy="2365475"/>
            <a:chOff x="0" y="-9525"/>
            <a:chExt cx="1162580" cy="623006"/>
          </a:xfrm>
        </p:grpSpPr>
        <p:sp>
          <p:nvSpPr>
            <p:cNvPr id="485" name="Google Shape;485;p21"/>
            <p:cNvSpPr/>
            <p:nvPr/>
          </p:nvSpPr>
          <p:spPr>
            <a:xfrm>
              <a:off x="0" y="0"/>
              <a:ext cx="1162580" cy="613481"/>
            </a:xfrm>
            <a:custGeom>
              <a:avLst/>
              <a:gdLst/>
              <a:ahLst/>
              <a:cxnLst/>
              <a:rect l="l" t="t" r="r" b="b"/>
              <a:pathLst>
                <a:path w="1162580" h="613481" extrusionOk="0">
                  <a:moveTo>
                    <a:pt x="0" y="0"/>
                  </a:moveTo>
                  <a:lnTo>
                    <a:pt x="1162580" y="0"/>
                  </a:lnTo>
                  <a:lnTo>
                    <a:pt x="1162580" y="613481"/>
                  </a:lnTo>
                  <a:lnTo>
                    <a:pt x="0" y="613481"/>
                  </a:lnTo>
                  <a:close/>
                </a:path>
              </a:pathLst>
            </a:custGeom>
            <a:solidFill>
              <a:srgbClr val="F6F2A0"/>
            </a:solidFill>
            <a:ln>
              <a:noFill/>
            </a:ln>
          </p:spPr>
        </p:sp>
        <p:sp>
          <p:nvSpPr>
            <p:cNvPr id="486" name="Google Shape;486;p21"/>
            <p:cNvSpPr txBox="1"/>
            <p:nvPr/>
          </p:nvSpPr>
          <p:spPr>
            <a:xfrm>
              <a:off x="0" y="-9525"/>
              <a:ext cx="1162580" cy="623006"/>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487" name="Google Shape;487;p21"/>
          <p:cNvGrpSpPr/>
          <p:nvPr/>
        </p:nvGrpSpPr>
        <p:grpSpPr>
          <a:xfrm>
            <a:off x="810674" y="6892825"/>
            <a:ext cx="4414172" cy="2365475"/>
            <a:chOff x="0" y="-9525"/>
            <a:chExt cx="1162580" cy="623006"/>
          </a:xfrm>
        </p:grpSpPr>
        <p:sp>
          <p:nvSpPr>
            <p:cNvPr id="488" name="Google Shape;488;p21"/>
            <p:cNvSpPr/>
            <p:nvPr/>
          </p:nvSpPr>
          <p:spPr>
            <a:xfrm>
              <a:off x="0" y="0"/>
              <a:ext cx="1162580" cy="613481"/>
            </a:xfrm>
            <a:custGeom>
              <a:avLst/>
              <a:gdLst/>
              <a:ahLst/>
              <a:cxnLst/>
              <a:rect l="l" t="t" r="r" b="b"/>
              <a:pathLst>
                <a:path w="1162580" h="613481" extrusionOk="0">
                  <a:moveTo>
                    <a:pt x="0" y="0"/>
                  </a:moveTo>
                  <a:lnTo>
                    <a:pt x="1162580" y="0"/>
                  </a:lnTo>
                  <a:lnTo>
                    <a:pt x="1162580" y="613481"/>
                  </a:lnTo>
                  <a:lnTo>
                    <a:pt x="0" y="613481"/>
                  </a:lnTo>
                  <a:close/>
                </a:path>
              </a:pathLst>
            </a:custGeom>
            <a:solidFill>
              <a:srgbClr val="FFFFFF"/>
            </a:solidFill>
            <a:ln>
              <a:noFill/>
            </a:ln>
          </p:spPr>
        </p:sp>
        <p:sp>
          <p:nvSpPr>
            <p:cNvPr id="489" name="Google Shape;489;p21"/>
            <p:cNvSpPr txBox="1"/>
            <p:nvPr/>
          </p:nvSpPr>
          <p:spPr>
            <a:xfrm>
              <a:off x="0" y="-9525"/>
              <a:ext cx="1162580" cy="623006"/>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490" name="Google Shape;490;p21"/>
          <p:cNvSpPr txBox="1"/>
          <p:nvPr/>
        </p:nvSpPr>
        <p:spPr>
          <a:xfrm>
            <a:off x="1101144" y="3379064"/>
            <a:ext cx="3833136" cy="1163395"/>
          </a:xfrm>
          <a:prstGeom prst="rect">
            <a:avLst/>
          </a:prstGeom>
          <a:noFill/>
          <a:ln>
            <a:noFill/>
          </a:ln>
        </p:spPr>
        <p:txBody>
          <a:bodyPr spcFirstLastPara="1" wrap="square" lIns="0" tIns="0" rIns="0" bIns="0" anchor="t" anchorCtr="0">
            <a:spAutoFit/>
          </a:bodyPr>
          <a:lstStyle/>
          <a:p>
            <a:pPr marL="0" marR="0" lvl="0" indent="0" algn="ctr" rtl="0">
              <a:lnSpc>
                <a:spcPct val="140018"/>
              </a:lnSpc>
              <a:spcBef>
                <a:spcPts val="0"/>
              </a:spcBef>
              <a:spcAft>
                <a:spcPts val="0"/>
              </a:spcAft>
              <a:buNone/>
            </a:pPr>
            <a:r>
              <a:rPr lang="ru-RU" sz="5400" b="1" dirty="0">
                <a:latin typeface="Rubik"/>
                <a:ea typeface="Rubik"/>
                <a:cs typeface="Rubik"/>
                <a:sym typeface="Rubik"/>
              </a:rPr>
              <a:t>М</a:t>
            </a:r>
            <a:r>
              <a:rPr lang="ru-RU" sz="5400" b="1" i="0" u="none" strike="noStrike" cap="none" dirty="0">
                <a:solidFill>
                  <a:srgbClr val="000000"/>
                </a:solidFill>
                <a:latin typeface="Rubik"/>
                <a:ea typeface="Rubik"/>
                <a:cs typeface="Rubik"/>
                <a:sym typeface="Rubik"/>
              </a:rPr>
              <a:t>ОНИТОР</a:t>
            </a:r>
            <a:endParaRPr lang="en-US" sz="2000" dirty="0"/>
          </a:p>
        </p:txBody>
      </p:sp>
      <p:grpSp>
        <p:nvGrpSpPr>
          <p:cNvPr id="494" name="Google Shape;494;p21"/>
          <p:cNvGrpSpPr/>
          <p:nvPr/>
        </p:nvGrpSpPr>
        <p:grpSpPr>
          <a:xfrm>
            <a:off x="6936914" y="2778025"/>
            <a:ext cx="4414172" cy="2365475"/>
            <a:chOff x="0" y="-9525"/>
            <a:chExt cx="1162580" cy="623006"/>
          </a:xfrm>
        </p:grpSpPr>
        <p:sp>
          <p:nvSpPr>
            <p:cNvPr id="495" name="Google Shape;495;p21"/>
            <p:cNvSpPr/>
            <p:nvPr/>
          </p:nvSpPr>
          <p:spPr>
            <a:xfrm>
              <a:off x="0" y="0"/>
              <a:ext cx="1162580" cy="613481"/>
            </a:xfrm>
            <a:custGeom>
              <a:avLst/>
              <a:gdLst/>
              <a:ahLst/>
              <a:cxnLst/>
              <a:rect l="l" t="t" r="r" b="b"/>
              <a:pathLst>
                <a:path w="1162580" h="613481" extrusionOk="0">
                  <a:moveTo>
                    <a:pt x="0" y="0"/>
                  </a:moveTo>
                  <a:lnTo>
                    <a:pt x="1162580" y="0"/>
                  </a:lnTo>
                  <a:lnTo>
                    <a:pt x="1162580" y="613481"/>
                  </a:lnTo>
                  <a:lnTo>
                    <a:pt x="0" y="613481"/>
                  </a:lnTo>
                  <a:close/>
                </a:path>
              </a:pathLst>
            </a:custGeom>
            <a:solidFill>
              <a:srgbClr val="FFFFFF"/>
            </a:solidFill>
            <a:ln>
              <a:noFill/>
            </a:ln>
          </p:spPr>
        </p:sp>
        <p:sp>
          <p:nvSpPr>
            <p:cNvPr id="496" name="Google Shape;496;p21"/>
            <p:cNvSpPr txBox="1"/>
            <p:nvPr/>
          </p:nvSpPr>
          <p:spPr>
            <a:xfrm>
              <a:off x="0" y="-9525"/>
              <a:ext cx="1162580" cy="623006"/>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497" name="Google Shape;497;p21"/>
          <p:cNvGrpSpPr/>
          <p:nvPr/>
        </p:nvGrpSpPr>
        <p:grpSpPr>
          <a:xfrm>
            <a:off x="6936914" y="6892825"/>
            <a:ext cx="4414172" cy="2365475"/>
            <a:chOff x="0" y="-9525"/>
            <a:chExt cx="1162580" cy="623006"/>
          </a:xfrm>
        </p:grpSpPr>
        <p:sp>
          <p:nvSpPr>
            <p:cNvPr id="498" name="Google Shape;498;p21"/>
            <p:cNvSpPr/>
            <p:nvPr/>
          </p:nvSpPr>
          <p:spPr>
            <a:xfrm>
              <a:off x="0" y="0"/>
              <a:ext cx="1162580" cy="613481"/>
            </a:xfrm>
            <a:custGeom>
              <a:avLst/>
              <a:gdLst/>
              <a:ahLst/>
              <a:cxnLst/>
              <a:rect l="l" t="t" r="r" b="b"/>
              <a:pathLst>
                <a:path w="1162580" h="613481" extrusionOk="0">
                  <a:moveTo>
                    <a:pt x="0" y="0"/>
                  </a:moveTo>
                  <a:lnTo>
                    <a:pt x="1162580" y="0"/>
                  </a:lnTo>
                  <a:lnTo>
                    <a:pt x="1162580" y="613481"/>
                  </a:lnTo>
                  <a:lnTo>
                    <a:pt x="0" y="613481"/>
                  </a:lnTo>
                  <a:close/>
                </a:path>
              </a:pathLst>
            </a:custGeom>
            <a:solidFill>
              <a:srgbClr val="F6F2A0"/>
            </a:solidFill>
            <a:ln>
              <a:noFill/>
            </a:ln>
          </p:spPr>
        </p:sp>
        <p:sp>
          <p:nvSpPr>
            <p:cNvPr id="499" name="Google Shape;499;p21"/>
            <p:cNvSpPr txBox="1"/>
            <p:nvPr/>
          </p:nvSpPr>
          <p:spPr>
            <a:xfrm>
              <a:off x="0" y="-9525"/>
              <a:ext cx="1162580" cy="623006"/>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504" name="Google Shape;504;p21"/>
          <p:cNvGrpSpPr/>
          <p:nvPr/>
        </p:nvGrpSpPr>
        <p:grpSpPr>
          <a:xfrm>
            <a:off x="13063154" y="2853054"/>
            <a:ext cx="4414172" cy="2365475"/>
            <a:chOff x="0" y="-9525"/>
            <a:chExt cx="1162580" cy="623006"/>
          </a:xfrm>
        </p:grpSpPr>
        <p:sp>
          <p:nvSpPr>
            <p:cNvPr id="505" name="Google Shape;505;p21"/>
            <p:cNvSpPr/>
            <p:nvPr/>
          </p:nvSpPr>
          <p:spPr>
            <a:xfrm>
              <a:off x="0" y="0"/>
              <a:ext cx="1162580" cy="613481"/>
            </a:xfrm>
            <a:custGeom>
              <a:avLst/>
              <a:gdLst/>
              <a:ahLst/>
              <a:cxnLst/>
              <a:rect l="l" t="t" r="r" b="b"/>
              <a:pathLst>
                <a:path w="1162580" h="613481" extrusionOk="0">
                  <a:moveTo>
                    <a:pt x="0" y="0"/>
                  </a:moveTo>
                  <a:lnTo>
                    <a:pt x="1162580" y="0"/>
                  </a:lnTo>
                  <a:lnTo>
                    <a:pt x="1162580" y="613481"/>
                  </a:lnTo>
                  <a:lnTo>
                    <a:pt x="0" y="613481"/>
                  </a:lnTo>
                  <a:close/>
                </a:path>
              </a:pathLst>
            </a:custGeom>
            <a:solidFill>
              <a:srgbClr val="F6F2A0"/>
            </a:solidFill>
            <a:ln>
              <a:noFill/>
            </a:ln>
          </p:spPr>
        </p:sp>
        <p:sp>
          <p:nvSpPr>
            <p:cNvPr id="506" name="Google Shape;506;p21"/>
            <p:cNvSpPr txBox="1"/>
            <p:nvPr/>
          </p:nvSpPr>
          <p:spPr>
            <a:xfrm>
              <a:off x="0" y="-9525"/>
              <a:ext cx="1162580" cy="623006"/>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507" name="Google Shape;507;p21"/>
          <p:cNvGrpSpPr/>
          <p:nvPr/>
        </p:nvGrpSpPr>
        <p:grpSpPr>
          <a:xfrm>
            <a:off x="13063155" y="6892825"/>
            <a:ext cx="4414172" cy="2365475"/>
            <a:chOff x="0" y="-9525"/>
            <a:chExt cx="1162580" cy="623006"/>
          </a:xfrm>
        </p:grpSpPr>
        <p:sp>
          <p:nvSpPr>
            <p:cNvPr id="508" name="Google Shape;508;p21"/>
            <p:cNvSpPr/>
            <p:nvPr/>
          </p:nvSpPr>
          <p:spPr>
            <a:xfrm>
              <a:off x="0" y="0"/>
              <a:ext cx="1162580" cy="613481"/>
            </a:xfrm>
            <a:custGeom>
              <a:avLst/>
              <a:gdLst/>
              <a:ahLst/>
              <a:cxnLst/>
              <a:rect l="l" t="t" r="r" b="b"/>
              <a:pathLst>
                <a:path w="1162580" h="613481" extrusionOk="0">
                  <a:moveTo>
                    <a:pt x="0" y="0"/>
                  </a:moveTo>
                  <a:lnTo>
                    <a:pt x="1162580" y="0"/>
                  </a:lnTo>
                  <a:lnTo>
                    <a:pt x="1162580" y="613481"/>
                  </a:lnTo>
                  <a:lnTo>
                    <a:pt x="0" y="613481"/>
                  </a:lnTo>
                  <a:close/>
                </a:path>
              </a:pathLst>
            </a:custGeom>
            <a:solidFill>
              <a:srgbClr val="FFFFFF"/>
            </a:solidFill>
            <a:ln>
              <a:noFill/>
            </a:ln>
          </p:spPr>
        </p:sp>
        <p:sp>
          <p:nvSpPr>
            <p:cNvPr id="509" name="Google Shape;509;p21"/>
            <p:cNvSpPr txBox="1"/>
            <p:nvPr/>
          </p:nvSpPr>
          <p:spPr>
            <a:xfrm>
              <a:off x="0" y="-9525"/>
              <a:ext cx="1162580" cy="623006"/>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43" name="Google Shape;490;p21">
            <a:extLst>
              <a:ext uri="{FF2B5EF4-FFF2-40B4-BE49-F238E27FC236}">
                <a16:creationId xmlns:a16="http://schemas.microsoft.com/office/drawing/2014/main" id="{75114290-352D-4DBE-9429-28F2EB88D827}"/>
              </a:ext>
            </a:extLst>
          </p:cNvPr>
          <p:cNvSpPr txBox="1"/>
          <p:nvPr/>
        </p:nvSpPr>
        <p:spPr>
          <a:xfrm>
            <a:off x="7227432" y="7493864"/>
            <a:ext cx="3833136" cy="1163395"/>
          </a:xfrm>
          <a:prstGeom prst="rect">
            <a:avLst/>
          </a:prstGeom>
          <a:noFill/>
          <a:ln>
            <a:noFill/>
          </a:ln>
        </p:spPr>
        <p:txBody>
          <a:bodyPr spcFirstLastPara="1" wrap="square" lIns="0" tIns="0" rIns="0" bIns="0" anchor="t" anchorCtr="0">
            <a:spAutoFit/>
          </a:bodyPr>
          <a:lstStyle/>
          <a:p>
            <a:pPr marL="0" marR="0" lvl="0" indent="0" algn="ctr" rtl="0">
              <a:lnSpc>
                <a:spcPct val="140018"/>
              </a:lnSpc>
              <a:spcBef>
                <a:spcPts val="0"/>
              </a:spcBef>
              <a:spcAft>
                <a:spcPts val="0"/>
              </a:spcAft>
              <a:buNone/>
            </a:pPr>
            <a:r>
              <a:rPr lang="ru-RU" sz="5400" b="1" i="0" u="none" strike="noStrike" cap="none" dirty="0" smtClean="0">
                <a:solidFill>
                  <a:srgbClr val="000000"/>
                </a:solidFill>
                <a:latin typeface="Rubik"/>
                <a:ea typeface="Rubik"/>
                <a:cs typeface="Rubik"/>
                <a:sym typeface="Rubik"/>
              </a:rPr>
              <a:t>ПРИНТЕР</a:t>
            </a:r>
            <a:endParaRPr lang="en-US" sz="2000" dirty="0"/>
          </a:p>
        </p:txBody>
      </p:sp>
      <p:sp>
        <p:nvSpPr>
          <p:cNvPr id="44" name="Google Shape;490;p21">
            <a:extLst>
              <a:ext uri="{FF2B5EF4-FFF2-40B4-BE49-F238E27FC236}">
                <a16:creationId xmlns:a16="http://schemas.microsoft.com/office/drawing/2014/main" id="{EEDCBA0A-6FBC-4549-9693-5600EB44DEB0}"/>
              </a:ext>
            </a:extLst>
          </p:cNvPr>
          <p:cNvSpPr txBox="1"/>
          <p:nvPr/>
        </p:nvSpPr>
        <p:spPr>
          <a:xfrm>
            <a:off x="13353720" y="3397147"/>
            <a:ext cx="3833136" cy="1163395"/>
          </a:xfrm>
          <a:prstGeom prst="rect">
            <a:avLst/>
          </a:prstGeom>
          <a:noFill/>
          <a:ln>
            <a:noFill/>
          </a:ln>
        </p:spPr>
        <p:txBody>
          <a:bodyPr spcFirstLastPara="1" wrap="square" lIns="0" tIns="0" rIns="0" bIns="0" anchor="t" anchorCtr="0">
            <a:spAutoFit/>
          </a:bodyPr>
          <a:lstStyle/>
          <a:p>
            <a:pPr marL="0" marR="0" lvl="0" indent="0" algn="ctr" rtl="0">
              <a:lnSpc>
                <a:spcPct val="140018"/>
              </a:lnSpc>
              <a:spcBef>
                <a:spcPts val="0"/>
              </a:spcBef>
              <a:spcAft>
                <a:spcPts val="0"/>
              </a:spcAft>
              <a:buNone/>
            </a:pPr>
            <a:r>
              <a:rPr lang="ru-RU" sz="5400" b="1" i="0" u="none" strike="noStrike" cap="none" dirty="0">
                <a:solidFill>
                  <a:srgbClr val="000000"/>
                </a:solidFill>
                <a:latin typeface="Rubik"/>
                <a:ea typeface="Rubik"/>
                <a:cs typeface="Rubik"/>
                <a:sym typeface="Rubik"/>
              </a:rPr>
              <a:t>МЫШКА</a:t>
            </a:r>
            <a:endParaRPr lang="en-US" sz="2000" dirty="0"/>
          </a:p>
        </p:txBody>
      </p:sp>
      <p:sp>
        <p:nvSpPr>
          <p:cNvPr id="45" name="Google Shape;490;p21">
            <a:extLst>
              <a:ext uri="{FF2B5EF4-FFF2-40B4-BE49-F238E27FC236}">
                <a16:creationId xmlns:a16="http://schemas.microsoft.com/office/drawing/2014/main" id="{C63556F9-657B-46A3-921A-758953554367}"/>
              </a:ext>
            </a:extLst>
          </p:cNvPr>
          <p:cNvSpPr txBox="1"/>
          <p:nvPr/>
        </p:nvSpPr>
        <p:spPr>
          <a:xfrm>
            <a:off x="13063154" y="7576579"/>
            <a:ext cx="4414172" cy="1034129"/>
          </a:xfrm>
          <a:prstGeom prst="rect">
            <a:avLst/>
          </a:prstGeom>
          <a:noFill/>
          <a:ln>
            <a:noFill/>
          </a:ln>
        </p:spPr>
        <p:txBody>
          <a:bodyPr spcFirstLastPara="1" wrap="square" lIns="0" tIns="0" rIns="0" bIns="0" anchor="t" anchorCtr="0">
            <a:spAutoFit/>
          </a:bodyPr>
          <a:lstStyle/>
          <a:p>
            <a:pPr marL="0" marR="0" lvl="0" indent="0" algn="ctr" rtl="0">
              <a:lnSpc>
                <a:spcPct val="140018"/>
              </a:lnSpc>
              <a:spcBef>
                <a:spcPts val="0"/>
              </a:spcBef>
              <a:spcAft>
                <a:spcPts val="0"/>
              </a:spcAft>
              <a:buNone/>
            </a:pPr>
            <a:r>
              <a:rPr lang="ru-RU" sz="4800" b="1" i="0" u="none" strike="noStrike" cap="none" dirty="0">
                <a:solidFill>
                  <a:srgbClr val="000000"/>
                </a:solidFill>
                <a:latin typeface="Rubik"/>
                <a:ea typeface="Rubik"/>
                <a:cs typeface="Rubik"/>
                <a:sym typeface="Rubik"/>
              </a:rPr>
              <a:t>КЛАВИАТУРА</a:t>
            </a:r>
            <a:endParaRPr lang="en-US" sz="1800" dirty="0"/>
          </a:p>
        </p:txBody>
      </p:sp>
      <p:sp>
        <p:nvSpPr>
          <p:cNvPr id="46" name="Google Shape;490;p21">
            <a:extLst>
              <a:ext uri="{FF2B5EF4-FFF2-40B4-BE49-F238E27FC236}">
                <a16:creationId xmlns:a16="http://schemas.microsoft.com/office/drawing/2014/main" id="{A2E8FB72-747E-4D4C-9913-E8A64ED05257}"/>
              </a:ext>
            </a:extLst>
          </p:cNvPr>
          <p:cNvSpPr txBox="1"/>
          <p:nvPr/>
        </p:nvSpPr>
        <p:spPr>
          <a:xfrm>
            <a:off x="7256007" y="3379063"/>
            <a:ext cx="3833136" cy="1163395"/>
          </a:xfrm>
          <a:prstGeom prst="rect">
            <a:avLst/>
          </a:prstGeom>
          <a:noFill/>
          <a:ln>
            <a:noFill/>
          </a:ln>
        </p:spPr>
        <p:txBody>
          <a:bodyPr spcFirstLastPara="1" wrap="square" lIns="0" tIns="0" rIns="0" bIns="0" anchor="t" anchorCtr="0">
            <a:spAutoFit/>
          </a:bodyPr>
          <a:lstStyle/>
          <a:p>
            <a:pPr marL="0" marR="0" lvl="0" indent="0" algn="ctr" rtl="0">
              <a:lnSpc>
                <a:spcPct val="140018"/>
              </a:lnSpc>
              <a:spcBef>
                <a:spcPts val="0"/>
              </a:spcBef>
              <a:spcAft>
                <a:spcPts val="0"/>
              </a:spcAft>
              <a:buNone/>
            </a:pPr>
            <a:r>
              <a:rPr lang="ru-RU" sz="5400" b="1" dirty="0" smtClean="0">
                <a:latin typeface="Rubik"/>
                <a:cs typeface="Rubik"/>
              </a:rPr>
              <a:t>ИНТЕРНЕТ</a:t>
            </a:r>
            <a:endParaRPr lang="en-US" sz="5400" b="1" dirty="0">
              <a:latin typeface="Rubik"/>
              <a:cs typeface="Rubik"/>
            </a:endParaRPr>
          </a:p>
        </p:txBody>
      </p:sp>
      <p:sp>
        <p:nvSpPr>
          <p:cNvPr id="47" name="Google Shape;490;p21">
            <a:extLst>
              <a:ext uri="{FF2B5EF4-FFF2-40B4-BE49-F238E27FC236}">
                <a16:creationId xmlns:a16="http://schemas.microsoft.com/office/drawing/2014/main" id="{EE37E332-1B4D-41C7-8E0C-A8DBE614422A}"/>
              </a:ext>
            </a:extLst>
          </p:cNvPr>
          <p:cNvSpPr txBox="1"/>
          <p:nvPr/>
        </p:nvSpPr>
        <p:spPr>
          <a:xfrm>
            <a:off x="810673" y="7511947"/>
            <a:ext cx="4414171" cy="1034129"/>
          </a:xfrm>
          <a:prstGeom prst="rect">
            <a:avLst/>
          </a:prstGeom>
          <a:noFill/>
          <a:ln>
            <a:noFill/>
          </a:ln>
        </p:spPr>
        <p:txBody>
          <a:bodyPr spcFirstLastPara="1" wrap="square" lIns="0" tIns="0" rIns="0" bIns="0" anchor="t" anchorCtr="0">
            <a:spAutoFit/>
          </a:bodyPr>
          <a:lstStyle/>
          <a:p>
            <a:pPr marL="0" marR="0" lvl="0" indent="0" algn="ctr" rtl="0">
              <a:lnSpc>
                <a:spcPct val="140018"/>
              </a:lnSpc>
              <a:spcBef>
                <a:spcPts val="0"/>
              </a:spcBef>
              <a:spcAft>
                <a:spcPts val="0"/>
              </a:spcAft>
              <a:buNone/>
            </a:pPr>
            <a:r>
              <a:rPr lang="ru-RU" sz="4800" b="1" dirty="0">
                <a:latin typeface="Rubik"/>
                <a:cs typeface="Rubik"/>
                <a:sym typeface="Rubik"/>
              </a:rPr>
              <a:t>ВИДЕОКАРТА</a:t>
            </a:r>
            <a:endParaRPr lang="en-US" sz="1800" dirty="0"/>
          </a:p>
        </p:txBody>
      </p:sp>
    </p:spTree>
    <p:extLst>
      <p:ext uri="{BB962C8B-B14F-4D97-AF65-F5344CB8AC3E}">
        <p14:creationId xmlns:p14="http://schemas.microsoft.com/office/powerpoint/2010/main" val="24443593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6F2A0"/>
        </a:solidFill>
        <a:effectLst/>
      </p:bgPr>
    </p:bg>
    <p:spTree>
      <p:nvGrpSpPr>
        <p:cNvPr id="1" name="Shape 421"/>
        <p:cNvGrpSpPr/>
        <p:nvPr/>
      </p:nvGrpSpPr>
      <p:grpSpPr>
        <a:xfrm>
          <a:off x="0" y="0"/>
          <a:ext cx="0" cy="0"/>
          <a:chOff x="0" y="0"/>
          <a:chExt cx="0" cy="0"/>
        </a:xfrm>
      </p:grpSpPr>
      <p:pic>
        <p:nvPicPr>
          <p:cNvPr id="3074" name="Picture 2" descr="Picture background">
            <a:extLst>
              <a:ext uri="{FF2B5EF4-FFF2-40B4-BE49-F238E27FC236}">
                <a16:creationId xmlns:a16="http://schemas.microsoft.com/office/drawing/2014/main" id="{B160FBCB-DA79-466E-96CC-2572054B3853}"/>
              </a:ext>
            </a:extLst>
          </p:cNvPr>
          <p:cNvPicPr>
            <a:picLocks noChangeAspect="1" noChangeArrowheads="1"/>
          </p:cNvPicPr>
          <p:nvPr/>
        </p:nvPicPr>
        <p:blipFill>
          <a:blip r:embed="rId3">
            <a:grayscl/>
            <a:alphaModFix amt="85000"/>
            <a:extLst>
              <a:ext uri="{28A0092B-C50C-407E-A947-70E740481C1C}">
                <a14:useLocalDpi xmlns:a14="http://schemas.microsoft.com/office/drawing/2010/main" val="0"/>
              </a:ext>
            </a:extLst>
          </a:blip>
          <a:srcRect/>
          <a:stretch>
            <a:fillRect/>
          </a:stretch>
        </p:blipFill>
        <p:spPr bwMode="auto">
          <a:xfrm>
            <a:off x="1004157" y="-2801805"/>
            <a:ext cx="16232783" cy="10821855"/>
          </a:xfrm>
          <a:prstGeom prst="rect">
            <a:avLst/>
          </a:prstGeom>
          <a:noFill/>
          <a:extLst>
            <a:ext uri="{909E8E84-426E-40DD-AFC4-6F175D3DCCD1}">
              <a14:hiddenFill xmlns:a14="http://schemas.microsoft.com/office/drawing/2010/main">
                <a:solidFill>
                  <a:srgbClr val="FFFFFF"/>
                </a:solidFill>
              </a14:hiddenFill>
            </a:ext>
          </a:extLst>
        </p:spPr>
      </p:pic>
      <p:grpSp>
        <p:nvGrpSpPr>
          <p:cNvPr id="423" name="Google Shape;423;p18"/>
          <p:cNvGrpSpPr/>
          <p:nvPr/>
        </p:nvGrpSpPr>
        <p:grpSpPr>
          <a:xfrm>
            <a:off x="980372" y="6662922"/>
            <a:ext cx="16327256" cy="2995428"/>
            <a:chOff x="0" y="-9525"/>
            <a:chExt cx="4300183" cy="654044"/>
          </a:xfrm>
        </p:grpSpPr>
        <p:sp>
          <p:nvSpPr>
            <p:cNvPr id="424" name="Google Shape;424;p18"/>
            <p:cNvSpPr/>
            <p:nvPr/>
          </p:nvSpPr>
          <p:spPr>
            <a:xfrm>
              <a:off x="0" y="0"/>
              <a:ext cx="4300182" cy="644519"/>
            </a:xfrm>
            <a:custGeom>
              <a:avLst/>
              <a:gdLst/>
              <a:ahLst/>
              <a:cxnLst/>
              <a:rect l="l" t="t" r="r" b="b"/>
              <a:pathLst>
                <a:path w="4300182" h="644519" extrusionOk="0">
                  <a:moveTo>
                    <a:pt x="0" y="0"/>
                  </a:moveTo>
                  <a:lnTo>
                    <a:pt x="4300182" y="0"/>
                  </a:lnTo>
                  <a:lnTo>
                    <a:pt x="4300182" y="644519"/>
                  </a:lnTo>
                  <a:lnTo>
                    <a:pt x="0" y="644519"/>
                  </a:lnTo>
                  <a:close/>
                </a:path>
              </a:pathLst>
            </a:custGeom>
            <a:solidFill>
              <a:srgbClr val="FFFFFF"/>
            </a:solidFill>
            <a:ln>
              <a:noFill/>
            </a:ln>
          </p:spPr>
        </p:sp>
        <p:sp>
          <p:nvSpPr>
            <p:cNvPr id="425" name="Google Shape;425;p18"/>
            <p:cNvSpPr txBox="1"/>
            <p:nvPr/>
          </p:nvSpPr>
          <p:spPr>
            <a:xfrm>
              <a:off x="0" y="-9525"/>
              <a:ext cx="4300183" cy="654044"/>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426" name="Google Shape;426;p18"/>
          <p:cNvSpPr/>
          <p:nvPr/>
        </p:nvSpPr>
        <p:spPr>
          <a:xfrm rot="1146163">
            <a:off x="12488593" y="146937"/>
            <a:ext cx="5284837" cy="5848411"/>
          </a:xfrm>
          <a:custGeom>
            <a:avLst/>
            <a:gdLst/>
            <a:ahLst/>
            <a:cxnLst/>
            <a:rect l="l" t="t" r="r" b="b"/>
            <a:pathLst>
              <a:path w="5284837" h="5848411" extrusionOk="0">
                <a:moveTo>
                  <a:pt x="0" y="0"/>
                </a:moveTo>
                <a:lnTo>
                  <a:pt x="5284836" y="0"/>
                </a:lnTo>
                <a:lnTo>
                  <a:pt x="5284836" y="5848411"/>
                </a:lnTo>
                <a:lnTo>
                  <a:pt x="0" y="5848411"/>
                </a:lnTo>
                <a:lnTo>
                  <a:pt x="0" y="0"/>
                </a:lnTo>
                <a:close/>
              </a:path>
            </a:pathLst>
          </a:custGeom>
          <a:blipFill rotWithShape="1">
            <a:blip r:embed="rId4">
              <a:alphaModFix/>
            </a:blip>
            <a:stretch>
              <a:fillRect/>
            </a:stretch>
          </a:blipFill>
          <a:ln>
            <a:noFill/>
          </a:ln>
        </p:spPr>
      </p:sp>
      <p:sp>
        <p:nvSpPr>
          <p:cNvPr id="427" name="Google Shape;427;p18"/>
          <p:cNvSpPr txBox="1"/>
          <p:nvPr/>
        </p:nvSpPr>
        <p:spPr>
          <a:xfrm rot="1146160">
            <a:off x="13282232" y="1114366"/>
            <a:ext cx="3541201" cy="4466287"/>
          </a:xfrm>
          <a:prstGeom prst="rect">
            <a:avLst/>
          </a:prstGeom>
          <a:noFill/>
          <a:ln>
            <a:noFill/>
          </a:ln>
        </p:spPr>
        <p:txBody>
          <a:bodyPr spcFirstLastPara="1" wrap="square" lIns="0" tIns="0" rIns="0" bIns="0" anchor="t" anchorCtr="0">
            <a:spAutoFit/>
          </a:bodyPr>
          <a:lstStyle/>
          <a:p>
            <a:pPr marL="0" marR="0" lvl="0" indent="0" algn="ctr" rtl="0">
              <a:lnSpc>
                <a:spcPct val="116999"/>
              </a:lnSpc>
              <a:spcBef>
                <a:spcPts val="0"/>
              </a:spcBef>
              <a:spcAft>
                <a:spcPts val="0"/>
              </a:spcAft>
              <a:buNone/>
            </a:pPr>
            <a:r>
              <a:rPr lang="en-US" sz="24806" b="0" i="0" u="none" strike="noStrike" cap="none" dirty="0">
                <a:solidFill>
                  <a:srgbClr val="FFFFFF"/>
                </a:solidFill>
                <a:latin typeface="Heebo"/>
                <a:ea typeface="Heebo"/>
                <a:cs typeface="Heebo"/>
                <a:sym typeface="Heebo"/>
              </a:rPr>
              <a:t>0</a:t>
            </a:r>
            <a:r>
              <a:rPr lang="ru-RU" sz="24806" b="0" i="0" u="none" strike="noStrike" cap="none" dirty="0">
                <a:solidFill>
                  <a:srgbClr val="FFFFFF"/>
                </a:solidFill>
                <a:latin typeface="Heebo"/>
                <a:ea typeface="Heebo"/>
                <a:cs typeface="Heebo"/>
                <a:sym typeface="Heebo"/>
              </a:rPr>
              <a:t>4</a:t>
            </a:r>
            <a:endParaRPr dirty="0"/>
          </a:p>
        </p:txBody>
      </p:sp>
      <p:sp>
        <p:nvSpPr>
          <p:cNvPr id="428" name="Google Shape;428;p18"/>
          <p:cNvSpPr txBox="1"/>
          <p:nvPr/>
        </p:nvSpPr>
        <p:spPr>
          <a:xfrm>
            <a:off x="1152523" y="7125352"/>
            <a:ext cx="15982950" cy="2070567"/>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17000"/>
              </a:lnSpc>
              <a:spcBef>
                <a:spcPts val="0"/>
              </a:spcBef>
              <a:spcAft>
                <a:spcPts val="0"/>
              </a:spcAft>
              <a:buClr>
                <a:srgbClr val="000000"/>
              </a:buClr>
              <a:buSzTx/>
              <a:buFont typeface="Arial"/>
              <a:buNone/>
              <a:tabLst/>
              <a:defRPr/>
            </a:pPr>
            <a:r>
              <a:rPr lang="ru-RU" sz="11500" dirty="0">
                <a:latin typeface="Heebo SemiBold"/>
                <a:ea typeface="Heebo SemiBold"/>
                <a:cs typeface="Heebo SemiBold"/>
                <a:sym typeface="Heebo SemiBold"/>
              </a:rPr>
              <a:t>Викторина</a:t>
            </a:r>
            <a:endParaRPr kumimoji="0" lang="ru-RU" sz="11500" b="0" i="0" u="none" strike="noStrike" kern="0" cap="none" spc="0" normalizeH="0" baseline="0" noProof="0" dirty="0">
              <a:ln>
                <a:noFill/>
              </a:ln>
              <a:solidFill>
                <a:srgbClr val="000000"/>
              </a:solidFill>
              <a:effectLst/>
              <a:uLnTx/>
              <a:uFillTx/>
              <a:latin typeface="Heebo SemiBold"/>
              <a:ea typeface="Heebo SemiBold"/>
              <a:cs typeface="Heebo SemiBold"/>
              <a:sym typeface="Heebo SemiBold"/>
            </a:endParaRPr>
          </a:p>
        </p:txBody>
      </p:sp>
    </p:spTree>
    <p:extLst>
      <p:ext uri="{BB962C8B-B14F-4D97-AF65-F5344CB8AC3E}">
        <p14:creationId xmlns:p14="http://schemas.microsoft.com/office/powerpoint/2010/main" val="2104538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6F2A0"/>
        </a:solidFill>
        <a:effectLst/>
      </p:bgPr>
    </p:bg>
    <p:spTree>
      <p:nvGrpSpPr>
        <p:cNvPr id="1" name="Shape 380"/>
        <p:cNvGrpSpPr/>
        <p:nvPr/>
      </p:nvGrpSpPr>
      <p:grpSpPr>
        <a:xfrm>
          <a:off x="0" y="0"/>
          <a:ext cx="0" cy="0"/>
          <a:chOff x="0" y="0"/>
          <a:chExt cx="0" cy="0"/>
        </a:xfrm>
      </p:grpSpPr>
      <p:grpSp>
        <p:nvGrpSpPr>
          <p:cNvPr id="381" name="Google Shape;381;p17"/>
          <p:cNvGrpSpPr/>
          <p:nvPr/>
        </p:nvGrpSpPr>
        <p:grpSpPr>
          <a:xfrm>
            <a:off x="1259595" y="6485737"/>
            <a:ext cx="3848696" cy="3653940"/>
            <a:chOff x="0" y="-9525"/>
            <a:chExt cx="1013648" cy="1464818"/>
          </a:xfrm>
        </p:grpSpPr>
        <p:sp>
          <p:nvSpPr>
            <p:cNvPr id="382" name="Google Shape;382;p17"/>
            <p:cNvSpPr/>
            <p:nvPr/>
          </p:nvSpPr>
          <p:spPr>
            <a:xfrm>
              <a:off x="0" y="0"/>
              <a:ext cx="1013648" cy="1455293"/>
            </a:xfrm>
            <a:custGeom>
              <a:avLst/>
              <a:gdLst/>
              <a:ahLst/>
              <a:cxnLst/>
              <a:rect l="l" t="t" r="r" b="b"/>
              <a:pathLst>
                <a:path w="1013648" h="1455293" extrusionOk="0">
                  <a:moveTo>
                    <a:pt x="0" y="0"/>
                  </a:moveTo>
                  <a:lnTo>
                    <a:pt x="1013648" y="0"/>
                  </a:lnTo>
                  <a:lnTo>
                    <a:pt x="1013648" y="1455293"/>
                  </a:lnTo>
                  <a:lnTo>
                    <a:pt x="0" y="1455293"/>
                  </a:lnTo>
                  <a:close/>
                </a:path>
              </a:pathLst>
            </a:custGeom>
            <a:solidFill>
              <a:srgbClr val="FFFFFF"/>
            </a:solidFill>
            <a:ln>
              <a:noFill/>
            </a:ln>
          </p:spPr>
        </p:sp>
        <p:sp>
          <p:nvSpPr>
            <p:cNvPr id="383" name="Google Shape;383;p17"/>
            <p:cNvSpPr txBox="1"/>
            <p:nvPr/>
          </p:nvSpPr>
          <p:spPr>
            <a:xfrm>
              <a:off x="0" y="-9525"/>
              <a:ext cx="1013648" cy="1464818"/>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84" name="Google Shape;384;p17"/>
          <p:cNvGrpSpPr/>
          <p:nvPr/>
        </p:nvGrpSpPr>
        <p:grpSpPr>
          <a:xfrm>
            <a:off x="7219652" y="6485737"/>
            <a:ext cx="3848696" cy="3653940"/>
            <a:chOff x="0" y="-9525"/>
            <a:chExt cx="1013648" cy="1464818"/>
          </a:xfrm>
        </p:grpSpPr>
        <p:sp>
          <p:nvSpPr>
            <p:cNvPr id="385" name="Google Shape;385;p17"/>
            <p:cNvSpPr/>
            <p:nvPr/>
          </p:nvSpPr>
          <p:spPr>
            <a:xfrm>
              <a:off x="0" y="0"/>
              <a:ext cx="1013648" cy="1455293"/>
            </a:xfrm>
            <a:custGeom>
              <a:avLst/>
              <a:gdLst/>
              <a:ahLst/>
              <a:cxnLst/>
              <a:rect l="l" t="t" r="r" b="b"/>
              <a:pathLst>
                <a:path w="1013648" h="1455293" extrusionOk="0">
                  <a:moveTo>
                    <a:pt x="0" y="0"/>
                  </a:moveTo>
                  <a:lnTo>
                    <a:pt x="1013648" y="0"/>
                  </a:lnTo>
                  <a:lnTo>
                    <a:pt x="1013648" y="1455293"/>
                  </a:lnTo>
                  <a:lnTo>
                    <a:pt x="0" y="1455293"/>
                  </a:lnTo>
                  <a:close/>
                </a:path>
              </a:pathLst>
            </a:custGeom>
            <a:solidFill>
              <a:srgbClr val="FFFFFF"/>
            </a:solidFill>
            <a:ln>
              <a:noFill/>
            </a:ln>
          </p:spPr>
        </p:sp>
        <p:sp>
          <p:nvSpPr>
            <p:cNvPr id="386" name="Google Shape;386;p17"/>
            <p:cNvSpPr txBox="1"/>
            <p:nvPr/>
          </p:nvSpPr>
          <p:spPr>
            <a:xfrm>
              <a:off x="0" y="-9525"/>
              <a:ext cx="1013648" cy="1464818"/>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87" name="Google Shape;387;p17"/>
          <p:cNvGrpSpPr/>
          <p:nvPr/>
        </p:nvGrpSpPr>
        <p:grpSpPr>
          <a:xfrm>
            <a:off x="13182898" y="6485737"/>
            <a:ext cx="3848696" cy="3653940"/>
            <a:chOff x="0" y="-9525"/>
            <a:chExt cx="1013648" cy="1464818"/>
          </a:xfrm>
        </p:grpSpPr>
        <p:sp>
          <p:nvSpPr>
            <p:cNvPr id="388" name="Google Shape;388;p17"/>
            <p:cNvSpPr/>
            <p:nvPr/>
          </p:nvSpPr>
          <p:spPr>
            <a:xfrm>
              <a:off x="0" y="0"/>
              <a:ext cx="1013648" cy="1455293"/>
            </a:xfrm>
            <a:custGeom>
              <a:avLst/>
              <a:gdLst/>
              <a:ahLst/>
              <a:cxnLst/>
              <a:rect l="l" t="t" r="r" b="b"/>
              <a:pathLst>
                <a:path w="1013648" h="1455293" extrusionOk="0">
                  <a:moveTo>
                    <a:pt x="0" y="0"/>
                  </a:moveTo>
                  <a:lnTo>
                    <a:pt x="1013648" y="0"/>
                  </a:lnTo>
                  <a:lnTo>
                    <a:pt x="1013648" y="1455293"/>
                  </a:lnTo>
                  <a:lnTo>
                    <a:pt x="0" y="1455293"/>
                  </a:lnTo>
                  <a:close/>
                </a:path>
              </a:pathLst>
            </a:custGeom>
            <a:solidFill>
              <a:srgbClr val="FFFFFF"/>
            </a:solidFill>
            <a:ln>
              <a:noFill/>
            </a:ln>
          </p:spPr>
        </p:sp>
        <p:sp>
          <p:nvSpPr>
            <p:cNvPr id="389" name="Google Shape;389;p17"/>
            <p:cNvSpPr txBox="1"/>
            <p:nvPr/>
          </p:nvSpPr>
          <p:spPr>
            <a:xfrm>
              <a:off x="0" y="-9525"/>
              <a:ext cx="1013648" cy="1464818"/>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402" name="Google Shape;402;p17"/>
          <p:cNvSpPr txBox="1"/>
          <p:nvPr/>
        </p:nvSpPr>
        <p:spPr>
          <a:xfrm>
            <a:off x="2038350" y="349498"/>
            <a:ext cx="14401800" cy="1296381"/>
          </a:xfrm>
          <a:prstGeom prst="rect">
            <a:avLst/>
          </a:prstGeom>
          <a:noFill/>
          <a:ln>
            <a:noFill/>
          </a:ln>
        </p:spPr>
        <p:txBody>
          <a:bodyPr spcFirstLastPara="1" wrap="square" lIns="0" tIns="0" rIns="0" bIns="0" anchor="t" anchorCtr="0">
            <a:spAutoFit/>
          </a:bodyPr>
          <a:lstStyle/>
          <a:p>
            <a:pPr marL="0" marR="0" lvl="0" indent="0" algn="ctr" rtl="0">
              <a:lnSpc>
                <a:spcPct val="117007"/>
              </a:lnSpc>
              <a:spcBef>
                <a:spcPts val="0"/>
              </a:spcBef>
              <a:spcAft>
                <a:spcPts val="0"/>
              </a:spcAft>
              <a:buNone/>
            </a:pPr>
            <a:r>
              <a:rPr lang="ru-RU" sz="7200" i="0" u="none" strike="noStrike" cap="none" dirty="0">
                <a:solidFill>
                  <a:srgbClr val="000000"/>
                </a:solidFill>
                <a:latin typeface="Heebo SemiBold"/>
                <a:ea typeface="Heebo SemiBold"/>
                <a:cs typeface="Heebo SemiBold"/>
                <a:sym typeface="Heebo SemiBold"/>
              </a:rPr>
              <a:t>Выберите правильный ответ</a:t>
            </a:r>
            <a:endParaRPr sz="1000" dirty="0">
              <a:latin typeface="Heebo SemiBold"/>
              <a:ea typeface="Heebo SemiBold"/>
              <a:cs typeface="Heebo SemiBold"/>
              <a:sym typeface="Heebo SemiBold"/>
            </a:endParaRPr>
          </a:p>
        </p:txBody>
      </p:sp>
      <p:sp>
        <p:nvSpPr>
          <p:cNvPr id="406" name="Google Shape;406;p17"/>
          <p:cNvSpPr txBox="1"/>
          <p:nvPr/>
        </p:nvSpPr>
        <p:spPr>
          <a:xfrm>
            <a:off x="1631645" y="7378512"/>
            <a:ext cx="3020488" cy="1938992"/>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ru-RU" sz="3000" b="1" dirty="0">
                <a:latin typeface="Rubik"/>
                <a:ea typeface="Rubik"/>
                <a:cs typeface="Rubik"/>
                <a:sym typeface="Rubik"/>
              </a:rPr>
              <a:t>А)</a:t>
            </a:r>
            <a:r>
              <a:rPr lang="ru-RU" sz="3000" b="1" i="0" u="none" strike="noStrike" cap="none" dirty="0">
                <a:solidFill>
                  <a:srgbClr val="000000"/>
                </a:solidFill>
                <a:latin typeface="Rubik"/>
                <a:ea typeface="Rubik"/>
                <a:cs typeface="Rubik"/>
                <a:sym typeface="Rubik"/>
              </a:rPr>
              <a:t> Правила поведения на уроке.</a:t>
            </a:r>
            <a:endParaRPr lang="en-US" dirty="0"/>
          </a:p>
        </p:txBody>
      </p:sp>
      <p:grpSp>
        <p:nvGrpSpPr>
          <p:cNvPr id="409" name="Google Shape;409;p17"/>
          <p:cNvGrpSpPr/>
          <p:nvPr/>
        </p:nvGrpSpPr>
        <p:grpSpPr>
          <a:xfrm>
            <a:off x="1259595" y="9956189"/>
            <a:ext cx="3848696" cy="330811"/>
            <a:chOff x="0" y="-9525"/>
            <a:chExt cx="1013648" cy="87127"/>
          </a:xfrm>
        </p:grpSpPr>
        <p:sp>
          <p:nvSpPr>
            <p:cNvPr id="410" name="Google Shape;410;p17"/>
            <p:cNvSpPr/>
            <p:nvPr/>
          </p:nvSpPr>
          <p:spPr>
            <a:xfrm>
              <a:off x="0" y="0"/>
              <a:ext cx="1013648" cy="77602"/>
            </a:xfrm>
            <a:custGeom>
              <a:avLst/>
              <a:gdLst/>
              <a:ahLst/>
              <a:cxnLst/>
              <a:rect l="l" t="t" r="r" b="b"/>
              <a:pathLst>
                <a:path w="1013648" h="77602" extrusionOk="0">
                  <a:moveTo>
                    <a:pt x="0" y="0"/>
                  </a:moveTo>
                  <a:lnTo>
                    <a:pt x="1013648" y="0"/>
                  </a:lnTo>
                  <a:lnTo>
                    <a:pt x="1013648" y="77602"/>
                  </a:lnTo>
                  <a:lnTo>
                    <a:pt x="0" y="77602"/>
                  </a:lnTo>
                  <a:close/>
                </a:path>
              </a:pathLst>
            </a:custGeom>
            <a:solidFill>
              <a:srgbClr val="FA7539"/>
            </a:solidFill>
            <a:ln>
              <a:noFill/>
            </a:ln>
          </p:spPr>
        </p:sp>
        <p:sp>
          <p:nvSpPr>
            <p:cNvPr id="411" name="Google Shape;411;p17"/>
            <p:cNvSpPr txBox="1"/>
            <p:nvPr/>
          </p:nvSpPr>
          <p:spPr>
            <a:xfrm>
              <a:off x="0" y="-9525"/>
              <a:ext cx="1013648" cy="8712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412" name="Google Shape;412;p17"/>
          <p:cNvGrpSpPr/>
          <p:nvPr/>
        </p:nvGrpSpPr>
        <p:grpSpPr>
          <a:xfrm>
            <a:off x="7219652" y="9956189"/>
            <a:ext cx="3848696" cy="330811"/>
            <a:chOff x="0" y="-9525"/>
            <a:chExt cx="1013648" cy="87127"/>
          </a:xfrm>
        </p:grpSpPr>
        <p:sp>
          <p:nvSpPr>
            <p:cNvPr id="413" name="Google Shape;413;p17"/>
            <p:cNvSpPr/>
            <p:nvPr/>
          </p:nvSpPr>
          <p:spPr>
            <a:xfrm>
              <a:off x="0" y="0"/>
              <a:ext cx="1013648" cy="77602"/>
            </a:xfrm>
            <a:custGeom>
              <a:avLst/>
              <a:gdLst/>
              <a:ahLst/>
              <a:cxnLst/>
              <a:rect l="l" t="t" r="r" b="b"/>
              <a:pathLst>
                <a:path w="1013648" h="77602" extrusionOk="0">
                  <a:moveTo>
                    <a:pt x="0" y="0"/>
                  </a:moveTo>
                  <a:lnTo>
                    <a:pt x="1013648" y="0"/>
                  </a:lnTo>
                  <a:lnTo>
                    <a:pt x="1013648" y="77602"/>
                  </a:lnTo>
                  <a:lnTo>
                    <a:pt x="0" y="77602"/>
                  </a:lnTo>
                  <a:close/>
                </a:path>
              </a:pathLst>
            </a:custGeom>
            <a:solidFill>
              <a:srgbClr val="FA7539"/>
            </a:solidFill>
            <a:ln>
              <a:noFill/>
            </a:ln>
          </p:spPr>
        </p:sp>
        <p:sp>
          <p:nvSpPr>
            <p:cNvPr id="414" name="Google Shape;414;p17"/>
            <p:cNvSpPr txBox="1"/>
            <p:nvPr/>
          </p:nvSpPr>
          <p:spPr>
            <a:xfrm>
              <a:off x="0" y="-9525"/>
              <a:ext cx="1013648" cy="8712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415" name="Google Shape;415;p17"/>
          <p:cNvGrpSpPr/>
          <p:nvPr/>
        </p:nvGrpSpPr>
        <p:grpSpPr>
          <a:xfrm>
            <a:off x="13182898" y="9956189"/>
            <a:ext cx="3848696" cy="330811"/>
            <a:chOff x="0" y="-9525"/>
            <a:chExt cx="1013648" cy="87127"/>
          </a:xfrm>
        </p:grpSpPr>
        <p:sp>
          <p:nvSpPr>
            <p:cNvPr id="416" name="Google Shape;416;p17"/>
            <p:cNvSpPr/>
            <p:nvPr/>
          </p:nvSpPr>
          <p:spPr>
            <a:xfrm>
              <a:off x="0" y="0"/>
              <a:ext cx="1013648" cy="77602"/>
            </a:xfrm>
            <a:custGeom>
              <a:avLst/>
              <a:gdLst/>
              <a:ahLst/>
              <a:cxnLst/>
              <a:rect l="l" t="t" r="r" b="b"/>
              <a:pathLst>
                <a:path w="1013648" h="77602" extrusionOk="0">
                  <a:moveTo>
                    <a:pt x="0" y="0"/>
                  </a:moveTo>
                  <a:lnTo>
                    <a:pt x="1013648" y="0"/>
                  </a:lnTo>
                  <a:lnTo>
                    <a:pt x="1013648" y="77602"/>
                  </a:lnTo>
                  <a:lnTo>
                    <a:pt x="0" y="77602"/>
                  </a:lnTo>
                  <a:close/>
                </a:path>
              </a:pathLst>
            </a:custGeom>
            <a:solidFill>
              <a:srgbClr val="FA7539"/>
            </a:solidFill>
            <a:ln>
              <a:noFill/>
            </a:ln>
          </p:spPr>
        </p:sp>
        <p:sp>
          <p:nvSpPr>
            <p:cNvPr id="417" name="Google Shape;417;p17"/>
            <p:cNvSpPr txBox="1"/>
            <p:nvPr/>
          </p:nvSpPr>
          <p:spPr>
            <a:xfrm>
              <a:off x="0" y="-9525"/>
              <a:ext cx="1013648" cy="8712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39" name="Google Shape;403;p17">
            <a:extLst>
              <a:ext uri="{FF2B5EF4-FFF2-40B4-BE49-F238E27FC236}">
                <a16:creationId xmlns:a16="http://schemas.microsoft.com/office/drawing/2014/main" id="{EDA095D2-BD0D-4E9C-8B8D-BE067E929894}"/>
              </a:ext>
            </a:extLst>
          </p:cNvPr>
          <p:cNvSpPr txBox="1"/>
          <p:nvPr/>
        </p:nvSpPr>
        <p:spPr>
          <a:xfrm>
            <a:off x="1015446" y="2999253"/>
            <a:ext cx="16447608" cy="1477328"/>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ru-RU" sz="8000" b="0" i="0" u="none" strike="noStrike" cap="none" dirty="0">
                <a:solidFill>
                  <a:srgbClr val="000000"/>
                </a:solidFill>
                <a:latin typeface="Rubik"/>
                <a:ea typeface="Rubik"/>
                <a:cs typeface="Rubik"/>
                <a:sym typeface="Rubik"/>
              </a:rPr>
              <a:t>Что такое «сетевой этикет»?</a:t>
            </a:r>
            <a:endParaRPr lang="en-US" sz="6000" dirty="0"/>
          </a:p>
        </p:txBody>
      </p:sp>
      <p:sp>
        <p:nvSpPr>
          <p:cNvPr id="40" name="Google Shape;406;p17">
            <a:extLst>
              <a:ext uri="{FF2B5EF4-FFF2-40B4-BE49-F238E27FC236}">
                <a16:creationId xmlns:a16="http://schemas.microsoft.com/office/drawing/2014/main" id="{46B3EC70-9D2C-4DFA-9D0D-14C67C69F7F4}"/>
              </a:ext>
            </a:extLst>
          </p:cNvPr>
          <p:cNvSpPr txBox="1"/>
          <p:nvPr/>
        </p:nvSpPr>
        <p:spPr>
          <a:xfrm>
            <a:off x="7594891" y="7378512"/>
            <a:ext cx="3020488" cy="1938992"/>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ru-RU" sz="3000" b="1" dirty="0">
                <a:latin typeface="Rubik"/>
                <a:ea typeface="Rubik"/>
                <a:cs typeface="Rubik"/>
                <a:sym typeface="Rubik"/>
              </a:rPr>
              <a:t>Б)</a:t>
            </a:r>
            <a:r>
              <a:rPr lang="ru-RU" sz="3000" b="1" i="0" u="none" strike="noStrike" cap="none" dirty="0">
                <a:solidFill>
                  <a:srgbClr val="000000"/>
                </a:solidFill>
                <a:latin typeface="Rubik"/>
                <a:ea typeface="Rubik"/>
                <a:cs typeface="Rubik"/>
                <a:sym typeface="Rubik"/>
              </a:rPr>
              <a:t> Правила дорожного движения.</a:t>
            </a:r>
            <a:endParaRPr lang="en-US" dirty="0"/>
          </a:p>
        </p:txBody>
      </p:sp>
      <p:sp>
        <p:nvSpPr>
          <p:cNvPr id="41" name="Google Shape;406;p17">
            <a:extLst>
              <a:ext uri="{FF2B5EF4-FFF2-40B4-BE49-F238E27FC236}">
                <a16:creationId xmlns:a16="http://schemas.microsoft.com/office/drawing/2014/main" id="{5B991AB4-B8AF-41D0-886F-CD34C004B3E0}"/>
              </a:ext>
            </a:extLst>
          </p:cNvPr>
          <p:cNvSpPr txBox="1"/>
          <p:nvPr/>
        </p:nvSpPr>
        <p:spPr>
          <a:xfrm>
            <a:off x="13597002" y="7378512"/>
            <a:ext cx="3020488" cy="1938992"/>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ru-RU" sz="3000" b="1" dirty="0">
                <a:latin typeface="Rubik"/>
                <a:ea typeface="Rubik"/>
                <a:cs typeface="Rubik"/>
                <a:sym typeface="Rubik"/>
              </a:rPr>
              <a:t>В)</a:t>
            </a:r>
            <a:r>
              <a:rPr lang="ru-RU" sz="3000" b="1" i="0" u="none" strike="noStrike" cap="none" dirty="0">
                <a:solidFill>
                  <a:srgbClr val="000000"/>
                </a:solidFill>
                <a:latin typeface="Rubik"/>
                <a:ea typeface="Rubik"/>
                <a:cs typeface="Rubik"/>
                <a:sym typeface="Rubik"/>
              </a:rPr>
              <a:t> Правила поведения в Интернете</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6F2A0"/>
        </a:solidFill>
        <a:effectLst/>
      </p:bgPr>
    </p:bg>
    <p:spTree>
      <p:nvGrpSpPr>
        <p:cNvPr id="1" name="Shape 380"/>
        <p:cNvGrpSpPr/>
        <p:nvPr/>
      </p:nvGrpSpPr>
      <p:grpSpPr>
        <a:xfrm>
          <a:off x="0" y="0"/>
          <a:ext cx="0" cy="0"/>
          <a:chOff x="0" y="0"/>
          <a:chExt cx="0" cy="0"/>
        </a:xfrm>
      </p:grpSpPr>
      <p:grpSp>
        <p:nvGrpSpPr>
          <p:cNvPr id="381" name="Google Shape;381;p17"/>
          <p:cNvGrpSpPr/>
          <p:nvPr/>
        </p:nvGrpSpPr>
        <p:grpSpPr>
          <a:xfrm>
            <a:off x="1259595" y="6485737"/>
            <a:ext cx="3848696" cy="3653940"/>
            <a:chOff x="0" y="-9525"/>
            <a:chExt cx="1013648" cy="1464818"/>
          </a:xfrm>
        </p:grpSpPr>
        <p:sp>
          <p:nvSpPr>
            <p:cNvPr id="382" name="Google Shape;382;p17"/>
            <p:cNvSpPr/>
            <p:nvPr/>
          </p:nvSpPr>
          <p:spPr>
            <a:xfrm>
              <a:off x="0" y="0"/>
              <a:ext cx="1013648" cy="1455293"/>
            </a:xfrm>
            <a:custGeom>
              <a:avLst/>
              <a:gdLst/>
              <a:ahLst/>
              <a:cxnLst/>
              <a:rect l="l" t="t" r="r" b="b"/>
              <a:pathLst>
                <a:path w="1013648" h="1455293" extrusionOk="0">
                  <a:moveTo>
                    <a:pt x="0" y="0"/>
                  </a:moveTo>
                  <a:lnTo>
                    <a:pt x="1013648" y="0"/>
                  </a:lnTo>
                  <a:lnTo>
                    <a:pt x="1013648" y="1455293"/>
                  </a:lnTo>
                  <a:lnTo>
                    <a:pt x="0" y="1455293"/>
                  </a:lnTo>
                  <a:close/>
                </a:path>
              </a:pathLst>
            </a:custGeom>
            <a:solidFill>
              <a:srgbClr val="FFFFFF"/>
            </a:solidFill>
            <a:ln>
              <a:noFill/>
            </a:ln>
          </p:spPr>
        </p:sp>
        <p:sp>
          <p:nvSpPr>
            <p:cNvPr id="383" name="Google Shape;383;p17"/>
            <p:cNvSpPr txBox="1"/>
            <p:nvPr/>
          </p:nvSpPr>
          <p:spPr>
            <a:xfrm>
              <a:off x="0" y="-9525"/>
              <a:ext cx="1013648" cy="1464818"/>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84" name="Google Shape;384;p17"/>
          <p:cNvGrpSpPr/>
          <p:nvPr/>
        </p:nvGrpSpPr>
        <p:grpSpPr>
          <a:xfrm>
            <a:off x="6766683" y="6485737"/>
            <a:ext cx="4777617" cy="3653940"/>
            <a:chOff x="0" y="-9525"/>
            <a:chExt cx="1013648" cy="1464818"/>
          </a:xfrm>
        </p:grpSpPr>
        <p:sp>
          <p:nvSpPr>
            <p:cNvPr id="385" name="Google Shape;385;p17"/>
            <p:cNvSpPr/>
            <p:nvPr/>
          </p:nvSpPr>
          <p:spPr>
            <a:xfrm>
              <a:off x="0" y="0"/>
              <a:ext cx="1013648" cy="1455293"/>
            </a:xfrm>
            <a:custGeom>
              <a:avLst/>
              <a:gdLst/>
              <a:ahLst/>
              <a:cxnLst/>
              <a:rect l="l" t="t" r="r" b="b"/>
              <a:pathLst>
                <a:path w="1013648" h="1455293" extrusionOk="0">
                  <a:moveTo>
                    <a:pt x="0" y="0"/>
                  </a:moveTo>
                  <a:lnTo>
                    <a:pt x="1013648" y="0"/>
                  </a:lnTo>
                  <a:lnTo>
                    <a:pt x="1013648" y="1455293"/>
                  </a:lnTo>
                  <a:lnTo>
                    <a:pt x="0" y="1455293"/>
                  </a:lnTo>
                  <a:close/>
                </a:path>
              </a:pathLst>
            </a:custGeom>
            <a:solidFill>
              <a:srgbClr val="FFFFFF"/>
            </a:solidFill>
            <a:ln>
              <a:noFill/>
            </a:ln>
          </p:spPr>
        </p:sp>
        <p:sp>
          <p:nvSpPr>
            <p:cNvPr id="386" name="Google Shape;386;p17"/>
            <p:cNvSpPr txBox="1"/>
            <p:nvPr/>
          </p:nvSpPr>
          <p:spPr>
            <a:xfrm>
              <a:off x="0" y="-9525"/>
              <a:ext cx="1013648" cy="1464818"/>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87" name="Google Shape;387;p17"/>
          <p:cNvGrpSpPr/>
          <p:nvPr/>
        </p:nvGrpSpPr>
        <p:grpSpPr>
          <a:xfrm>
            <a:off x="13182898" y="6485737"/>
            <a:ext cx="4419302" cy="3653940"/>
            <a:chOff x="0" y="-9525"/>
            <a:chExt cx="1013648" cy="1464818"/>
          </a:xfrm>
        </p:grpSpPr>
        <p:sp>
          <p:nvSpPr>
            <p:cNvPr id="388" name="Google Shape;388;p17"/>
            <p:cNvSpPr/>
            <p:nvPr/>
          </p:nvSpPr>
          <p:spPr>
            <a:xfrm>
              <a:off x="0" y="0"/>
              <a:ext cx="1013648" cy="1455293"/>
            </a:xfrm>
            <a:custGeom>
              <a:avLst/>
              <a:gdLst/>
              <a:ahLst/>
              <a:cxnLst/>
              <a:rect l="l" t="t" r="r" b="b"/>
              <a:pathLst>
                <a:path w="1013648" h="1455293" extrusionOk="0">
                  <a:moveTo>
                    <a:pt x="0" y="0"/>
                  </a:moveTo>
                  <a:lnTo>
                    <a:pt x="1013648" y="0"/>
                  </a:lnTo>
                  <a:lnTo>
                    <a:pt x="1013648" y="1455293"/>
                  </a:lnTo>
                  <a:lnTo>
                    <a:pt x="0" y="1455293"/>
                  </a:lnTo>
                  <a:close/>
                </a:path>
              </a:pathLst>
            </a:custGeom>
            <a:solidFill>
              <a:srgbClr val="FFFFFF"/>
            </a:solidFill>
            <a:ln>
              <a:noFill/>
            </a:ln>
          </p:spPr>
        </p:sp>
        <p:sp>
          <p:nvSpPr>
            <p:cNvPr id="389" name="Google Shape;389;p17"/>
            <p:cNvSpPr txBox="1"/>
            <p:nvPr/>
          </p:nvSpPr>
          <p:spPr>
            <a:xfrm>
              <a:off x="0" y="-9525"/>
              <a:ext cx="1013648" cy="1464818"/>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402" name="Google Shape;402;p17"/>
          <p:cNvSpPr txBox="1"/>
          <p:nvPr/>
        </p:nvSpPr>
        <p:spPr>
          <a:xfrm>
            <a:off x="2038350" y="349498"/>
            <a:ext cx="14401800" cy="1296381"/>
          </a:xfrm>
          <a:prstGeom prst="rect">
            <a:avLst/>
          </a:prstGeom>
          <a:noFill/>
          <a:ln>
            <a:noFill/>
          </a:ln>
        </p:spPr>
        <p:txBody>
          <a:bodyPr spcFirstLastPara="1" wrap="square" lIns="0" tIns="0" rIns="0" bIns="0" anchor="t" anchorCtr="0">
            <a:spAutoFit/>
          </a:bodyPr>
          <a:lstStyle/>
          <a:p>
            <a:pPr marL="0" marR="0" lvl="0" indent="0" algn="ctr" rtl="0">
              <a:lnSpc>
                <a:spcPct val="117007"/>
              </a:lnSpc>
              <a:spcBef>
                <a:spcPts val="0"/>
              </a:spcBef>
              <a:spcAft>
                <a:spcPts val="0"/>
              </a:spcAft>
              <a:buNone/>
            </a:pPr>
            <a:r>
              <a:rPr lang="ru-RU" sz="7200" i="0" u="none" strike="noStrike" cap="none" dirty="0">
                <a:solidFill>
                  <a:srgbClr val="000000"/>
                </a:solidFill>
                <a:latin typeface="Heebo SemiBold"/>
                <a:ea typeface="Heebo SemiBold"/>
                <a:cs typeface="Heebo SemiBold"/>
                <a:sym typeface="Heebo SemiBold"/>
              </a:rPr>
              <a:t>Выберите правильный ответ</a:t>
            </a:r>
            <a:endParaRPr sz="1000" dirty="0">
              <a:latin typeface="Heebo SemiBold"/>
              <a:ea typeface="Heebo SemiBold"/>
              <a:cs typeface="Heebo SemiBold"/>
              <a:sym typeface="Heebo SemiBold"/>
            </a:endParaRPr>
          </a:p>
        </p:txBody>
      </p:sp>
      <p:sp>
        <p:nvSpPr>
          <p:cNvPr id="406" name="Google Shape;406;p17"/>
          <p:cNvSpPr txBox="1"/>
          <p:nvPr/>
        </p:nvSpPr>
        <p:spPr>
          <a:xfrm>
            <a:off x="1631645" y="7600107"/>
            <a:ext cx="3020488" cy="155119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ru-RU" sz="3600" b="1" dirty="0">
                <a:latin typeface="Rubik"/>
                <a:ea typeface="Rubik"/>
                <a:cs typeface="Rubik"/>
                <a:sym typeface="Rubik"/>
              </a:rPr>
              <a:t>А)</a:t>
            </a:r>
            <a:r>
              <a:rPr lang="ru-RU" sz="3600" b="1" i="0" u="none" strike="noStrike" cap="none" dirty="0">
                <a:solidFill>
                  <a:srgbClr val="000000"/>
                </a:solidFill>
                <a:latin typeface="Rubik"/>
                <a:ea typeface="Rubik"/>
                <a:cs typeface="Rubik"/>
                <a:sym typeface="Rubik"/>
              </a:rPr>
              <a:t> </a:t>
            </a:r>
          </a:p>
          <a:p>
            <a:pPr marL="0" marR="0" lvl="0" indent="0" algn="ctr" rtl="0">
              <a:lnSpc>
                <a:spcPct val="140000"/>
              </a:lnSpc>
              <a:spcBef>
                <a:spcPts val="0"/>
              </a:spcBef>
              <a:spcAft>
                <a:spcPts val="0"/>
              </a:spcAft>
              <a:buNone/>
            </a:pPr>
            <a:r>
              <a:rPr lang="ru-RU" sz="3600" b="1" i="0" u="none" strike="noStrike" cap="none" dirty="0">
                <a:solidFill>
                  <a:srgbClr val="000000"/>
                </a:solidFill>
                <a:latin typeface="Rubik"/>
                <a:ea typeface="Rubik"/>
                <a:cs typeface="Rubik"/>
                <a:sym typeface="Rubik"/>
              </a:rPr>
              <a:t>&amp;$1М2а7</a:t>
            </a:r>
            <a:r>
              <a:rPr lang="en-US" sz="3600" b="1" i="0" u="none" strike="noStrike" cap="none" dirty="0">
                <a:solidFill>
                  <a:srgbClr val="000000"/>
                </a:solidFill>
                <a:latin typeface="Rubik"/>
                <a:ea typeface="Rubik"/>
                <a:cs typeface="Rubik"/>
                <a:sym typeface="Rubik"/>
              </a:rPr>
              <a:t>S57</a:t>
            </a:r>
            <a:endParaRPr lang="en-US" sz="1800" dirty="0"/>
          </a:p>
        </p:txBody>
      </p:sp>
      <p:grpSp>
        <p:nvGrpSpPr>
          <p:cNvPr id="409" name="Google Shape;409;p17"/>
          <p:cNvGrpSpPr/>
          <p:nvPr/>
        </p:nvGrpSpPr>
        <p:grpSpPr>
          <a:xfrm>
            <a:off x="1259595" y="9956189"/>
            <a:ext cx="3848696" cy="330811"/>
            <a:chOff x="0" y="-9525"/>
            <a:chExt cx="1013648" cy="87127"/>
          </a:xfrm>
        </p:grpSpPr>
        <p:sp>
          <p:nvSpPr>
            <p:cNvPr id="410" name="Google Shape;410;p17"/>
            <p:cNvSpPr/>
            <p:nvPr/>
          </p:nvSpPr>
          <p:spPr>
            <a:xfrm>
              <a:off x="0" y="0"/>
              <a:ext cx="1013648" cy="77602"/>
            </a:xfrm>
            <a:custGeom>
              <a:avLst/>
              <a:gdLst/>
              <a:ahLst/>
              <a:cxnLst/>
              <a:rect l="l" t="t" r="r" b="b"/>
              <a:pathLst>
                <a:path w="1013648" h="77602" extrusionOk="0">
                  <a:moveTo>
                    <a:pt x="0" y="0"/>
                  </a:moveTo>
                  <a:lnTo>
                    <a:pt x="1013648" y="0"/>
                  </a:lnTo>
                  <a:lnTo>
                    <a:pt x="1013648" y="77602"/>
                  </a:lnTo>
                  <a:lnTo>
                    <a:pt x="0" y="77602"/>
                  </a:lnTo>
                  <a:close/>
                </a:path>
              </a:pathLst>
            </a:custGeom>
            <a:solidFill>
              <a:srgbClr val="FA7539"/>
            </a:solidFill>
            <a:ln>
              <a:noFill/>
            </a:ln>
          </p:spPr>
        </p:sp>
        <p:sp>
          <p:nvSpPr>
            <p:cNvPr id="411" name="Google Shape;411;p17"/>
            <p:cNvSpPr txBox="1"/>
            <p:nvPr/>
          </p:nvSpPr>
          <p:spPr>
            <a:xfrm>
              <a:off x="0" y="-9525"/>
              <a:ext cx="1013648" cy="8712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412" name="Google Shape;412;p17"/>
          <p:cNvGrpSpPr/>
          <p:nvPr/>
        </p:nvGrpSpPr>
        <p:grpSpPr>
          <a:xfrm>
            <a:off x="6746889" y="9937502"/>
            <a:ext cx="4797411" cy="349499"/>
            <a:chOff x="0" y="-9525"/>
            <a:chExt cx="1013648" cy="87127"/>
          </a:xfrm>
        </p:grpSpPr>
        <p:sp>
          <p:nvSpPr>
            <p:cNvPr id="413" name="Google Shape;413;p17"/>
            <p:cNvSpPr/>
            <p:nvPr/>
          </p:nvSpPr>
          <p:spPr>
            <a:xfrm>
              <a:off x="0" y="0"/>
              <a:ext cx="1013648" cy="77602"/>
            </a:xfrm>
            <a:custGeom>
              <a:avLst/>
              <a:gdLst/>
              <a:ahLst/>
              <a:cxnLst/>
              <a:rect l="l" t="t" r="r" b="b"/>
              <a:pathLst>
                <a:path w="1013648" h="77602" extrusionOk="0">
                  <a:moveTo>
                    <a:pt x="0" y="0"/>
                  </a:moveTo>
                  <a:lnTo>
                    <a:pt x="1013648" y="0"/>
                  </a:lnTo>
                  <a:lnTo>
                    <a:pt x="1013648" y="77602"/>
                  </a:lnTo>
                  <a:lnTo>
                    <a:pt x="0" y="77602"/>
                  </a:lnTo>
                  <a:close/>
                </a:path>
              </a:pathLst>
            </a:custGeom>
            <a:solidFill>
              <a:srgbClr val="FA7539"/>
            </a:solidFill>
            <a:ln>
              <a:noFill/>
            </a:ln>
          </p:spPr>
        </p:sp>
        <p:sp>
          <p:nvSpPr>
            <p:cNvPr id="414" name="Google Shape;414;p17"/>
            <p:cNvSpPr txBox="1"/>
            <p:nvPr/>
          </p:nvSpPr>
          <p:spPr>
            <a:xfrm>
              <a:off x="0" y="-9525"/>
              <a:ext cx="1013648" cy="8712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415" name="Google Shape;415;p17"/>
          <p:cNvGrpSpPr/>
          <p:nvPr/>
        </p:nvGrpSpPr>
        <p:grpSpPr>
          <a:xfrm>
            <a:off x="13182898" y="9937503"/>
            <a:ext cx="4419302" cy="349498"/>
            <a:chOff x="0" y="-9525"/>
            <a:chExt cx="1013648" cy="87127"/>
          </a:xfrm>
        </p:grpSpPr>
        <p:sp>
          <p:nvSpPr>
            <p:cNvPr id="416" name="Google Shape;416;p17"/>
            <p:cNvSpPr/>
            <p:nvPr/>
          </p:nvSpPr>
          <p:spPr>
            <a:xfrm>
              <a:off x="0" y="0"/>
              <a:ext cx="1013648" cy="77602"/>
            </a:xfrm>
            <a:custGeom>
              <a:avLst/>
              <a:gdLst/>
              <a:ahLst/>
              <a:cxnLst/>
              <a:rect l="l" t="t" r="r" b="b"/>
              <a:pathLst>
                <a:path w="1013648" h="77602" extrusionOk="0">
                  <a:moveTo>
                    <a:pt x="0" y="0"/>
                  </a:moveTo>
                  <a:lnTo>
                    <a:pt x="1013648" y="0"/>
                  </a:lnTo>
                  <a:lnTo>
                    <a:pt x="1013648" y="77602"/>
                  </a:lnTo>
                  <a:lnTo>
                    <a:pt x="0" y="77602"/>
                  </a:lnTo>
                  <a:close/>
                </a:path>
              </a:pathLst>
            </a:custGeom>
            <a:solidFill>
              <a:srgbClr val="FA7539"/>
            </a:solidFill>
            <a:ln>
              <a:noFill/>
            </a:ln>
          </p:spPr>
        </p:sp>
        <p:sp>
          <p:nvSpPr>
            <p:cNvPr id="417" name="Google Shape;417;p17"/>
            <p:cNvSpPr txBox="1"/>
            <p:nvPr/>
          </p:nvSpPr>
          <p:spPr>
            <a:xfrm>
              <a:off x="0" y="-9525"/>
              <a:ext cx="1013648" cy="8712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39" name="Google Shape;403;p17">
            <a:extLst>
              <a:ext uri="{FF2B5EF4-FFF2-40B4-BE49-F238E27FC236}">
                <a16:creationId xmlns:a16="http://schemas.microsoft.com/office/drawing/2014/main" id="{EDA095D2-BD0D-4E9C-8B8D-BE067E929894}"/>
              </a:ext>
            </a:extLst>
          </p:cNvPr>
          <p:cNvSpPr txBox="1"/>
          <p:nvPr/>
        </p:nvSpPr>
        <p:spPr>
          <a:xfrm>
            <a:off x="1015446" y="2999253"/>
            <a:ext cx="16447608" cy="1477328"/>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ru-RU" sz="8000" b="0" i="0" u="none" strike="noStrike" cap="none" dirty="0">
                <a:solidFill>
                  <a:srgbClr val="000000"/>
                </a:solidFill>
                <a:latin typeface="Rubik"/>
                <a:ea typeface="Rubik"/>
                <a:cs typeface="Rubik"/>
                <a:sym typeface="Rubik"/>
              </a:rPr>
              <a:t>Какой пароль надёжнее?</a:t>
            </a:r>
          </a:p>
        </p:txBody>
      </p:sp>
      <p:sp>
        <p:nvSpPr>
          <p:cNvPr id="40" name="Google Shape;406;p17">
            <a:extLst>
              <a:ext uri="{FF2B5EF4-FFF2-40B4-BE49-F238E27FC236}">
                <a16:creationId xmlns:a16="http://schemas.microsoft.com/office/drawing/2014/main" id="{46B3EC70-9D2C-4DFA-9D0D-14C67C69F7F4}"/>
              </a:ext>
            </a:extLst>
          </p:cNvPr>
          <p:cNvSpPr txBox="1"/>
          <p:nvPr/>
        </p:nvSpPr>
        <p:spPr>
          <a:xfrm>
            <a:off x="7183667" y="7548990"/>
            <a:ext cx="3943648" cy="155119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ru-RU" sz="3600" b="1" dirty="0">
                <a:latin typeface="Rubik"/>
                <a:cs typeface="Rubik"/>
                <a:sym typeface="Rubik"/>
              </a:rPr>
              <a:t>Б) </a:t>
            </a:r>
          </a:p>
          <a:p>
            <a:pPr marL="0" marR="0" lvl="0" indent="0" algn="ctr" rtl="0">
              <a:lnSpc>
                <a:spcPct val="140000"/>
              </a:lnSpc>
              <a:spcBef>
                <a:spcPts val="0"/>
              </a:spcBef>
              <a:spcAft>
                <a:spcPts val="0"/>
              </a:spcAft>
              <a:buNone/>
            </a:pPr>
            <a:r>
              <a:rPr lang="en-US" sz="3600" b="1" dirty="0">
                <a:latin typeface="Rubik"/>
                <a:cs typeface="Rubik"/>
              </a:rPr>
              <a:t>ivanov18051999</a:t>
            </a:r>
          </a:p>
        </p:txBody>
      </p:sp>
      <p:sp>
        <p:nvSpPr>
          <p:cNvPr id="41" name="Google Shape;406;p17">
            <a:extLst>
              <a:ext uri="{FF2B5EF4-FFF2-40B4-BE49-F238E27FC236}">
                <a16:creationId xmlns:a16="http://schemas.microsoft.com/office/drawing/2014/main" id="{5B991AB4-B8AF-41D0-886F-CD34C004B3E0}"/>
              </a:ext>
            </a:extLst>
          </p:cNvPr>
          <p:cNvSpPr txBox="1"/>
          <p:nvPr/>
        </p:nvSpPr>
        <p:spPr>
          <a:xfrm>
            <a:off x="13479693" y="7721345"/>
            <a:ext cx="3825712" cy="1378839"/>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ru-RU" sz="3200" b="1" dirty="0">
                <a:latin typeface="Rubik"/>
                <a:ea typeface="Rubik"/>
                <a:cs typeface="Rubik"/>
                <a:sym typeface="Rubik"/>
              </a:rPr>
              <a:t>В)</a:t>
            </a:r>
            <a:r>
              <a:rPr lang="ru-RU" sz="3200" b="1" i="0" u="none" strike="noStrike" cap="none" dirty="0">
                <a:solidFill>
                  <a:srgbClr val="000000"/>
                </a:solidFill>
                <a:latin typeface="Rubik"/>
                <a:ea typeface="Rubik"/>
                <a:cs typeface="Rubik"/>
                <a:sym typeface="Rubik"/>
              </a:rPr>
              <a:t> </a:t>
            </a:r>
          </a:p>
          <a:p>
            <a:pPr marL="0" marR="0" lvl="0" indent="0" algn="ctr" rtl="0">
              <a:lnSpc>
                <a:spcPct val="140000"/>
              </a:lnSpc>
              <a:spcBef>
                <a:spcPts val="0"/>
              </a:spcBef>
              <a:spcAft>
                <a:spcPts val="0"/>
              </a:spcAft>
              <a:buNone/>
            </a:pPr>
            <a:r>
              <a:rPr lang="en-US" sz="3200" b="1" i="0" u="none" strike="noStrike" cap="none" dirty="0">
                <a:solidFill>
                  <a:srgbClr val="000000"/>
                </a:solidFill>
                <a:latin typeface="Rubik"/>
                <a:ea typeface="Rubik"/>
                <a:cs typeface="Rubik"/>
                <a:sym typeface="Rubik"/>
              </a:rPr>
              <a:t>C@tsAndD0g$123!</a:t>
            </a:r>
            <a:endParaRPr lang="en-US" sz="1600" dirty="0"/>
          </a:p>
        </p:txBody>
      </p:sp>
    </p:spTree>
    <p:extLst>
      <p:ext uri="{BB962C8B-B14F-4D97-AF65-F5344CB8AC3E}">
        <p14:creationId xmlns:p14="http://schemas.microsoft.com/office/powerpoint/2010/main" val="24581226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6F2A0"/>
        </a:solidFill>
        <a:effectLst/>
      </p:bgPr>
    </p:bg>
    <p:spTree>
      <p:nvGrpSpPr>
        <p:cNvPr id="1" name="Shape 380"/>
        <p:cNvGrpSpPr/>
        <p:nvPr/>
      </p:nvGrpSpPr>
      <p:grpSpPr>
        <a:xfrm>
          <a:off x="0" y="0"/>
          <a:ext cx="0" cy="0"/>
          <a:chOff x="0" y="0"/>
          <a:chExt cx="0" cy="0"/>
        </a:xfrm>
      </p:grpSpPr>
      <p:grpSp>
        <p:nvGrpSpPr>
          <p:cNvPr id="381" name="Google Shape;381;p17"/>
          <p:cNvGrpSpPr/>
          <p:nvPr/>
        </p:nvGrpSpPr>
        <p:grpSpPr>
          <a:xfrm>
            <a:off x="1259595" y="6485737"/>
            <a:ext cx="3848696" cy="3653940"/>
            <a:chOff x="0" y="-9525"/>
            <a:chExt cx="1013648" cy="1464818"/>
          </a:xfrm>
        </p:grpSpPr>
        <p:sp>
          <p:nvSpPr>
            <p:cNvPr id="382" name="Google Shape;382;p17"/>
            <p:cNvSpPr/>
            <p:nvPr/>
          </p:nvSpPr>
          <p:spPr>
            <a:xfrm>
              <a:off x="0" y="0"/>
              <a:ext cx="1013648" cy="1455293"/>
            </a:xfrm>
            <a:custGeom>
              <a:avLst/>
              <a:gdLst/>
              <a:ahLst/>
              <a:cxnLst/>
              <a:rect l="l" t="t" r="r" b="b"/>
              <a:pathLst>
                <a:path w="1013648" h="1455293" extrusionOk="0">
                  <a:moveTo>
                    <a:pt x="0" y="0"/>
                  </a:moveTo>
                  <a:lnTo>
                    <a:pt x="1013648" y="0"/>
                  </a:lnTo>
                  <a:lnTo>
                    <a:pt x="1013648" y="1455293"/>
                  </a:lnTo>
                  <a:lnTo>
                    <a:pt x="0" y="1455293"/>
                  </a:lnTo>
                  <a:close/>
                </a:path>
              </a:pathLst>
            </a:custGeom>
            <a:solidFill>
              <a:srgbClr val="FFFFFF"/>
            </a:solidFill>
            <a:ln>
              <a:noFill/>
            </a:ln>
          </p:spPr>
        </p:sp>
        <p:sp>
          <p:nvSpPr>
            <p:cNvPr id="383" name="Google Shape;383;p17"/>
            <p:cNvSpPr txBox="1"/>
            <p:nvPr/>
          </p:nvSpPr>
          <p:spPr>
            <a:xfrm>
              <a:off x="0" y="-9525"/>
              <a:ext cx="1013648" cy="1464818"/>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84" name="Google Shape;384;p17"/>
          <p:cNvGrpSpPr/>
          <p:nvPr/>
        </p:nvGrpSpPr>
        <p:grpSpPr>
          <a:xfrm>
            <a:off x="7219652" y="6485737"/>
            <a:ext cx="3848696" cy="3653940"/>
            <a:chOff x="0" y="-9525"/>
            <a:chExt cx="1013648" cy="1464818"/>
          </a:xfrm>
        </p:grpSpPr>
        <p:sp>
          <p:nvSpPr>
            <p:cNvPr id="385" name="Google Shape;385;p17"/>
            <p:cNvSpPr/>
            <p:nvPr/>
          </p:nvSpPr>
          <p:spPr>
            <a:xfrm>
              <a:off x="0" y="0"/>
              <a:ext cx="1013648" cy="1455293"/>
            </a:xfrm>
            <a:custGeom>
              <a:avLst/>
              <a:gdLst/>
              <a:ahLst/>
              <a:cxnLst/>
              <a:rect l="l" t="t" r="r" b="b"/>
              <a:pathLst>
                <a:path w="1013648" h="1455293" extrusionOk="0">
                  <a:moveTo>
                    <a:pt x="0" y="0"/>
                  </a:moveTo>
                  <a:lnTo>
                    <a:pt x="1013648" y="0"/>
                  </a:lnTo>
                  <a:lnTo>
                    <a:pt x="1013648" y="1455293"/>
                  </a:lnTo>
                  <a:lnTo>
                    <a:pt x="0" y="1455293"/>
                  </a:lnTo>
                  <a:close/>
                </a:path>
              </a:pathLst>
            </a:custGeom>
            <a:solidFill>
              <a:srgbClr val="FFFFFF"/>
            </a:solidFill>
            <a:ln>
              <a:noFill/>
            </a:ln>
          </p:spPr>
        </p:sp>
        <p:sp>
          <p:nvSpPr>
            <p:cNvPr id="386" name="Google Shape;386;p17"/>
            <p:cNvSpPr txBox="1"/>
            <p:nvPr/>
          </p:nvSpPr>
          <p:spPr>
            <a:xfrm>
              <a:off x="0" y="-9525"/>
              <a:ext cx="1013648" cy="1464818"/>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87" name="Google Shape;387;p17"/>
          <p:cNvGrpSpPr/>
          <p:nvPr/>
        </p:nvGrpSpPr>
        <p:grpSpPr>
          <a:xfrm>
            <a:off x="13182898" y="6485737"/>
            <a:ext cx="3848696" cy="3653940"/>
            <a:chOff x="0" y="-9525"/>
            <a:chExt cx="1013648" cy="1464818"/>
          </a:xfrm>
        </p:grpSpPr>
        <p:sp>
          <p:nvSpPr>
            <p:cNvPr id="388" name="Google Shape;388;p17"/>
            <p:cNvSpPr/>
            <p:nvPr/>
          </p:nvSpPr>
          <p:spPr>
            <a:xfrm>
              <a:off x="0" y="0"/>
              <a:ext cx="1013648" cy="1455293"/>
            </a:xfrm>
            <a:custGeom>
              <a:avLst/>
              <a:gdLst/>
              <a:ahLst/>
              <a:cxnLst/>
              <a:rect l="l" t="t" r="r" b="b"/>
              <a:pathLst>
                <a:path w="1013648" h="1455293" extrusionOk="0">
                  <a:moveTo>
                    <a:pt x="0" y="0"/>
                  </a:moveTo>
                  <a:lnTo>
                    <a:pt x="1013648" y="0"/>
                  </a:lnTo>
                  <a:lnTo>
                    <a:pt x="1013648" y="1455293"/>
                  </a:lnTo>
                  <a:lnTo>
                    <a:pt x="0" y="1455293"/>
                  </a:lnTo>
                  <a:close/>
                </a:path>
              </a:pathLst>
            </a:custGeom>
            <a:solidFill>
              <a:srgbClr val="FFFFFF"/>
            </a:solidFill>
            <a:ln>
              <a:noFill/>
            </a:ln>
          </p:spPr>
        </p:sp>
        <p:sp>
          <p:nvSpPr>
            <p:cNvPr id="389" name="Google Shape;389;p17"/>
            <p:cNvSpPr txBox="1"/>
            <p:nvPr/>
          </p:nvSpPr>
          <p:spPr>
            <a:xfrm>
              <a:off x="0" y="-9525"/>
              <a:ext cx="1013648" cy="1464818"/>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402" name="Google Shape;402;p17"/>
          <p:cNvSpPr txBox="1"/>
          <p:nvPr/>
        </p:nvSpPr>
        <p:spPr>
          <a:xfrm>
            <a:off x="2038350" y="349498"/>
            <a:ext cx="14401800" cy="1296381"/>
          </a:xfrm>
          <a:prstGeom prst="rect">
            <a:avLst/>
          </a:prstGeom>
          <a:noFill/>
          <a:ln>
            <a:noFill/>
          </a:ln>
        </p:spPr>
        <p:txBody>
          <a:bodyPr spcFirstLastPara="1" wrap="square" lIns="0" tIns="0" rIns="0" bIns="0" anchor="t" anchorCtr="0">
            <a:spAutoFit/>
          </a:bodyPr>
          <a:lstStyle/>
          <a:p>
            <a:pPr marL="0" marR="0" lvl="0" indent="0" algn="ctr" rtl="0">
              <a:lnSpc>
                <a:spcPct val="117007"/>
              </a:lnSpc>
              <a:spcBef>
                <a:spcPts val="0"/>
              </a:spcBef>
              <a:spcAft>
                <a:spcPts val="0"/>
              </a:spcAft>
              <a:buNone/>
            </a:pPr>
            <a:r>
              <a:rPr lang="ru-RU" sz="7200" i="0" u="none" strike="noStrike" cap="none" dirty="0">
                <a:solidFill>
                  <a:srgbClr val="000000"/>
                </a:solidFill>
                <a:latin typeface="Heebo SemiBold"/>
                <a:ea typeface="Heebo SemiBold"/>
                <a:cs typeface="Heebo SemiBold"/>
                <a:sym typeface="Heebo SemiBold"/>
              </a:rPr>
              <a:t>Выберите правильный ответ</a:t>
            </a:r>
            <a:endParaRPr sz="1000" dirty="0">
              <a:latin typeface="Heebo SemiBold"/>
              <a:ea typeface="Heebo SemiBold"/>
              <a:cs typeface="Heebo SemiBold"/>
              <a:sym typeface="Heebo SemiBold"/>
            </a:endParaRPr>
          </a:p>
        </p:txBody>
      </p:sp>
      <p:sp>
        <p:nvSpPr>
          <p:cNvPr id="406" name="Google Shape;406;p17"/>
          <p:cNvSpPr txBox="1"/>
          <p:nvPr/>
        </p:nvSpPr>
        <p:spPr>
          <a:xfrm>
            <a:off x="1631645" y="6749747"/>
            <a:ext cx="3020488" cy="323165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ru-RU" sz="3000" b="1" dirty="0">
                <a:latin typeface="Rubik"/>
                <a:ea typeface="Rubik"/>
                <a:cs typeface="Rubik"/>
                <a:sym typeface="Rubik"/>
              </a:rPr>
              <a:t>А)</a:t>
            </a:r>
            <a:r>
              <a:rPr lang="ru-RU" sz="3000" b="1" i="0" u="none" strike="noStrike" cap="none" dirty="0">
                <a:solidFill>
                  <a:srgbClr val="000000"/>
                </a:solidFill>
                <a:latin typeface="Rubik"/>
                <a:ea typeface="Rubik"/>
                <a:cs typeface="Rubik"/>
                <a:sym typeface="Rubik"/>
              </a:rPr>
              <a:t> Да, если пароль к входу в систему знаю только я один</a:t>
            </a:r>
            <a:endParaRPr lang="en-US" dirty="0"/>
          </a:p>
        </p:txBody>
      </p:sp>
      <p:grpSp>
        <p:nvGrpSpPr>
          <p:cNvPr id="409" name="Google Shape;409;p17"/>
          <p:cNvGrpSpPr/>
          <p:nvPr/>
        </p:nvGrpSpPr>
        <p:grpSpPr>
          <a:xfrm>
            <a:off x="1259595" y="9956189"/>
            <a:ext cx="3848696" cy="330811"/>
            <a:chOff x="0" y="-9525"/>
            <a:chExt cx="1013648" cy="87127"/>
          </a:xfrm>
        </p:grpSpPr>
        <p:sp>
          <p:nvSpPr>
            <p:cNvPr id="410" name="Google Shape;410;p17"/>
            <p:cNvSpPr/>
            <p:nvPr/>
          </p:nvSpPr>
          <p:spPr>
            <a:xfrm>
              <a:off x="0" y="0"/>
              <a:ext cx="1013648" cy="77602"/>
            </a:xfrm>
            <a:custGeom>
              <a:avLst/>
              <a:gdLst/>
              <a:ahLst/>
              <a:cxnLst/>
              <a:rect l="l" t="t" r="r" b="b"/>
              <a:pathLst>
                <a:path w="1013648" h="77602" extrusionOk="0">
                  <a:moveTo>
                    <a:pt x="0" y="0"/>
                  </a:moveTo>
                  <a:lnTo>
                    <a:pt x="1013648" y="0"/>
                  </a:lnTo>
                  <a:lnTo>
                    <a:pt x="1013648" y="77602"/>
                  </a:lnTo>
                  <a:lnTo>
                    <a:pt x="0" y="77602"/>
                  </a:lnTo>
                  <a:close/>
                </a:path>
              </a:pathLst>
            </a:custGeom>
            <a:solidFill>
              <a:srgbClr val="FA7539"/>
            </a:solidFill>
            <a:ln>
              <a:noFill/>
            </a:ln>
          </p:spPr>
        </p:sp>
        <p:sp>
          <p:nvSpPr>
            <p:cNvPr id="411" name="Google Shape;411;p17"/>
            <p:cNvSpPr txBox="1"/>
            <p:nvPr/>
          </p:nvSpPr>
          <p:spPr>
            <a:xfrm>
              <a:off x="0" y="-9525"/>
              <a:ext cx="1013648" cy="8712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412" name="Google Shape;412;p17"/>
          <p:cNvGrpSpPr/>
          <p:nvPr/>
        </p:nvGrpSpPr>
        <p:grpSpPr>
          <a:xfrm>
            <a:off x="7219652" y="9956189"/>
            <a:ext cx="3848696" cy="330811"/>
            <a:chOff x="0" y="-9525"/>
            <a:chExt cx="1013648" cy="87127"/>
          </a:xfrm>
        </p:grpSpPr>
        <p:sp>
          <p:nvSpPr>
            <p:cNvPr id="413" name="Google Shape;413;p17"/>
            <p:cNvSpPr/>
            <p:nvPr/>
          </p:nvSpPr>
          <p:spPr>
            <a:xfrm>
              <a:off x="0" y="0"/>
              <a:ext cx="1013648" cy="77602"/>
            </a:xfrm>
            <a:custGeom>
              <a:avLst/>
              <a:gdLst/>
              <a:ahLst/>
              <a:cxnLst/>
              <a:rect l="l" t="t" r="r" b="b"/>
              <a:pathLst>
                <a:path w="1013648" h="77602" extrusionOk="0">
                  <a:moveTo>
                    <a:pt x="0" y="0"/>
                  </a:moveTo>
                  <a:lnTo>
                    <a:pt x="1013648" y="0"/>
                  </a:lnTo>
                  <a:lnTo>
                    <a:pt x="1013648" y="77602"/>
                  </a:lnTo>
                  <a:lnTo>
                    <a:pt x="0" y="77602"/>
                  </a:lnTo>
                  <a:close/>
                </a:path>
              </a:pathLst>
            </a:custGeom>
            <a:solidFill>
              <a:srgbClr val="FA7539"/>
            </a:solidFill>
            <a:ln>
              <a:noFill/>
            </a:ln>
          </p:spPr>
        </p:sp>
        <p:sp>
          <p:nvSpPr>
            <p:cNvPr id="414" name="Google Shape;414;p17"/>
            <p:cNvSpPr txBox="1"/>
            <p:nvPr/>
          </p:nvSpPr>
          <p:spPr>
            <a:xfrm>
              <a:off x="0" y="-9525"/>
              <a:ext cx="1013648" cy="8712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415" name="Google Shape;415;p17"/>
          <p:cNvGrpSpPr/>
          <p:nvPr/>
        </p:nvGrpSpPr>
        <p:grpSpPr>
          <a:xfrm>
            <a:off x="13182898" y="9956189"/>
            <a:ext cx="3848696" cy="330811"/>
            <a:chOff x="0" y="-9525"/>
            <a:chExt cx="1013648" cy="87127"/>
          </a:xfrm>
        </p:grpSpPr>
        <p:sp>
          <p:nvSpPr>
            <p:cNvPr id="416" name="Google Shape;416;p17"/>
            <p:cNvSpPr/>
            <p:nvPr/>
          </p:nvSpPr>
          <p:spPr>
            <a:xfrm>
              <a:off x="0" y="0"/>
              <a:ext cx="1013648" cy="77602"/>
            </a:xfrm>
            <a:custGeom>
              <a:avLst/>
              <a:gdLst/>
              <a:ahLst/>
              <a:cxnLst/>
              <a:rect l="l" t="t" r="r" b="b"/>
              <a:pathLst>
                <a:path w="1013648" h="77602" extrusionOk="0">
                  <a:moveTo>
                    <a:pt x="0" y="0"/>
                  </a:moveTo>
                  <a:lnTo>
                    <a:pt x="1013648" y="0"/>
                  </a:lnTo>
                  <a:lnTo>
                    <a:pt x="1013648" y="77602"/>
                  </a:lnTo>
                  <a:lnTo>
                    <a:pt x="0" y="77602"/>
                  </a:lnTo>
                  <a:close/>
                </a:path>
              </a:pathLst>
            </a:custGeom>
            <a:solidFill>
              <a:srgbClr val="FA7539"/>
            </a:solidFill>
            <a:ln>
              <a:noFill/>
            </a:ln>
          </p:spPr>
        </p:sp>
        <p:sp>
          <p:nvSpPr>
            <p:cNvPr id="417" name="Google Shape;417;p17"/>
            <p:cNvSpPr txBox="1"/>
            <p:nvPr/>
          </p:nvSpPr>
          <p:spPr>
            <a:xfrm>
              <a:off x="0" y="-9525"/>
              <a:ext cx="1013648" cy="8712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39" name="Google Shape;403;p17">
            <a:extLst>
              <a:ext uri="{FF2B5EF4-FFF2-40B4-BE49-F238E27FC236}">
                <a16:creationId xmlns:a16="http://schemas.microsoft.com/office/drawing/2014/main" id="{EDA095D2-BD0D-4E9C-8B8D-BE067E929894}"/>
              </a:ext>
            </a:extLst>
          </p:cNvPr>
          <p:cNvSpPr txBox="1"/>
          <p:nvPr/>
        </p:nvSpPr>
        <p:spPr>
          <a:xfrm>
            <a:off x="1015446" y="2999253"/>
            <a:ext cx="16447608" cy="2954655"/>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ru-RU" sz="8000" b="0" i="0" u="none" strike="noStrike" cap="none" dirty="0">
                <a:solidFill>
                  <a:srgbClr val="000000"/>
                </a:solidFill>
                <a:latin typeface="Rubik"/>
                <a:ea typeface="Rubik"/>
                <a:cs typeface="Rubik"/>
                <a:sym typeface="Rubik"/>
              </a:rPr>
              <a:t>Безопасно ли сохранять пароли в автозаполнении браузера?</a:t>
            </a:r>
            <a:endParaRPr lang="en-US" sz="6000" dirty="0"/>
          </a:p>
        </p:txBody>
      </p:sp>
      <p:sp>
        <p:nvSpPr>
          <p:cNvPr id="40" name="Google Shape;406;p17">
            <a:extLst>
              <a:ext uri="{FF2B5EF4-FFF2-40B4-BE49-F238E27FC236}">
                <a16:creationId xmlns:a16="http://schemas.microsoft.com/office/drawing/2014/main" id="{46B3EC70-9D2C-4DFA-9D0D-14C67C69F7F4}"/>
              </a:ext>
            </a:extLst>
          </p:cNvPr>
          <p:cNvSpPr txBox="1"/>
          <p:nvPr/>
        </p:nvSpPr>
        <p:spPr>
          <a:xfrm>
            <a:off x="7594891" y="7934687"/>
            <a:ext cx="3020488" cy="8617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ru-RU" sz="4000" b="1" dirty="0">
                <a:latin typeface="Rubik"/>
                <a:ea typeface="Rubik"/>
                <a:cs typeface="Rubik"/>
                <a:sym typeface="Rubik"/>
              </a:rPr>
              <a:t>Б)</a:t>
            </a:r>
            <a:r>
              <a:rPr lang="ru-RU" sz="4000" b="1" i="0" u="none" strike="noStrike" cap="none" dirty="0">
                <a:solidFill>
                  <a:srgbClr val="000000"/>
                </a:solidFill>
                <a:latin typeface="Rubik"/>
                <a:ea typeface="Rubik"/>
                <a:cs typeface="Rubik"/>
                <a:sym typeface="Rubik"/>
              </a:rPr>
              <a:t> Нет</a:t>
            </a:r>
            <a:endParaRPr lang="en-US" sz="2000" dirty="0"/>
          </a:p>
        </p:txBody>
      </p:sp>
      <p:sp>
        <p:nvSpPr>
          <p:cNvPr id="41" name="Google Shape;406;p17">
            <a:extLst>
              <a:ext uri="{FF2B5EF4-FFF2-40B4-BE49-F238E27FC236}">
                <a16:creationId xmlns:a16="http://schemas.microsoft.com/office/drawing/2014/main" id="{5B991AB4-B8AF-41D0-886F-CD34C004B3E0}"/>
              </a:ext>
            </a:extLst>
          </p:cNvPr>
          <p:cNvSpPr txBox="1"/>
          <p:nvPr/>
        </p:nvSpPr>
        <p:spPr>
          <a:xfrm>
            <a:off x="13597002" y="6749747"/>
            <a:ext cx="3020488" cy="323165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ru-RU" sz="3000" b="1" dirty="0">
                <a:latin typeface="Rubik"/>
                <a:ea typeface="Rubik"/>
                <a:cs typeface="Rubik"/>
                <a:sym typeface="Rubik"/>
              </a:rPr>
              <a:t>В)</a:t>
            </a:r>
            <a:r>
              <a:rPr lang="ru-RU" sz="3000" b="1" i="0" u="none" strike="noStrike" cap="none" dirty="0">
                <a:solidFill>
                  <a:srgbClr val="000000"/>
                </a:solidFill>
                <a:latin typeface="Rubik"/>
                <a:ea typeface="Rubik"/>
                <a:cs typeface="Rubik"/>
                <a:sym typeface="Rubik"/>
              </a:rPr>
              <a:t> Да, если этим компьютером пользуюсь только я один</a:t>
            </a:r>
            <a:endParaRPr lang="en-US" dirty="0"/>
          </a:p>
        </p:txBody>
      </p:sp>
    </p:spTree>
    <p:extLst>
      <p:ext uri="{BB962C8B-B14F-4D97-AF65-F5344CB8AC3E}">
        <p14:creationId xmlns:p14="http://schemas.microsoft.com/office/powerpoint/2010/main" val="38165252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6F2A0"/>
        </a:solidFill>
        <a:effectLst/>
      </p:bgPr>
    </p:bg>
    <p:spTree>
      <p:nvGrpSpPr>
        <p:cNvPr id="1" name="Shape 380"/>
        <p:cNvGrpSpPr/>
        <p:nvPr/>
      </p:nvGrpSpPr>
      <p:grpSpPr>
        <a:xfrm>
          <a:off x="0" y="0"/>
          <a:ext cx="0" cy="0"/>
          <a:chOff x="0" y="0"/>
          <a:chExt cx="0" cy="0"/>
        </a:xfrm>
      </p:grpSpPr>
      <p:grpSp>
        <p:nvGrpSpPr>
          <p:cNvPr id="381" name="Google Shape;381;p17"/>
          <p:cNvGrpSpPr/>
          <p:nvPr/>
        </p:nvGrpSpPr>
        <p:grpSpPr>
          <a:xfrm>
            <a:off x="1259595" y="6485737"/>
            <a:ext cx="3848696" cy="3653940"/>
            <a:chOff x="0" y="-9525"/>
            <a:chExt cx="1013648" cy="1464818"/>
          </a:xfrm>
        </p:grpSpPr>
        <p:sp>
          <p:nvSpPr>
            <p:cNvPr id="382" name="Google Shape;382;p17"/>
            <p:cNvSpPr/>
            <p:nvPr/>
          </p:nvSpPr>
          <p:spPr>
            <a:xfrm>
              <a:off x="0" y="0"/>
              <a:ext cx="1013648" cy="1455293"/>
            </a:xfrm>
            <a:custGeom>
              <a:avLst/>
              <a:gdLst/>
              <a:ahLst/>
              <a:cxnLst/>
              <a:rect l="l" t="t" r="r" b="b"/>
              <a:pathLst>
                <a:path w="1013648" h="1455293" extrusionOk="0">
                  <a:moveTo>
                    <a:pt x="0" y="0"/>
                  </a:moveTo>
                  <a:lnTo>
                    <a:pt x="1013648" y="0"/>
                  </a:lnTo>
                  <a:lnTo>
                    <a:pt x="1013648" y="1455293"/>
                  </a:lnTo>
                  <a:lnTo>
                    <a:pt x="0" y="1455293"/>
                  </a:lnTo>
                  <a:close/>
                </a:path>
              </a:pathLst>
            </a:custGeom>
            <a:solidFill>
              <a:srgbClr val="FFFFFF"/>
            </a:solidFill>
            <a:ln>
              <a:noFill/>
            </a:ln>
          </p:spPr>
        </p:sp>
        <p:sp>
          <p:nvSpPr>
            <p:cNvPr id="383" name="Google Shape;383;p17"/>
            <p:cNvSpPr txBox="1"/>
            <p:nvPr/>
          </p:nvSpPr>
          <p:spPr>
            <a:xfrm>
              <a:off x="0" y="-9525"/>
              <a:ext cx="1013648" cy="1464818"/>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84" name="Google Shape;384;p17"/>
          <p:cNvGrpSpPr/>
          <p:nvPr/>
        </p:nvGrpSpPr>
        <p:grpSpPr>
          <a:xfrm>
            <a:off x="7219652" y="6485737"/>
            <a:ext cx="3848696" cy="3653940"/>
            <a:chOff x="0" y="-9525"/>
            <a:chExt cx="1013648" cy="1464818"/>
          </a:xfrm>
        </p:grpSpPr>
        <p:sp>
          <p:nvSpPr>
            <p:cNvPr id="385" name="Google Shape;385;p17"/>
            <p:cNvSpPr/>
            <p:nvPr/>
          </p:nvSpPr>
          <p:spPr>
            <a:xfrm>
              <a:off x="0" y="0"/>
              <a:ext cx="1013648" cy="1455293"/>
            </a:xfrm>
            <a:custGeom>
              <a:avLst/>
              <a:gdLst/>
              <a:ahLst/>
              <a:cxnLst/>
              <a:rect l="l" t="t" r="r" b="b"/>
              <a:pathLst>
                <a:path w="1013648" h="1455293" extrusionOk="0">
                  <a:moveTo>
                    <a:pt x="0" y="0"/>
                  </a:moveTo>
                  <a:lnTo>
                    <a:pt x="1013648" y="0"/>
                  </a:lnTo>
                  <a:lnTo>
                    <a:pt x="1013648" y="1455293"/>
                  </a:lnTo>
                  <a:lnTo>
                    <a:pt x="0" y="1455293"/>
                  </a:lnTo>
                  <a:close/>
                </a:path>
              </a:pathLst>
            </a:custGeom>
            <a:solidFill>
              <a:srgbClr val="FFFFFF"/>
            </a:solidFill>
            <a:ln>
              <a:noFill/>
            </a:ln>
          </p:spPr>
        </p:sp>
        <p:sp>
          <p:nvSpPr>
            <p:cNvPr id="386" name="Google Shape;386;p17"/>
            <p:cNvSpPr txBox="1"/>
            <p:nvPr/>
          </p:nvSpPr>
          <p:spPr>
            <a:xfrm>
              <a:off x="0" y="-9525"/>
              <a:ext cx="1013648" cy="1464818"/>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87" name="Google Shape;387;p17"/>
          <p:cNvGrpSpPr/>
          <p:nvPr/>
        </p:nvGrpSpPr>
        <p:grpSpPr>
          <a:xfrm>
            <a:off x="13182898" y="6485737"/>
            <a:ext cx="3848696" cy="3653940"/>
            <a:chOff x="0" y="-9525"/>
            <a:chExt cx="1013648" cy="1464818"/>
          </a:xfrm>
        </p:grpSpPr>
        <p:sp>
          <p:nvSpPr>
            <p:cNvPr id="388" name="Google Shape;388;p17"/>
            <p:cNvSpPr/>
            <p:nvPr/>
          </p:nvSpPr>
          <p:spPr>
            <a:xfrm>
              <a:off x="0" y="0"/>
              <a:ext cx="1013648" cy="1455293"/>
            </a:xfrm>
            <a:custGeom>
              <a:avLst/>
              <a:gdLst/>
              <a:ahLst/>
              <a:cxnLst/>
              <a:rect l="l" t="t" r="r" b="b"/>
              <a:pathLst>
                <a:path w="1013648" h="1455293" extrusionOk="0">
                  <a:moveTo>
                    <a:pt x="0" y="0"/>
                  </a:moveTo>
                  <a:lnTo>
                    <a:pt x="1013648" y="0"/>
                  </a:lnTo>
                  <a:lnTo>
                    <a:pt x="1013648" y="1455293"/>
                  </a:lnTo>
                  <a:lnTo>
                    <a:pt x="0" y="1455293"/>
                  </a:lnTo>
                  <a:close/>
                </a:path>
              </a:pathLst>
            </a:custGeom>
            <a:solidFill>
              <a:srgbClr val="FFFFFF"/>
            </a:solidFill>
            <a:ln>
              <a:noFill/>
            </a:ln>
          </p:spPr>
        </p:sp>
        <p:sp>
          <p:nvSpPr>
            <p:cNvPr id="389" name="Google Shape;389;p17"/>
            <p:cNvSpPr txBox="1"/>
            <p:nvPr/>
          </p:nvSpPr>
          <p:spPr>
            <a:xfrm>
              <a:off x="0" y="-9525"/>
              <a:ext cx="1013648" cy="1464818"/>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402" name="Google Shape;402;p17"/>
          <p:cNvSpPr txBox="1"/>
          <p:nvPr/>
        </p:nvSpPr>
        <p:spPr>
          <a:xfrm>
            <a:off x="2038350" y="349498"/>
            <a:ext cx="14401800" cy="1296381"/>
          </a:xfrm>
          <a:prstGeom prst="rect">
            <a:avLst/>
          </a:prstGeom>
          <a:noFill/>
          <a:ln>
            <a:noFill/>
          </a:ln>
        </p:spPr>
        <p:txBody>
          <a:bodyPr spcFirstLastPara="1" wrap="square" lIns="0" tIns="0" rIns="0" bIns="0" anchor="t" anchorCtr="0">
            <a:spAutoFit/>
          </a:bodyPr>
          <a:lstStyle/>
          <a:p>
            <a:pPr marL="0" marR="0" lvl="0" indent="0" algn="ctr" rtl="0">
              <a:lnSpc>
                <a:spcPct val="117007"/>
              </a:lnSpc>
              <a:spcBef>
                <a:spcPts val="0"/>
              </a:spcBef>
              <a:spcAft>
                <a:spcPts val="0"/>
              </a:spcAft>
              <a:buNone/>
            </a:pPr>
            <a:r>
              <a:rPr lang="ru-RU" sz="7200" i="0" u="none" strike="noStrike" cap="none" dirty="0">
                <a:solidFill>
                  <a:srgbClr val="000000"/>
                </a:solidFill>
                <a:latin typeface="Heebo SemiBold"/>
                <a:ea typeface="Heebo SemiBold"/>
                <a:cs typeface="Heebo SemiBold"/>
                <a:sym typeface="Heebo SemiBold"/>
              </a:rPr>
              <a:t>Выберите правильный ответ</a:t>
            </a:r>
            <a:endParaRPr sz="1000" dirty="0">
              <a:latin typeface="Heebo SemiBold"/>
              <a:ea typeface="Heebo SemiBold"/>
              <a:cs typeface="Heebo SemiBold"/>
              <a:sym typeface="Heebo SemiBold"/>
            </a:endParaRPr>
          </a:p>
        </p:txBody>
      </p:sp>
      <p:sp>
        <p:nvSpPr>
          <p:cNvPr id="406" name="Google Shape;406;p17"/>
          <p:cNvSpPr txBox="1"/>
          <p:nvPr/>
        </p:nvSpPr>
        <p:spPr>
          <a:xfrm>
            <a:off x="1409700" y="6929294"/>
            <a:ext cx="3561753" cy="3102388"/>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ru-RU" sz="2400" b="1" dirty="0">
                <a:latin typeface="Rubik"/>
                <a:ea typeface="Rubik"/>
                <a:cs typeface="Rubik"/>
                <a:sym typeface="Rubik"/>
              </a:rPr>
              <a:t>А)</a:t>
            </a:r>
            <a:r>
              <a:rPr lang="ru-RU" sz="2400" b="1" i="0" u="none" strike="noStrike" cap="none" dirty="0">
                <a:solidFill>
                  <a:srgbClr val="000000"/>
                </a:solidFill>
                <a:latin typeface="Rubik"/>
                <a:ea typeface="Rubik"/>
                <a:cs typeface="Rubik"/>
                <a:sym typeface="Rubik"/>
              </a:rPr>
              <a:t> Возьму какую-нибудь строчку из песни, поменяю некоторые буквы на</a:t>
            </a:r>
          </a:p>
          <a:p>
            <a:pPr marL="0" marR="0" lvl="0" indent="0" algn="ctr" rtl="0">
              <a:lnSpc>
                <a:spcPct val="140000"/>
              </a:lnSpc>
              <a:spcBef>
                <a:spcPts val="0"/>
              </a:spcBef>
              <a:spcAft>
                <a:spcPts val="0"/>
              </a:spcAft>
              <a:buNone/>
            </a:pPr>
            <a:r>
              <a:rPr lang="ru-RU" sz="2400" b="1" i="0" u="none" strike="noStrike" cap="none" dirty="0">
                <a:solidFill>
                  <a:srgbClr val="000000"/>
                </a:solidFill>
                <a:latin typeface="Rubik"/>
                <a:ea typeface="Rubik"/>
                <a:cs typeface="Rubik"/>
                <a:sym typeface="Rubik"/>
              </a:rPr>
              <a:t>цифры, добавлю парочку символов</a:t>
            </a:r>
            <a:endParaRPr lang="en-US" sz="1100" dirty="0"/>
          </a:p>
        </p:txBody>
      </p:sp>
      <p:grpSp>
        <p:nvGrpSpPr>
          <p:cNvPr id="409" name="Google Shape;409;p17"/>
          <p:cNvGrpSpPr/>
          <p:nvPr/>
        </p:nvGrpSpPr>
        <p:grpSpPr>
          <a:xfrm>
            <a:off x="1259595" y="9956189"/>
            <a:ext cx="3848696" cy="330811"/>
            <a:chOff x="0" y="-9525"/>
            <a:chExt cx="1013648" cy="87127"/>
          </a:xfrm>
        </p:grpSpPr>
        <p:sp>
          <p:nvSpPr>
            <p:cNvPr id="410" name="Google Shape;410;p17"/>
            <p:cNvSpPr/>
            <p:nvPr/>
          </p:nvSpPr>
          <p:spPr>
            <a:xfrm>
              <a:off x="0" y="0"/>
              <a:ext cx="1013648" cy="77602"/>
            </a:xfrm>
            <a:custGeom>
              <a:avLst/>
              <a:gdLst/>
              <a:ahLst/>
              <a:cxnLst/>
              <a:rect l="l" t="t" r="r" b="b"/>
              <a:pathLst>
                <a:path w="1013648" h="77602" extrusionOk="0">
                  <a:moveTo>
                    <a:pt x="0" y="0"/>
                  </a:moveTo>
                  <a:lnTo>
                    <a:pt x="1013648" y="0"/>
                  </a:lnTo>
                  <a:lnTo>
                    <a:pt x="1013648" y="77602"/>
                  </a:lnTo>
                  <a:lnTo>
                    <a:pt x="0" y="77602"/>
                  </a:lnTo>
                  <a:close/>
                </a:path>
              </a:pathLst>
            </a:custGeom>
            <a:solidFill>
              <a:srgbClr val="FA7539"/>
            </a:solidFill>
            <a:ln>
              <a:noFill/>
            </a:ln>
          </p:spPr>
        </p:sp>
        <p:sp>
          <p:nvSpPr>
            <p:cNvPr id="411" name="Google Shape;411;p17"/>
            <p:cNvSpPr txBox="1"/>
            <p:nvPr/>
          </p:nvSpPr>
          <p:spPr>
            <a:xfrm>
              <a:off x="0" y="-9525"/>
              <a:ext cx="1013648" cy="8712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412" name="Google Shape;412;p17"/>
          <p:cNvGrpSpPr/>
          <p:nvPr/>
        </p:nvGrpSpPr>
        <p:grpSpPr>
          <a:xfrm>
            <a:off x="7219652" y="9956189"/>
            <a:ext cx="3848696" cy="330811"/>
            <a:chOff x="0" y="-9525"/>
            <a:chExt cx="1013648" cy="87127"/>
          </a:xfrm>
        </p:grpSpPr>
        <p:sp>
          <p:nvSpPr>
            <p:cNvPr id="413" name="Google Shape;413;p17"/>
            <p:cNvSpPr/>
            <p:nvPr/>
          </p:nvSpPr>
          <p:spPr>
            <a:xfrm>
              <a:off x="0" y="0"/>
              <a:ext cx="1013648" cy="77602"/>
            </a:xfrm>
            <a:custGeom>
              <a:avLst/>
              <a:gdLst/>
              <a:ahLst/>
              <a:cxnLst/>
              <a:rect l="l" t="t" r="r" b="b"/>
              <a:pathLst>
                <a:path w="1013648" h="77602" extrusionOk="0">
                  <a:moveTo>
                    <a:pt x="0" y="0"/>
                  </a:moveTo>
                  <a:lnTo>
                    <a:pt x="1013648" y="0"/>
                  </a:lnTo>
                  <a:lnTo>
                    <a:pt x="1013648" y="77602"/>
                  </a:lnTo>
                  <a:lnTo>
                    <a:pt x="0" y="77602"/>
                  </a:lnTo>
                  <a:close/>
                </a:path>
              </a:pathLst>
            </a:custGeom>
            <a:solidFill>
              <a:srgbClr val="FA7539"/>
            </a:solidFill>
            <a:ln>
              <a:noFill/>
            </a:ln>
          </p:spPr>
        </p:sp>
        <p:sp>
          <p:nvSpPr>
            <p:cNvPr id="414" name="Google Shape;414;p17"/>
            <p:cNvSpPr txBox="1"/>
            <p:nvPr/>
          </p:nvSpPr>
          <p:spPr>
            <a:xfrm>
              <a:off x="0" y="-9525"/>
              <a:ext cx="1013648" cy="8712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415" name="Google Shape;415;p17"/>
          <p:cNvGrpSpPr/>
          <p:nvPr/>
        </p:nvGrpSpPr>
        <p:grpSpPr>
          <a:xfrm>
            <a:off x="13182898" y="9956189"/>
            <a:ext cx="3848696" cy="330811"/>
            <a:chOff x="0" y="-9525"/>
            <a:chExt cx="1013648" cy="87127"/>
          </a:xfrm>
        </p:grpSpPr>
        <p:sp>
          <p:nvSpPr>
            <p:cNvPr id="416" name="Google Shape;416;p17"/>
            <p:cNvSpPr/>
            <p:nvPr/>
          </p:nvSpPr>
          <p:spPr>
            <a:xfrm>
              <a:off x="0" y="0"/>
              <a:ext cx="1013648" cy="77602"/>
            </a:xfrm>
            <a:custGeom>
              <a:avLst/>
              <a:gdLst/>
              <a:ahLst/>
              <a:cxnLst/>
              <a:rect l="l" t="t" r="r" b="b"/>
              <a:pathLst>
                <a:path w="1013648" h="77602" extrusionOk="0">
                  <a:moveTo>
                    <a:pt x="0" y="0"/>
                  </a:moveTo>
                  <a:lnTo>
                    <a:pt x="1013648" y="0"/>
                  </a:lnTo>
                  <a:lnTo>
                    <a:pt x="1013648" y="77602"/>
                  </a:lnTo>
                  <a:lnTo>
                    <a:pt x="0" y="77602"/>
                  </a:lnTo>
                  <a:close/>
                </a:path>
              </a:pathLst>
            </a:custGeom>
            <a:solidFill>
              <a:srgbClr val="FA7539"/>
            </a:solidFill>
            <a:ln>
              <a:noFill/>
            </a:ln>
          </p:spPr>
        </p:sp>
        <p:sp>
          <p:nvSpPr>
            <p:cNvPr id="417" name="Google Shape;417;p17"/>
            <p:cNvSpPr txBox="1"/>
            <p:nvPr/>
          </p:nvSpPr>
          <p:spPr>
            <a:xfrm>
              <a:off x="0" y="-9525"/>
              <a:ext cx="1013648" cy="8712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39" name="Google Shape;403;p17">
            <a:extLst>
              <a:ext uri="{FF2B5EF4-FFF2-40B4-BE49-F238E27FC236}">
                <a16:creationId xmlns:a16="http://schemas.microsoft.com/office/drawing/2014/main" id="{EDA095D2-BD0D-4E9C-8B8D-BE067E929894}"/>
              </a:ext>
            </a:extLst>
          </p:cNvPr>
          <p:cNvSpPr txBox="1"/>
          <p:nvPr/>
        </p:nvSpPr>
        <p:spPr>
          <a:xfrm>
            <a:off x="881331" y="2472915"/>
            <a:ext cx="16447608" cy="3323987"/>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ru-RU" sz="6000" b="0" i="0" u="none" strike="noStrike" cap="none" dirty="0">
                <a:solidFill>
                  <a:srgbClr val="000000"/>
                </a:solidFill>
                <a:latin typeface="Rubik"/>
                <a:ea typeface="Rubik"/>
                <a:cs typeface="Rubik"/>
                <a:sym typeface="Rubik"/>
              </a:rPr>
              <a:t>Пришло время менять пароль от аккаунта в одной из социальных сетей. Каким будет твой новый пароль?</a:t>
            </a:r>
            <a:endParaRPr lang="en-US" sz="4400" dirty="0"/>
          </a:p>
        </p:txBody>
      </p:sp>
      <p:sp>
        <p:nvSpPr>
          <p:cNvPr id="40" name="Google Shape;406;p17">
            <a:extLst>
              <a:ext uri="{FF2B5EF4-FFF2-40B4-BE49-F238E27FC236}">
                <a16:creationId xmlns:a16="http://schemas.microsoft.com/office/drawing/2014/main" id="{46B3EC70-9D2C-4DFA-9D0D-14C67C69F7F4}"/>
              </a:ext>
            </a:extLst>
          </p:cNvPr>
          <p:cNvSpPr txBox="1"/>
          <p:nvPr/>
        </p:nvSpPr>
        <p:spPr>
          <a:xfrm>
            <a:off x="7353300" y="6563040"/>
            <a:ext cx="3581400" cy="3834896"/>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ru-RU" sz="3200" b="1" dirty="0">
                <a:latin typeface="Rubik"/>
                <a:ea typeface="Rubik"/>
                <a:cs typeface="Rubik"/>
                <a:sym typeface="Rubik"/>
              </a:rPr>
              <a:t>Б)</a:t>
            </a:r>
            <a:r>
              <a:rPr lang="ru-RU" sz="3200" b="1" i="0" u="none" strike="noStrike" cap="none" dirty="0">
                <a:solidFill>
                  <a:srgbClr val="000000"/>
                </a:solidFill>
                <a:latin typeface="Rubik"/>
                <a:ea typeface="Rubik"/>
                <a:cs typeface="Rubik"/>
                <a:sym typeface="Rubik"/>
              </a:rPr>
              <a:t> Я вообще-то пароль всего полгода назад менял. Опять надо?</a:t>
            </a:r>
          </a:p>
          <a:p>
            <a:pPr marL="0" marR="0" lvl="0" indent="0" algn="ctr" rtl="0">
              <a:lnSpc>
                <a:spcPct val="140000"/>
              </a:lnSpc>
              <a:spcBef>
                <a:spcPts val="0"/>
              </a:spcBef>
              <a:spcAft>
                <a:spcPts val="0"/>
              </a:spcAft>
              <a:buNone/>
            </a:pPr>
            <a:endParaRPr lang="en-US" sz="1600" dirty="0"/>
          </a:p>
        </p:txBody>
      </p:sp>
      <p:sp>
        <p:nvSpPr>
          <p:cNvPr id="41" name="Google Shape;406;p17">
            <a:extLst>
              <a:ext uri="{FF2B5EF4-FFF2-40B4-BE49-F238E27FC236}">
                <a16:creationId xmlns:a16="http://schemas.microsoft.com/office/drawing/2014/main" id="{5B991AB4-B8AF-41D0-886F-CD34C004B3E0}"/>
              </a:ext>
            </a:extLst>
          </p:cNvPr>
          <p:cNvSpPr txBox="1"/>
          <p:nvPr/>
        </p:nvSpPr>
        <p:spPr>
          <a:xfrm>
            <a:off x="13179709" y="6670762"/>
            <a:ext cx="3698591" cy="3619452"/>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ru-RU" sz="2800" b="1" dirty="0">
                <a:latin typeface="Rubik"/>
                <a:ea typeface="Rubik"/>
                <a:cs typeface="Rubik"/>
                <a:sym typeface="Rubik"/>
              </a:rPr>
              <a:t>В)</a:t>
            </a:r>
            <a:r>
              <a:rPr lang="ru-RU" sz="2800" b="1" i="0" u="none" strike="noStrike" cap="none" dirty="0">
                <a:solidFill>
                  <a:srgbClr val="000000"/>
                </a:solidFill>
                <a:latin typeface="Rubik"/>
                <a:ea typeface="Rubik"/>
                <a:cs typeface="Rubik"/>
                <a:sym typeface="Rubik"/>
              </a:rPr>
              <a:t> Кличка любимого питомца. Её точно никто из посторонних не сможет</a:t>
            </a:r>
          </a:p>
          <a:p>
            <a:pPr marL="0" marR="0" lvl="0" indent="0" algn="ctr" rtl="0">
              <a:lnSpc>
                <a:spcPct val="140000"/>
              </a:lnSpc>
              <a:spcBef>
                <a:spcPts val="0"/>
              </a:spcBef>
              <a:spcAft>
                <a:spcPts val="0"/>
              </a:spcAft>
              <a:buNone/>
            </a:pPr>
            <a:r>
              <a:rPr lang="ru-RU" sz="2800" b="1" i="0" u="none" strike="noStrike" cap="none" dirty="0">
                <a:solidFill>
                  <a:srgbClr val="000000"/>
                </a:solidFill>
                <a:latin typeface="Rubik"/>
                <a:ea typeface="Rubik"/>
                <a:cs typeface="Rubik"/>
                <a:sym typeface="Rubik"/>
              </a:rPr>
              <a:t>угадать. </a:t>
            </a:r>
            <a:endParaRPr lang="en-US" sz="1200" dirty="0"/>
          </a:p>
        </p:txBody>
      </p:sp>
    </p:spTree>
    <p:extLst>
      <p:ext uri="{BB962C8B-B14F-4D97-AF65-F5344CB8AC3E}">
        <p14:creationId xmlns:p14="http://schemas.microsoft.com/office/powerpoint/2010/main" val="26330739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6F2A0"/>
        </a:solidFill>
        <a:effectLst/>
      </p:bgPr>
    </p:bg>
    <p:spTree>
      <p:nvGrpSpPr>
        <p:cNvPr id="1" name="Shape 380"/>
        <p:cNvGrpSpPr/>
        <p:nvPr/>
      </p:nvGrpSpPr>
      <p:grpSpPr>
        <a:xfrm>
          <a:off x="0" y="0"/>
          <a:ext cx="0" cy="0"/>
          <a:chOff x="0" y="0"/>
          <a:chExt cx="0" cy="0"/>
        </a:xfrm>
      </p:grpSpPr>
      <p:grpSp>
        <p:nvGrpSpPr>
          <p:cNvPr id="381" name="Google Shape;381;p17"/>
          <p:cNvGrpSpPr/>
          <p:nvPr/>
        </p:nvGrpSpPr>
        <p:grpSpPr>
          <a:xfrm>
            <a:off x="1259595" y="5833067"/>
            <a:ext cx="3848696" cy="4306610"/>
            <a:chOff x="0" y="-9525"/>
            <a:chExt cx="1013648" cy="1464818"/>
          </a:xfrm>
        </p:grpSpPr>
        <p:sp>
          <p:nvSpPr>
            <p:cNvPr id="382" name="Google Shape;382;p17"/>
            <p:cNvSpPr/>
            <p:nvPr/>
          </p:nvSpPr>
          <p:spPr>
            <a:xfrm>
              <a:off x="0" y="0"/>
              <a:ext cx="1013648" cy="1455293"/>
            </a:xfrm>
            <a:custGeom>
              <a:avLst/>
              <a:gdLst/>
              <a:ahLst/>
              <a:cxnLst/>
              <a:rect l="l" t="t" r="r" b="b"/>
              <a:pathLst>
                <a:path w="1013648" h="1455293" extrusionOk="0">
                  <a:moveTo>
                    <a:pt x="0" y="0"/>
                  </a:moveTo>
                  <a:lnTo>
                    <a:pt x="1013648" y="0"/>
                  </a:lnTo>
                  <a:lnTo>
                    <a:pt x="1013648" y="1455293"/>
                  </a:lnTo>
                  <a:lnTo>
                    <a:pt x="0" y="1455293"/>
                  </a:lnTo>
                  <a:close/>
                </a:path>
              </a:pathLst>
            </a:custGeom>
            <a:solidFill>
              <a:srgbClr val="FFFFFF"/>
            </a:solidFill>
            <a:ln>
              <a:noFill/>
            </a:ln>
          </p:spPr>
        </p:sp>
        <p:sp>
          <p:nvSpPr>
            <p:cNvPr id="383" name="Google Shape;383;p17"/>
            <p:cNvSpPr txBox="1"/>
            <p:nvPr/>
          </p:nvSpPr>
          <p:spPr>
            <a:xfrm>
              <a:off x="0" y="-9525"/>
              <a:ext cx="1013648" cy="1464818"/>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84" name="Google Shape;384;p17"/>
          <p:cNvGrpSpPr/>
          <p:nvPr/>
        </p:nvGrpSpPr>
        <p:grpSpPr>
          <a:xfrm>
            <a:off x="7219652" y="5861071"/>
            <a:ext cx="3848696" cy="4278606"/>
            <a:chOff x="0" y="-9525"/>
            <a:chExt cx="1013648" cy="1464818"/>
          </a:xfrm>
        </p:grpSpPr>
        <p:sp>
          <p:nvSpPr>
            <p:cNvPr id="385" name="Google Shape;385;p17"/>
            <p:cNvSpPr/>
            <p:nvPr/>
          </p:nvSpPr>
          <p:spPr>
            <a:xfrm>
              <a:off x="0" y="0"/>
              <a:ext cx="1013648" cy="1455293"/>
            </a:xfrm>
            <a:custGeom>
              <a:avLst/>
              <a:gdLst/>
              <a:ahLst/>
              <a:cxnLst/>
              <a:rect l="l" t="t" r="r" b="b"/>
              <a:pathLst>
                <a:path w="1013648" h="1455293" extrusionOk="0">
                  <a:moveTo>
                    <a:pt x="0" y="0"/>
                  </a:moveTo>
                  <a:lnTo>
                    <a:pt x="1013648" y="0"/>
                  </a:lnTo>
                  <a:lnTo>
                    <a:pt x="1013648" y="1455293"/>
                  </a:lnTo>
                  <a:lnTo>
                    <a:pt x="0" y="1455293"/>
                  </a:lnTo>
                  <a:close/>
                </a:path>
              </a:pathLst>
            </a:custGeom>
            <a:solidFill>
              <a:srgbClr val="FFFFFF"/>
            </a:solidFill>
            <a:ln>
              <a:noFill/>
            </a:ln>
          </p:spPr>
        </p:sp>
        <p:sp>
          <p:nvSpPr>
            <p:cNvPr id="386" name="Google Shape;386;p17"/>
            <p:cNvSpPr txBox="1"/>
            <p:nvPr/>
          </p:nvSpPr>
          <p:spPr>
            <a:xfrm>
              <a:off x="0" y="-9525"/>
              <a:ext cx="1013648" cy="1464818"/>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87" name="Google Shape;387;p17"/>
          <p:cNvGrpSpPr/>
          <p:nvPr/>
        </p:nvGrpSpPr>
        <p:grpSpPr>
          <a:xfrm>
            <a:off x="13182898" y="5861071"/>
            <a:ext cx="3848696" cy="4278606"/>
            <a:chOff x="0" y="-9525"/>
            <a:chExt cx="1013648" cy="1464818"/>
          </a:xfrm>
        </p:grpSpPr>
        <p:sp>
          <p:nvSpPr>
            <p:cNvPr id="388" name="Google Shape;388;p17"/>
            <p:cNvSpPr/>
            <p:nvPr/>
          </p:nvSpPr>
          <p:spPr>
            <a:xfrm>
              <a:off x="0" y="0"/>
              <a:ext cx="1013648" cy="1455293"/>
            </a:xfrm>
            <a:custGeom>
              <a:avLst/>
              <a:gdLst/>
              <a:ahLst/>
              <a:cxnLst/>
              <a:rect l="l" t="t" r="r" b="b"/>
              <a:pathLst>
                <a:path w="1013648" h="1455293" extrusionOk="0">
                  <a:moveTo>
                    <a:pt x="0" y="0"/>
                  </a:moveTo>
                  <a:lnTo>
                    <a:pt x="1013648" y="0"/>
                  </a:lnTo>
                  <a:lnTo>
                    <a:pt x="1013648" y="1455293"/>
                  </a:lnTo>
                  <a:lnTo>
                    <a:pt x="0" y="1455293"/>
                  </a:lnTo>
                  <a:close/>
                </a:path>
              </a:pathLst>
            </a:custGeom>
            <a:solidFill>
              <a:srgbClr val="FFFFFF"/>
            </a:solidFill>
            <a:ln>
              <a:noFill/>
            </a:ln>
          </p:spPr>
        </p:sp>
        <p:sp>
          <p:nvSpPr>
            <p:cNvPr id="389" name="Google Shape;389;p17"/>
            <p:cNvSpPr txBox="1"/>
            <p:nvPr/>
          </p:nvSpPr>
          <p:spPr>
            <a:xfrm>
              <a:off x="0" y="-9525"/>
              <a:ext cx="1013648" cy="1464818"/>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402" name="Google Shape;402;p17"/>
          <p:cNvSpPr txBox="1"/>
          <p:nvPr/>
        </p:nvSpPr>
        <p:spPr>
          <a:xfrm>
            <a:off x="2038350" y="349498"/>
            <a:ext cx="14401800" cy="1296381"/>
          </a:xfrm>
          <a:prstGeom prst="rect">
            <a:avLst/>
          </a:prstGeom>
          <a:noFill/>
          <a:ln>
            <a:noFill/>
          </a:ln>
        </p:spPr>
        <p:txBody>
          <a:bodyPr spcFirstLastPara="1" wrap="square" lIns="0" tIns="0" rIns="0" bIns="0" anchor="t" anchorCtr="0">
            <a:spAutoFit/>
          </a:bodyPr>
          <a:lstStyle/>
          <a:p>
            <a:pPr marL="0" marR="0" lvl="0" indent="0" algn="ctr" rtl="0">
              <a:lnSpc>
                <a:spcPct val="117007"/>
              </a:lnSpc>
              <a:spcBef>
                <a:spcPts val="0"/>
              </a:spcBef>
              <a:spcAft>
                <a:spcPts val="0"/>
              </a:spcAft>
              <a:buNone/>
            </a:pPr>
            <a:r>
              <a:rPr lang="ru-RU" sz="7200" i="0" u="none" strike="noStrike" cap="none" dirty="0">
                <a:solidFill>
                  <a:srgbClr val="000000"/>
                </a:solidFill>
                <a:latin typeface="Heebo SemiBold"/>
                <a:ea typeface="Heebo SemiBold"/>
                <a:cs typeface="Heebo SemiBold"/>
                <a:sym typeface="Heebo SemiBold"/>
              </a:rPr>
              <a:t>Выберите правильный ответ</a:t>
            </a:r>
            <a:endParaRPr sz="1000" dirty="0">
              <a:latin typeface="Heebo SemiBold"/>
              <a:ea typeface="Heebo SemiBold"/>
              <a:cs typeface="Heebo SemiBold"/>
              <a:sym typeface="Heebo SemiBold"/>
            </a:endParaRPr>
          </a:p>
        </p:txBody>
      </p:sp>
      <p:sp>
        <p:nvSpPr>
          <p:cNvPr id="406" name="Google Shape;406;p17"/>
          <p:cNvSpPr txBox="1"/>
          <p:nvPr/>
        </p:nvSpPr>
        <p:spPr>
          <a:xfrm>
            <a:off x="1409700" y="6190648"/>
            <a:ext cx="3561753" cy="3619452"/>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ru-RU" sz="2400" b="1" dirty="0">
                <a:latin typeface="Rubik"/>
                <a:ea typeface="Rubik"/>
                <a:cs typeface="Rubik"/>
                <a:sym typeface="Rubik"/>
              </a:rPr>
              <a:t>А)</a:t>
            </a:r>
            <a:r>
              <a:rPr lang="ru-RU" sz="2400" b="1" i="0" u="none" strike="noStrike" cap="none" dirty="0">
                <a:solidFill>
                  <a:srgbClr val="000000"/>
                </a:solidFill>
                <a:latin typeface="Rubik"/>
                <a:ea typeface="Rubik"/>
                <a:cs typeface="Rubik"/>
                <a:sym typeface="Rubik"/>
              </a:rPr>
              <a:t> Заведу отдельный электронный кошелёк или банковскую карту, на</a:t>
            </a:r>
          </a:p>
          <a:p>
            <a:pPr marL="0" marR="0" lvl="0" indent="0" algn="ctr" rtl="0">
              <a:lnSpc>
                <a:spcPct val="140000"/>
              </a:lnSpc>
              <a:spcBef>
                <a:spcPts val="0"/>
              </a:spcBef>
              <a:spcAft>
                <a:spcPts val="0"/>
              </a:spcAft>
              <a:buNone/>
            </a:pPr>
            <a:r>
              <a:rPr lang="ru-RU" sz="2400" b="1" i="0" u="none" strike="noStrike" cap="none" dirty="0">
                <a:solidFill>
                  <a:srgbClr val="000000"/>
                </a:solidFill>
                <a:latin typeface="Rubik"/>
                <a:ea typeface="Rubik"/>
                <a:cs typeface="Rubik"/>
                <a:sym typeface="Rubik"/>
              </a:rPr>
              <a:t>которую перечислю сумму, необходимую для оплаты товара</a:t>
            </a:r>
            <a:endParaRPr lang="en-US" sz="1100" dirty="0"/>
          </a:p>
        </p:txBody>
      </p:sp>
      <p:grpSp>
        <p:nvGrpSpPr>
          <p:cNvPr id="409" name="Google Shape;409;p17"/>
          <p:cNvGrpSpPr/>
          <p:nvPr/>
        </p:nvGrpSpPr>
        <p:grpSpPr>
          <a:xfrm>
            <a:off x="1259595" y="9956189"/>
            <a:ext cx="3848696" cy="330811"/>
            <a:chOff x="0" y="-9525"/>
            <a:chExt cx="1013648" cy="87127"/>
          </a:xfrm>
        </p:grpSpPr>
        <p:sp>
          <p:nvSpPr>
            <p:cNvPr id="410" name="Google Shape;410;p17"/>
            <p:cNvSpPr/>
            <p:nvPr/>
          </p:nvSpPr>
          <p:spPr>
            <a:xfrm>
              <a:off x="0" y="0"/>
              <a:ext cx="1013648" cy="77602"/>
            </a:xfrm>
            <a:custGeom>
              <a:avLst/>
              <a:gdLst/>
              <a:ahLst/>
              <a:cxnLst/>
              <a:rect l="l" t="t" r="r" b="b"/>
              <a:pathLst>
                <a:path w="1013648" h="77602" extrusionOk="0">
                  <a:moveTo>
                    <a:pt x="0" y="0"/>
                  </a:moveTo>
                  <a:lnTo>
                    <a:pt x="1013648" y="0"/>
                  </a:lnTo>
                  <a:lnTo>
                    <a:pt x="1013648" y="77602"/>
                  </a:lnTo>
                  <a:lnTo>
                    <a:pt x="0" y="77602"/>
                  </a:lnTo>
                  <a:close/>
                </a:path>
              </a:pathLst>
            </a:custGeom>
            <a:solidFill>
              <a:srgbClr val="FA7539"/>
            </a:solidFill>
            <a:ln>
              <a:noFill/>
            </a:ln>
          </p:spPr>
        </p:sp>
        <p:sp>
          <p:nvSpPr>
            <p:cNvPr id="411" name="Google Shape;411;p17"/>
            <p:cNvSpPr txBox="1"/>
            <p:nvPr/>
          </p:nvSpPr>
          <p:spPr>
            <a:xfrm>
              <a:off x="0" y="-9525"/>
              <a:ext cx="1013648" cy="8712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412" name="Google Shape;412;p17"/>
          <p:cNvGrpSpPr/>
          <p:nvPr/>
        </p:nvGrpSpPr>
        <p:grpSpPr>
          <a:xfrm>
            <a:off x="7219652" y="9956189"/>
            <a:ext cx="3848696" cy="330811"/>
            <a:chOff x="0" y="-9525"/>
            <a:chExt cx="1013648" cy="87127"/>
          </a:xfrm>
        </p:grpSpPr>
        <p:sp>
          <p:nvSpPr>
            <p:cNvPr id="413" name="Google Shape;413;p17"/>
            <p:cNvSpPr/>
            <p:nvPr/>
          </p:nvSpPr>
          <p:spPr>
            <a:xfrm>
              <a:off x="0" y="0"/>
              <a:ext cx="1013648" cy="77602"/>
            </a:xfrm>
            <a:custGeom>
              <a:avLst/>
              <a:gdLst/>
              <a:ahLst/>
              <a:cxnLst/>
              <a:rect l="l" t="t" r="r" b="b"/>
              <a:pathLst>
                <a:path w="1013648" h="77602" extrusionOk="0">
                  <a:moveTo>
                    <a:pt x="0" y="0"/>
                  </a:moveTo>
                  <a:lnTo>
                    <a:pt x="1013648" y="0"/>
                  </a:lnTo>
                  <a:lnTo>
                    <a:pt x="1013648" y="77602"/>
                  </a:lnTo>
                  <a:lnTo>
                    <a:pt x="0" y="77602"/>
                  </a:lnTo>
                  <a:close/>
                </a:path>
              </a:pathLst>
            </a:custGeom>
            <a:solidFill>
              <a:srgbClr val="FA7539"/>
            </a:solidFill>
            <a:ln>
              <a:noFill/>
            </a:ln>
          </p:spPr>
        </p:sp>
        <p:sp>
          <p:nvSpPr>
            <p:cNvPr id="414" name="Google Shape;414;p17"/>
            <p:cNvSpPr txBox="1"/>
            <p:nvPr/>
          </p:nvSpPr>
          <p:spPr>
            <a:xfrm>
              <a:off x="0" y="-9525"/>
              <a:ext cx="1013648" cy="8712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415" name="Google Shape;415;p17"/>
          <p:cNvGrpSpPr/>
          <p:nvPr/>
        </p:nvGrpSpPr>
        <p:grpSpPr>
          <a:xfrm>
            <a:off x="13182898" y="9956189"/>
            <a:ext cx="3848696" cy="330811"/>
            <a:chOff x="0" y="-9525"/>
            <a:chExt cx="1013648" cy="87127"/>
          </a:xfrm>
        </p:grpSpPr>
        <p:sp>
          <p:nvSpPr>
            <p:cNvPr id="416" name="Google Shape;416;p17"/>
            <p:cNvSpPr/>
            <p:nvPr/>
          </p:nvSpPr>
          <p:spPr>
            <a:xfrm>
              <a:off x="0" y="0"/>
              <a:ext cx="1013648" cy="77602"/>
            </a:xfrm>
            <a:custGeom>
              <a:avLst/>
              <a:gdLst/>
              <a:ahLst/>
              <a:cxnLst/>
              <a:rect l="l" t="t" r="r" b="b"/>
              <a:pathLst>
                <a:path w="1013648" h="77602" extrusionOk="0">
                  <a:moveTo>
                    <a:pt x="0" y="0"/>
                  </a:moveTo>
                  <a:lnTo>
                    <a:pt x="1013648" y="0"/>
                  </a:lnTo>
                  <a:lnTo>
                    <a:pt x="1013648" y="77602"/>
                  </a:lnTo>
                  <a:lnTo>
                    <a:pt x="0" y="77602"/>
                  </a:lnTo>
                  <a:close/>
                </a:path>
              </a:pathLst>
            </a:custGeom>
            <a:solidFill>
              <a:srgbClr val="FA7539"/>
            </a:solidFill>
            <a:ln>
              <a:noFill/>
            </a:ln>
          </p:spPr>
        </p:sp>
        <p:sp>
          <p:nvSpPr>
            <p:cNvPr id="417" name="Google Shape;417;p17"/>
            <p:cNvSpPr txBox="1"/>
            <p:nvPr/>
          </p:nvSpPr>
          <p:spPr>
            <a:xfrm>
              <a:off x="0" y="-9525"/>
              <a:ext cx="1013648" cy="8712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39" name="Google Shape;403;p17">
            <a:extLst>
              <a:ext uri="{FF2B5EF4-FFF2-40B4-BE49-F238E27FC236}">
                <a16:creationId xmlns:a16="http://schemas.microsoft.com/office/drawing/2014/main" id="{EDA095D2-BD0D-4E9C-8B8D-BE067E929894}"/>
              </a:ext>
            </a:extLst>
          </p:cNvPr>
          <p:cNvSpPr txBox="1"/>
          <p:nvPr/>
        </p:nvSpPr>
        <p:spPr>
          <a:xfrm>
            <a:off x="881331" y="2472915"/>
            <a:ext cx="16447608" cy="3323987"/>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ru-RU" sz="6000" b="0" i="0" u="none" strike="noStrike" cap="none" dirty="0">
                <a:solidFill>
                  <a:srgbClr val="000000"/>
                </a:solidFill>
                <a:latin typeface="Rubik"/>
                <a:ea typeface="Rubik"/>
                <a:cs typeface="Rubik"/>
                <a:sym typeface="Rubik"/>
              </a:rPr>
              <a:t>Ты собираешься оплатить покупки в интернет-магазине. Твои</a:t>
            </a:r>
          </a:p>
          <a:p>
            <a:pPr marL="0" marR="0" lvl="0" indent="0" algn="ctr" rtl="0">
              <a:lnSpc>
                <a:spcPct val="120000"/>
              </a:lnSpc>
              <a:spcBef>
                <a:spcPts val="0"/>
              </a:spcBef>
              <a:spcAft>
                <a:spcPts val="0"/>
              </a:spcAft>
              <a:buNone/>
            </a:pPr>
            <a:r>
              <a:rPr lang="ru-RU" sz="6000" b="0" i="0" u="none" strike="noStrike" cap="none" dirty="0">
                <a:solidFill>
                  <a:srgbClr val="000000"/>
                </a:solidFill>
                <a:latin typeface="Rubik"/>
                <a:ea typeface="Rubik"/>
                <a:cs typeface="Rubik"/>
                <a:sym typeface="Rubik"/>
              </a:rPr>
              <a:t>действия? </a:t>
            </a:r>
            <a:endParaRPr lang="en-US" sz="4400" dirty="0"/>
          </a:p>
        </p:txBody>
      </p:sp>
      <p:sp>
        <p:nvSpPr>
          <p:cNvPr id="40" name="Google Shape;406;p17">
            <a:extLst>
              <a:ext uri="{FF2B5EF4-FFF2-40B4-BE49-F238E27FC236}">
                <a16:creationId xmlns:a16="http://schemas.microsoft.com/office/drawing/2014/main" id="{46B3EC70-9D2C-4DFA-9D0D-14C67C69F7F4}"/>
              </a:ext>
            </a:extLst>
          </p:cNvPr>
          <p:cNvSpPr txBox="1"/>
          <p:nvPr/>
        </p:nvSpPr>
        <p:spPr>
          <a:xfrm>
            <a:off x="7314435" y="6621535"/>
            <a:ext cx="3581400" cy="2757678"/>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ru-RU" sz="3200" b="1" dirty="0">
                <a:latin typeface="Rubik"/>
                <a:ea typeface="Rubik"/>
                <a:cs typeface="Rubik"/>
                <a:sym typeface="Rubik"/>
              </a:rPr>
              <a:t>Б</a:t>
            </a:r>
            <a:r>
              <a:rPr lang="ru-RU" sz="3200" b="1" dirty="0" smtClean="0">
                <a:latin typeface="Rubik"/>
                <a:ea typeface="Rubik"/>
                <a:cs typeface="Rubik"/>
                <a:sym typeface="Rubik"/>
              </a:rPr>
              <a:t>)</a:t>
            </a:r>
            <a:r>
              <a:rPr lang="ru-RU" sz="3200" b="1" i="0" u="none" strike="noStrike" cap="none" dirty="0" smtClean="0">
                <a:solidFill>
                  <a:srgbClr val="000000"/>
                </a:solidFill>
                <a:latin typeface="Rubik"/>
                <a:ea typeface="Rubik"/>
                <a:cs typeface="Rubik"/>
                <a:sym typeface="Rubik"/>
              </a:rPr>
              <a:t> Оплачу заказ с карты кого-нибудь из родителей.</a:t>
            </a:r>
            <a:endParaRPr lang="en-US" sz="1600" dirty="0"/>
          </a:p>
        </p:txBody>
      </p:sp>
      <p:sp>
        <p:nvSpPr>
          <p:cNvPr id="41" name="Google Shape;406;p17">
            <a:extLst>
              <a:ext uri="{FF2B5EF4-FFF2-40B4-BE49-F238E27FC236}">
                <a16:creationId xmlns:a16="http://schemas.microsoft.com/office/drawing/2014/main" id="{5B991AB4-B8AF-41D0-886F-CD34C004B3E0}"/>
              </a:ext>
            </a:extLst>
          </p:cNvPr>
          <p:cNvSpPr txBox="1"/>
          <p:nvPr/>
        </p:nvSpPr>
        <p:spPr>
          <a:xfrm>
            <a:off x="13179709" y="6621535"/>
            <a:ext cx="3698591" cy="2757678"/>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ru-RU" sz="3200" b="1" dirty="0">
                <a:latin typeface="Rubik"/>
                <a:ea typeface="Rubik"/>
                <a:cs typeface="Rubik"/>
                <a:sym typeface="Rubik"/>
              </a:rPr>
              <a:t>В)</a:t>
            </a:r>
            <a:r>
              <a:rPr lang="ru-RU" sz="3200" b="1" i="0" u="none" strike="noStrike" cap="none" dirty="0">
                <a:solidFill>
                  <a:srgbClr val="000000"/>
                </a:solidFill>
                <a:latin typeface="Rubik"/>
                <a:ea typeface="Rubik"/>
                <a:cs typeface="Rubik"/>
                <a:sym typeface="Rubik"/>
              </a:rPr>
              <a:t> Оплачу со своей банковской карты</a:t>
            </a:r>
            <a:endParaRPr lang="en-US" dirty="0"/>
          </a:p>
        </p:txBody>
      </p:sp>
    </p:spTree>
    <p:extLst>
      <p:ext uri="{BB962C8B-B14F-4D97-AF65-F5344CB8AC3E}">
        <p14:creationId xmlns:p14="http://schemas.microsoft.com/office/powerpoint/2010/main" val="1687838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6F2A0"/>
        </a:solidFill>
        <a:effectLst/>
      </p:bgPr>
    </p:bg>
    <p:spTree>
      <p:nvGrpSpPr>
        <p:cNvPr id="1" name="Shape 380"/>
        <p:cNvGrpSpPr/>
        <p:nvPr/>
      </p:nvGrpSpPr>
      <p:grpSpPr>
        <a:xfrm>
          <a:off x="0" y="0"/>
          <a:ext cx="0" cy="0"/>
          <a:chOff x="0" y="0"/>
          <a:chExt cx="0" cy="0"/>
        </a:xfrm>
      </p:grpSpPr>
      <p:grpSp>
        <p:nvGrpSpPr>
          <p:cNvPr id="381" name="Google Shape;381;p17"/>
          <p:cNvGrpSpPr/>
          <p:nvPr/>
        </p:nvGrpSpPr>
        <p:grpSpPr>
          <a:xfrm>
            <a:off x="1259595" y="6485735"/>
            <a:ext cx="3848696" cy="3653941"/>
            <a:chOff x="0" y="-9525"/>
            <a:chExt cx="1013648" cy="1464818"/>
          </a:xfrm>
        </p:grpSpPr>
        <p:sp>
          <p:nvSpPr>
            <p:cNvPr id="382" name="Google Shape;382;p17"/>
            <p:cNvSpPr/>
            <p:nvPr/>
          </p:nvSpPr>
          <p:spPr>
            <a:xfrm>
              <a:off x="0" y="0"/>
              <a:ext cx="1013648" cy="1455293"/>
            </a:xfrm>
            <a:custGeom>
              <a:avLst/>
              <a:gdLst/>
              <a:ahLst/>
              <a:cxnLst/>
              <a:rect l="l" t="t" r="r" b="b"/>
              <a:pathLst>
                <a:path w="1013648" h="1455293" extrusionOk="0">
                  <a:moveTo>
                    <a:pt x="0" y="0"/>
                  </a:moveTo>
                  <a:lnTo>
                    <a:pt x="1013648" y="0"/>
                  </a:lnTo>
                  <a:lnTo>
                    <a:pt x="1013648" y="1455293"/>
                  </a:lnTo>
                  <a:lnTo>
                    <a:pt x="0" y="1455293"/>
                  </a:lnTo>
                  <a:close/>
                </a:path>
              </a:pathLst>
            </a:custGeom>
            <a:solidFill>
              <a:srgbClr val="FFFFFF"/>
            </a:solidFill>
            <a:ln>
              <a:noFill/>
            </a:ln>
          </p:spPr>
        </p:sp>
        <p:sp>
          <p:nvSpPr>
            <p:cNvPr id="383" name="Google Shape;383;p17"/>
            <p:cNvSpPr txBox="1"/>
            <p:nvPr/>
          </p:nvSpPr>
          <p:spPr>
            <a:xfrm>
              <a:off x="0" y="-9525"/>
              <a:ext cx="1013648" cy="1464818"/>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84" name="Google Shape;384;p17"/>
          <p:cNvGrpSpPr/>
          <p:nvPr/>
        </p:nvGrpSpPr>
        <p:grpSpPr>
          <a:xfrm>
            <a:off x="7219652" y="6485737"/>
            <a:ext cx="3848696" cy="3653940"/>
            <a:chOff x="0" y="-9525"/>
            <a:chExt cx="1013648" cy="1464818"/>
          </a:xfrm>
        </p:grpSpPr>
        <p:sp>
          <p:nvSpPr>
            <p:cNvPr id="385" name="Google Shape;385;p17"/>
            <p:cNvSpPr/>
            <p:nvPr/>
          </p:nvSpPr>
          <p:spPr>
            <a:xfrm>
              <a:off x="0" y="0"/>
              <a:ext cx="1013648" cy="1455293"/>
            </a:xfrm>
            <a:custGeom>
              <a:avLst/>
              <a:gdLst/>
              <a:ahLst/>
              <a:cxnLst/>
              <a:rect l="l" t="t" r="r" b="b"/>
              <a:pathLst>
                <a:path w="1013648" h="1455293" extrusionOk="0">
                  <a:moveTo>
                    <a:pt x="0" y="0"/>
                  </a:moveTo>
                  <a:lnTo>
                    <a:pt x="1013648" y="0"/>
                  </a:lnTo>
                  <a:lnTo>
                    <a:pt x="1013648" y="1455293"/>
                  </a:lnTo>
                  <a:lnTo>
                    <a:pt x="0" y="1455293"/>
                  </a:lnTo>
                  <a:close/>
                </a:path>
              </a:pathLst>
            </a:custGeom>
            <a:solidFill>
              <a:srgbClr val="FFFFFF"/>
            </a:solidFill>
            <a:ln>
              <a:noFill/>
            </a:ln>
          </p:spPr>
        </p:sp>
        <p:sp>
          <p:nvSpPr>
            <p:cNvPr id="386" name="Google Shape;386;p17"/>
            <p:cNvSpPr txBox="1"/>
            <p:nvPr/>
          </p:nvSpPr>
          <p:spPr>
            <a:xfrm>
              <a:off x="0" y="-9525"/>
              <a:ext cx="1013648" cy="1464818"/>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387" name="Google Shape;387;p17"/>
          <p:cNvGrpSpPr/>
          <p:nvPr/>
        </p:nvGrpSpPr>
        <p:grpSpPr>
          <a:xfrm>
            <a:off x="13182898" y="6485737"/>
            <a:ext cx="3848696" cy="3653940"/>
            <a:chOff x="0" y="-9525"/>
            <a:chExt cx="1013648" cy="1464818"/>
          </a:xfrm>
        </p:grpSpPr>
        <p:sp>
          <p:nvSpPr>
            <p:cNvPr id="388" name="Google Shape;388;p17"/>
            <p:cNvSpPr/>
            <p:nvPr/>
          </p:nvSpPr>
          <p:spPr>
            <a:xfrm>
              <a:off x="0" y="0"/>
              <a:ext cx="1013648" cy="1455293"/>
            </a:xfrm>
            <a:custGeom>
              <a:avLst/>
              <a:gdLst/>
              <a:ahLst/>
              <a:cxnLst/>
              <a:rect l="l" t="t" r="r" b="b"/>
              <a:pathLst>
                <a:path w="1013648" h="1455293" extrusionOk="0">
                  <a:moveTo>
                    <a:pt x="0" y="0"/>
                  </a:moveTo>
                  <a:lnTo>
                    <a:pt x="1013648" y="0"/>
                  </a:lnTo>
                  <a:lnTo>
                    <a:pt x="1013648" y="1455293"/>
                  </a:lnTo>
                  <a:lnTo>
                    <a:pt x="0" y="1455293"/>
                  </a:lnTo>
                  <a:close/>
                </a:path>
              </a:pathLst>
            </a:custGeom>
            <a:solidFill>
              <a:srgbClr val="FFFFFF"/>
            </a:solidFill>
            <a:ln>
              <a:noFill/>
            </a:ln>
          </p:spPr>
        </p:sp>
        <p:sp>
          <p:nvSpPr>
            <p:cNvPr id="389" name="Google Shape;389;p17"/>
            <p:cNvSpPr txBox="1"/>
            <p:nvPr/>
          </p:nvSpPr>
          <p:spPr>
            <a:xfrm>
              <a:off x="0" y="-9525"/>
              <a:ext cx="1013648" cy="1464818"/>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402" name="Google Shape;402;p17"/>
          <p:cNvSpPr txBox="1"/>
          <p:nvPr/>
        </p:nvSpPr>
        <p:spPr>
          <a:xfrm>
            <a:off x="2038350" y="349498"/>
            <a:ext cx="14401800" cy="1296381"/>
          </a:xfrm>
          <a:prstGeom prst="rect">
            <a:avLst/>
          </a:prstGeom>
          <a:noFill/>
          <a:ln>
            <a:noFill/>
          </a:ln>
        </p:spPr>
        <p:txBody>
          <a:bodyPr spcFirstLastPara="1" wrap="square" lIns="0" tIns="0" rIns="0" bIns="0" anchor="t" anchorCtr="0">
            <a:spAutoFit/>
          </a:bodyPr>
          <a:lstStyle/>
          <a:p>
            <a:pPr marL="0" marR="0" lvl="0" indent="0" algn="ctr" rtl="0">
              <a:lnSpc>
                <a:spcPct val="117007"/>
              </a:lnSpc>
              <a:spcBef>
                <a:spcPts val="0"/>
              </a:spcBef>
              <a:spcAft>
                <a:spcPts val="0"/>
              </a:spcAft>
              <a:buNone/>
            </a:pPr>
            <a:r>
              <a:rPr lang="ru-RU" sz="7200" i="0" u="none" strike="noStrike" cap="none" dirty="0">
                <a:solidFill>
                  <a:srgbClr val="000000"/>
                </a:solidFill>
                <a:latin typeface="Heebo SemiBold"/>
                <a:ea typeface="Heebo SemiBold"/>
                <a:cs typeface="Heebo SemiBold"/>
                <a:sym typeface="Heebo SemiBold"/>
              </a:rPr>
              <a:t>Выберите правильный ответ</a:t>
            </a:r>
            <a:endParaRPr sz="1000" dirty="0">
              <a:latin typeface="Heebo SemiBold"/>
              <a:ea typeface="Heebo SemiBold"/>
              <a:cs typeface="Heebo SemiBold"/>
              <a:sym typeface="Heebo SemiBold"/>
            </a:endParaRPr>
          </a:p>
        </p:txBody>
      </p:sp>
      <p:sp>
        <p:nvSpPr>
          <p:cNvPr id="406" name="Google Shape;406;p17"/>
          <p:cNvSpPr txBox="1"/>
          <p:nvPr/>
        </p:nvSpPr>
        <p:spPr>
          <a:xfrm>
            <a:off x="1403066" y="6955661"/>
            <a:ext cx="3561753" cy="2757678"/>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ru-RU" sz="3200" b="1" dirty="0">
                <a:latin typeface="Rubik"/>
                <a:ea typeface="Rubik"/>
                <a:cs typeface="Rubik"/>
                <a:sym typeface="Rubik"/>
              </a:rPr>
              <a:t>А)</a:t>
            </a:r>
            <a:r>
              <a:rPr lang="ru-RU" sz="3200" b="1" i="0" u="none" strike="noStrike" cap="none" dirty="0">
                <a:solidFill>
                  <a:srgbClr val="000000"/>
                </a:solidFill>
                <a:latin typeface="Rubik"/>
                <a:ea typeface="Rubik"/>
                <a:cs typeface="Rubik"/>
                <a:sym typeface="Rubik"/>
              </a:rPr>
              <a:t> Получение сообщения по электронной почте</a:t>
            </a:r>
            <a:endParaRPr lang="en-US" dirty="0"/>
          </a:p>
        </p:txBody>
      </p:sp>
      <p:grpSp>
        <p:nvGrpSpPr>
          <p:cNvPr id="409" name="Google Shape;409;p17"/>
          <p:cNvGrpSpPr/>
          <p:nvPr/>
        </p:nvGrpSpPr>
        <p:grpSpPr>
          <a:xfrm>
            <a:off x="1259595" y="9956189"/>
            <a:ext cx="3848696" cy="330811"/>
            <a:chOff x="0" y="-9525"/>
            <a:chExt cx="1013648" cy="87127"/>
          </a:xfrm>
        </p:grpSpPr>
        <p:sp>
          <p:nvSpPr>
            <p:cNvPr id="410" name="Google Shape;410;p17"/>
            <p:cNvSpPr/>
            <p:nvPr/>
          </p:nvSpPr>
          <p:spPr>
            <a:xfrm>
              <a:off x="0" y="0"/>
              <a:ext cx="1013648" cy="77602"/>
            </a:xfrm>
            <a:custGeom>
              <a:avLst/>
              <a:gdLst/>
              <a:ahLst/>
              <a:cxnLst/>
              <a:rect l="l" t="t" r="r" b="b"/>
              <a:pathLst>
                <a:path w="1013648" h="77602" extrusionOk="0">
                  <a:moveTo>
                    <a:pt x="0" y="0"/>
                  </a:moveTo>
                  <a:lnTo>
                    <a:pt x="1013648" y="0"/>
                  </a:lnTo>
                  <a:lnTo>
                    <a:pt x="1013648" y="77602"/>
                  </a:lnTo>
                  <a:lnTo>
                    <a:pt x="0" y="77602"/>
                  </a:lnTo>
                  <a:close/>
                </a:path>
              </a:pathLst>
            </a:custGeom>
            <a:solidFill>
              <a:srgbClr val="FA7539"/>
            </a:solidFill>
            <a:ln>
              <a:noFill/>
            </a:ln>
          </p:spPr>
        </p:sp>
        <p:sp>
          <p:nvSpPr>
            <p:cNvPr id="411" name="Google Shape;411;p17"/>
            <p:cNvSpPr txBox="1"/>
            <p:nvPr/>
          </p:nvSpPr>
          <p:spPr>
            <a:xfrm>
              <a:off x="0" y="-9525"/>
              <a:ext cx="1013648" cy="8712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412" name="Google Shape;412;p17"/>
          <p:cNvGrpSpPr/>
          <p:nvPr/>
        </p:nvGrpSpPr>
        <p:grpSpPr>
          <a:xfrm>
            <a:off x="7219652" y="9956189"/>
            <a:ext cx="3848696" cy="330811"/>
            <a:chOff x="0" y="-9525"/>
            <a:chExt cx="1013648" cy="87127"/>
          </a:xfrm>
        </p:grpSpPr>
        <p:sp>
          <p:nvSpPr>
            <p:cNvPr id="413" name="Google Shape;413;p17"/>
            <p:cNvSpPr/>
            <p:nvPr/>
          </p:nvSpPr>
          <p:spPr>
            <a:xfrm>
              <a:off x="0" y="0"/>
              <a:ext cx="1013648" cy="77602"/>
            </a:xfrm>
            <a:custGeom>
              <a:avLst/>
              <a:gdLst/>
              <a:ahLst/>
              <a:cxnLst/>
              <a:rect l="l" t="t" r="r" b="b"/>
              <a:pathLst>
                <a:path w="1013648" h="77602" extrusionOk="0">
                  <a:moveTo>
                    <a:pt x="0" y="0"/>
                  </a:moveTo>
                  <a:lnTo>
                    <a:pt x="1013648" y="0"/>
                  </a:lnTo>
                  <a:lnTo>
                    <a:pt x="1013648" y="77602"/>
                  </a:lnTo>
                  <a:lnTo>
                    <a:pt x="0" y="77602"/>
                  </a:lnTo>
                  <a:close/>
                </a:path>
              </a:pathLst>
            </a:custGeom>
            <a:solidFill>
              <a:srgbClr val="FA7539"/>
            </a:solidFill>
            <a:ln>
              <a:noFill/>
            </a:ln>
          </p:spPr>
        </p:sp>
        <p:sp>
          <p:nvSpPr>
            <p:cNvPr id="414" name="Google Shape;414;p17"/>
            <p:cNvSpPr txBox="1"/>
            <p:nvPr/>
          </p:nvSpPr>
          <p:spPr>
            <a:xfrm>
              <a:off x="0" y="-9525"/>
              <a:ext cx="1013648" cy="8712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415" name="Google Shape;415;p17"/>
          <p:cNvGrpSpPr/>
          <p:nvPr/>
        </p:nvGrpSpPr>
        <p:grpSpPr>
          <a:xfrm>
            <a:off x="13182898" y="9956189"/>
            <a:ext cx="3848696" cy="330811"/>
            <a:chOff x="0" y="-9525"/>
            <a:chExt cx="1013648" cy="87127"/>
          </a:xfrm>
        </p:grpSpPr>
        <p:sp>
          <p:nvSpPr>
            <p:cNvPr id="416" name="Google Shape;416;p17"/>
            <p:cNvSpPr/>
            <p:nvPr/>
          </p:nvSpPr>
          <p:spPr>
            <a:xfrm>
              <a:off x="0" y="0"/>
              <a:ext cx="1013648" cy="77602"/>
            </a:xfrm>
            <a:custGeom>
              <a:avLst/>
              <a:gdLst/>
              <a:ahLst/>
              <a:cxnLst/>
              <a:rect l="l" t="t" r="r" b="b"/>
              <a:pathLst>
                <a:path w="1013648" h="77602" extrusionOk="0">
                  <a:moveTo>
                    <a:pt x="0" y="0"/>
                  </a:moveTo>
                  <a:lnTo>
                    <a:pt x="1013648" y="0"/>
                  </a:lnTo>
                  <a:lnTo>
                    <a:pt x="1013648" y="77602"/>
                  </a:lnTo>
                  <a:lnTo>
                    <a:pt x="0" y="77602"/>
                  </a:lnTo>
                  <a:close/>
                </a:path>
              </a:pathLst>
            </a:custGeom>
            <a:solidFill>
              <a:srgbClr val="FA7539"/>
            </a:solidFill>
            <a:ln>
              <a:noFill/>
            </a:ln>
          </p:spPr>
        </p:sp>
        <p:sp>
          <p:nvSpPr>
            <p:cNvPr id="417" name="Google Shape;417;p17"/>
            <p:cNvSpPr txBox="1"/>
            <p:nvPr/>
          </p:nvSpPr>
          <p:spPr>
            <a:xfrm>
              <a:off x="0" y="-9525"/>
              <a:ext cx="1013648" cy="87127"/>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sp>
        <p:nvSpPr>
          <p:cNvPr id="39" name="Google Shape;403;p17">
            <a:extLst>
              <a:ext uri="{FF2B5EF4-FFF2-40B4-BE49-F238E27FC236}">
                <a16:creationId xmlns:a16="http://schemas.microsoft.com/office/drawing/2014/main" id="{EDA095D2-BD0D-4E9C-8B8D-BE067E929894}"/>
              </a:ext>
            </a:extLst>
          </p:cNvPr>
          <p:cNvSpPr txBox="1"/>
          <p:nvPr/>
        </p:nvSpPr>
        <p:spPr>
          <a:xfrm>
            <a:off x="881331" y="2472915"/>
            <a:ext cx="16447608" cy="2215991"/>
          </a:xfrm>
          <a:prstGeom prst="rect">
            <a:avLst/>
          </a:prstGeom>
          <a:noFill/>
          <a:ln>
            <a:noFill/>
          </a:ln>
        </p:spPr>
        <p:txBody>
          <a:bodyPr spcFirstLastPara="1" wrap="square" lIns="0" tIns="0" rIns="0" bIns="0" anchor="t" anchorCtr="0">
            <a:spAutoFit/>
          </a:bodyPr>
          <a:lstStyle/>
          <a:p>
            <a:pPr marL="0" marR="0" lvl="0" indent="0" algn="ctr" rtl="0">
              <a:lnSpc>
                <a:spcPct val="120000"/>
              </a:lnSpc>
              <a:spcBef>
                <a:spcPts val="0"/>
              </a:spcBef>
              <a:spcAft>
                <a:spcPts val="0"/>
              </a:spcAft>
              <a:buNone/>
            </a:pPr>
            <a:r>
              <a:rPr lang="ru-RU" sz="6000" b="0" i="0" u="none" strike="noStrike" cap="none" dirty="0">
                <a:solidFill>
                  <a:srgbClr val="000000"/>
                </a:solidFill>
                <a:latin typeface="Rubik"/>
                <a:ea typeface="Rubik"/>
                <a:cs typeface="Rubik"/>
                <a:sym typeface="Rubik"/>
              </a:rPr>
              <a:t>Что может привести к заражению компьютера?</a:t>
            </a:r>
            <a:endParaRPr lang="en-US" sz="4400" dirty="0"/>
          </a:p>
        </p:txBody>
      </p:sp>
      <p:sp>
        <p:nvSpPr>
          <p:cNvPr id="40" name="Google Shape;406;p17">
            <a:extLst>
              <a:ext uri="{FF2B5EF4-FFF2-40B4-BE49-F238E27FC236}">
                <a16:creationId xmlns:a16="http://schemas.microsoft.com/office/drawing/2014/main" id="{46B3EC70-9D2C-4DFA-9D0D-14C67C69F7F4}"/>
              </a:ext>
            </a:extLst>
          </p:cNvPr>
          <p:cNvSpPr txBox="1"/>
          <p:nvPr/>
        </p:nvSpPr>
        <p:spPr>
          <a:xfrm>
            <a:off x="7314435" y="7300371"/>
            <a:ext cx="3581400" cy="2068259"/>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ru-RU" sz="3200" b="1" dirty="0">
                <a:latin typeface="Rubik"/>
                <a:ea typeface="Rubik"/>
                <a:cs typeface="Rubik"/>
                <a:sym typeface="Rubik"/>
              </a:rPr>
              <a:t>Б)</a:t>
            </a:r>
            <a:r>
              <a:rPr lang="ru-RU" sz="3200" b="1" i="0" u="none" strike="noStrike" cap="none" dirty="0">
                <a:solidFill>
                  <a:srgbClr val="000000"/>
                </a:solidFill>
                <a:latin typeface="Rubik"/>
                <a:ea typeface="Rubik"/>
                <a:cs typeface="Rubik"/>
                <a:sym typeface="Rubik"/>
              </a:rPr>
              <a:t> Загрузка игр с неофициальных сайтов</a:t>
            </a:r>
            <a:endParaRPr lang="en-US" sz="1600" dirty="0"/>
          </a:p>
        </p:txBody>
      </p:sp>
      <p:sp>
        <p:nvSpPr>
          <p:cNvPr id="41" name="Google Shape;406;p17">
            <a:extLst>
              <a:ext uri="{FF2B5EF4-FFF2-40B4-BE49-F238E27FC236}">
                <a16:creationId xmlns:a16="http://schemas.microsoft.com/office/drawing/2014/main" id="{5B991AB4-B8AF-41D0-886F-CD34C004B3E0}"/>
              </a:ext>
            </a:extLst>
          </p:cNvPr>
          <p:cNvSpPr txBox="1"/>
          <p:nvPr/>
        </p:nvSpPr>
        <p:spPr>
          <a:xfrm>
            <a:off x="13179709" y="7645081"/>
            <a:ext cx="3698591" cy="1378839"/>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ru-RU" sz="3200" b="1" dirty="0">
                <a:latin typeface="Rubik"/>
                <a:ea typeface="Rubik"/>
                <a:cs typeface="Rubik"/>
                <a:sym typeface="Rubik"/>
              </a:rPr>
              <a:t>В)</a:t>
            </a:r>
            <a:r>
              <a:rPr lang="ru-RU" sz="3200" b="1" i="0" u="none" strike="noStrike" cap="none" dirty="0">
                <a:solidFill>
                  <a:srgbClr val="000000"/>
                </a:solidFill>
                <a:latin typeface="Rubik"/>
                <a:ea typeface="Rubik"/>
                <a:cs typeface="Rubik"/>
                <a:sym typeface="Rubik"/>
              </a:rPr>
              <a:t> Создание нового файла</a:t>
            </a:r>
            <a:endParaRPr lang="en-US" dirty="0"/>
          </a:p>
        </p:txBody>
      </p:sp>
    </p:spTree>
    <p:extLst>
      <p:ext uri="{BB962C8B-B14F-4D97-AF65-F5344CB8AC3E}">
        <p14:creationId xmlns:p14="http://schemas.microsoft.com/office/powerpoint/2010/main" val="2984336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6F2A0"/>
        </a:solidFill>
        <a:effectLst/>
      </p:bgPr>
    </p:bg>
    <p:spTree>
      <p:nvGrpSpPr>
        <p:cNvPr id="1" name="Shape 667"/>
        <p:cNvGrpSpPr/>
        <p:nvPr/>
      </p:nvGrpSpPr>
      <p:grpSpPr>
        <a:xfrm>
          <a:off x="0" y="0"/>
          <a:ext cx="0" cy="0"/>
          <a:chOff x="0" y="0"/>
          <a:chExt cx="0" cy="0"/>
        </a:xfrm>
      </p:grpSpPr>
      <p:grpSp>
        <p:nvGrpSpPr>
          <p:cNvPr id="676" name="Google Shape;676;p26"/>
          <p:cNvGrpSpPr/>
          <p:nvPr/>
        </p:nvGrpSpPr>
        <p:grpSpPr>
          <a:xfrm>
            <a:off x="8472786" y="1246675"/>
            <a:ext cx="1342427" cy="1342427"/>
            <a:chOff x="0" y="0"/>
            <a:chExt cx="812800" cy="812800"/>
          </a:xfrm>
        </p:grpSpPr>
        <p:sp>
          <p:nvSpPr>
            <p:cNvPr id="677" name="Google Shape;677;p26"/>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A75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8" name="Google Shape;678;p26"/>
            <p:cNvSpPr txBox="1"/>
            <p:nvPr/>
          </p:nvSpPr>
          <p:spPr>
            <a:xfrm>
              <a:off x="76200" y="66675"/>
              <a:ext cx="660400" cy="66992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668" name="Google Shape;668;p26"/>
          <p:cNvGrpSpPr/>
          <p:nvPr/>
        </p:nvGrpSpPr>
        <p:grpSpPr>
          <a:xfrm>
            <a:off x="2590800" y="1694529"/>
            <a:ext cx="13624730" cy="8592471"/>
            <a:chOff x="0" y="-9525"/>
            <a:chExt cx="3136004" cy="1604466"/>
          </a:xfrm>
        </p:grpSpPr>
        <p:sp>
          <p:nvSpPr>
            <p:cNvPr id="669" name="Google Shape;669;p26"/>
            <p:cNvSpPr/>
            <p:nvPr/>
          </p:nvSpPr>
          <p:spPr>
            <a:xfrm>
              <a:off x="0" y="0"/>
              <a:ext cx="3136004" cy="1594941"/>
            </a:xfrm>
            <a:custGeom>
              <a:avLst/>
              <a:gdLst/>
              <a:ahLst/>
              <a:cxnLst/>
              <a:rect l="l" t="t" r="r" b="b"/>
              <a:pathLst>
                <a:path w="3136004" h="1594941" extrusionOk="0">
                  <a:moveTo>
                    <a:pt x="0" y="0"/>
                  </a:moveTo>
                  <a:lnTo>
                    <a:pt x="3136004" y="0"/>
                  </a:lnTo>
                  <a:lnTo>
                    <a:pt x="3136004" y="1594941"/>
                  </a:lnTo>
                  <a:lnTo>
                    <a:pt x="0" y="1594941"/>
                  </a:lnTo>
                  <a:close/>
                </a:path>
              </a:pathLst>
            </a:custGeom>
            <a:solidFill>
              <a:srgbClr val="95C2FB"/>
            </a:solidFill>
            <a:ln>
              <a:noFill/>
            </a:ln>
          </p:spPr>
        </p:sp>
        <p:sp>
          <p:nvSpPr>
            <p:cNvPr id="670" name="Google Shape;670;p26"/>
            <p:cNvSpPr txBox="1"/>
            <p:nvPr/>
          </p:nvSpPr>
          <p:spPr>
            <a:xfrm>
              <a:off x="0" y="-9525"/>
              <a:ext cx="3136004" cy="1604466"/>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pSp>
        <p:nvGrpSpPr>
          <p:cNvPr id="671" name="Google Shape;671;p26"/>
          <p:cNvGrpSpPr/>
          <p:nvPr/>
        </p:nvGrpSpPr>
        <p:grpSpPr>
          <a:xfrm>
            <a:off x="2456953" y="3835530"/>
            <a:ext cx="13410737" cy="6280019"/>
            <a:chOff x="0" y="-9525"/>
            <a:chExt cx="2880505" cy="1254815"/>
          </a:xfrm>
        </p:grpSpPr>
        <p:sp>
          <p:nvSpPr>
            <p:cNvPr id="672" name="Google Shape;672;p26"/>
            <p:cNvSpPr/>
            <p:nvPr/>
          </p:nvSpPr>
          <p:spPr>
            <a:xfrm>
              <a:off x="0" y="0"/>
              <a:ext cx="2880505" cy="1245290"/>
            </a:xfrm>
            <a:custGeom>
              <a:avLst/>
              <a:gdLst/>
              <a:ahLst/>
              <a:cxnLst/>
              <a:rect l="l" t="t" r="r" b="b"/>
              <a:pathLst>
                <a:path w="2880505" h="1245290" extrusionOk="0">
                  <a:moveTo>
                    <a:pt x="0" y="0"/>
                  </a:moveTo>
                  <a:lnTo>
                    <a:pt x="2880505" y="0"/>
                  </a:lnTo>
                  <a:lnTo>
                    <a:pt x="2880505" y="1245290"/>
                  </a:lnTo>
                  <a:lnTo>
                    <a:pt x="0" y="1245290"/>
                  </a:lnTo>
                  <a:close/>
                </a:path>
              </a:pathLst>
            </a:custGeom>
            <a:solidFill>
              <a:srgbClr val="FFFFFF"/>
            </a:solidFill>
            <a:ln>
              <a:noFill/>
            </a:ln>
          </p:spPr>
        </p:sp>
        <p:sp>
          <p:nvSpPr>
            <p:cNvPr id="673" name="Google Shape;673;p26"/>
            <p:cNvSpPr txBox="1"/>
            <p:nvPr/>
          </p:nvSpPr>
          <p:spPr>
            <a:xfrm>
              <a:off x="0" y="-9525"/>
              <a:ext cx="2880505" cy="1254815"/>
            </a:xfrm>
            <a:prstGeom prst="rect">
              <a:avLst/>
            </a:prstGeom>
            <a:noFill/>
            <a:ln>
              <a:noFill/>
            </a:ln>
          </p:spPr>
          <p:txBody>
            <a:bodyPr spcFirstLastPara="1" wrap="square" lIns="50800" tIns="50800" rIns="50800" bIns="50800" anchor="ctr" anchorCtr="0">
              <a:noAutofit/>
            </a:bodyPr>
            <a:lstStyle/>
            <a:p>
              <a:pPr marL="0" marR="0" lvl="0" indent="0" algn="ctr" rtl="0">
                <a:lnSpc>
                  <a:spcPct val="176166"/>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grpSp>
      <p:graphicFrame>
        <p:nvGraphicFramePr>
          <p:cNvPr id="674" name="Google Shape;674;p26"/>
          <p:cNvGraphicFramePr/>
          <p:nvPr>
            <p:extLst>
              <p:ext uri="{D42A27DB-BD31-4B8C-83A1-F6EECF244321}">
                <p14:modId xmlns:p14="http://schemas.microsoft.com/office/powerpoint/2010/main" val="1152029704"/>
              </p:ext>
            </p:extLst>
          </p:nvPr>
        </p:nvGraphicFramePr>
        <p:xfrm>
          <a:off x="2072471" y="1964806"/>
          <a:ext cx="13795258" cy="8283875"/>
        </p:xfrm>
        <a:graphic>
          <a:graphicData uri="http://schemas.openxmlformats.org/drawingml/2006/table">
            <a:tbl>
              <a:tblPr>
                <a:noFill/>
                <a:tableStyleId>{7D47F3EB-0CE3-492C-8041-C2F7EA52F3E7}</a:tableStyleId>
              </a:tblPr>
              <a:tblGrid>
                <a:gridCol w="4061629">
                  <a:extLst>
                    <a:ext uri="{9D8B030D-6E8A-4147-A177-3AD203B41FA5}">
                      <a16:colId xmlns:a16="http://schemas.microsoft.com/office/drawing/2014/main" val="20000"/>
                    </a:ext>
                  </a:extLst>
                </a:gridCol>
                <a:gridCol w="9733629">
                  <a:extLst>
                    <a:ext uri="{9D8B030D-6E8A-4147-A177-3AD203B41FA5}">
                      <a16:colId xmlns:a16="http://schemas.microsoft.com/office/drawing/2014/main" val="20001"/>
                    </a:ext>
                  </a:extLst>
                </a:gridCol>
              </a:tblGrid>
              <a:tr h="823323">
                <a:tc>
                  <a:txBody>
                    <a:bodyPr/>
                    <a:lstStyle/>
                    <a:p>
                      <a:pPr marL="0" marR="0" lvl="0" indent="0" algn="l" rtl="0">
                        <a:lnSpc>
                          <a:spcPct val="140000"/>
                        </a:lnSpc>
                        <a:spcBef>
                          <a:spcPts val="0"/>
                        </a:spcBef>
                        <a:spcAft>
                          <a:spcPts val="0"/>
                        </a:spcAft>
                        <a:buNone/>
                      </a:pPr>
                      <a:r>
                        <a:rPr lang="ru-RU" sz="2385" u="none" strike="noStrike" cap="none" dirty="0">
                          <a:solidFill>
                            <a:srgbClr val="000000"/>
                          </a:solidFill>
                          <a:latin typeface="Rubik"/>
                          <a:ea typeface="Rubik"/>
                          <a:cs typeface="Rubik"/>
                          <a:sym typeface="Rubik"/>
                        </a:rPr>
                        <a:t>Сетевой этикет</a:t>
                      </a:r>
                      <a:endParaRPr sz="1100" u="none" strike="noStrike" cap="none" dirty="0"/>
                    </a:p>
                  </a:txBody>
                  <a:tcPr marL="190500" marR="190500" marT="190500" marB="190500" anchor="ctr">
                    <a:lnL w="9525" cap="flat" cmpd="sng">
                      <a:solidFill>
                        <a:schemeClr val="dk1">
                          <a:alpha val="0"/>
                        </a:schemeClr>
                      </a:solidFill>
                      <a:prstDash val="solid"/>
                      <a:round/>
                      <a:headEnd type="none" w="sm" len="sm"/>
                      <a:tailEnd type="none" w="sm" len="sm"/>
                    </a:lnL>
                    <a:lnR w="9525" cap="flat" cmpd="sng" algn="ctr">
                      <a:solidFill>
                        <a:schemeClr val="dk1">
                          <a:alpha val="0"/>
                        </a:schemeClr>
                      </a:solidFill>
                      <a:prstDash val="solid"/>
                      <a:round/>
                      <a:headEnd type="none" w="sm" len="sm"/>
                      <a:tailEnd type="none" w="sm" len="sm"/>
                    </a:lnR>
                    <a:lnT w="9525" cap="flat" cmpd="sng">
                      <a:solidFill>
                        <a:schemeClr val="dk1">
                          <a:alpha val="0"/>
                        </a:schemeClr>
                      </a:solidFill>
                      <a:prstDash val="solid"/>
                      <a:round/>
                      <a:headEnd type="none" w="sm" len="sm"/>
                      <a:tailEnd type="none" w="sm" len="sm"/>
                    </a:lnT>
                    <a:lnB w="9525" cap="flat" cmpd="sng">
                      <a:solidFill>
                        <a:schemeClr val="dk1">
                          <a:alpha val="0"/>
                        </a:schemeClr>
                      </a:solidFill>
                      <a:prstDash val="solid"/>
                      <a:round/>
                      <a:headEnd type="none" w="sm" len="sm"/>
                      <a:tailEnd type="none" w="sm" len="sm"/>
                    </a:lnB>
                    <a:solidFill>
                      <a:srgbClr val="FFFFFF"/>
                    </a:solidFill>
                  </a:tcPr>
                </a:tc>
                <a:tc>
                  <a:txBody>
                    <a:bodyPr/>
                    <a:lstStyle/>
                    <a:p>
                      <a:pPr marL="0" marR="0" lvl="0" indent="0" algn="l" rtl="0">
                        <a:lnSpc>
                          <a:spcPct val="140000"/>
                        </a:lnSpc>
                        <a:spcBef>
                          <a:spcPts val="0"/>
                        </a:spcBef>
                        <a:spcAft>
                          <a:spcPts val="0"/>
                        </a:spcAft>
                        <a:buNone/>
                      </a:pPr>
                      <a:r>
                        <a:rPr lang="ru-RU" sz="2385" u="none" strike="noStrike" cap="none" dirty="0">
                          <a:solidFill>
                            <a:srgbClr val="000000"/>
                          </a:solidFill>
                          <a:latin typeface="Rubik"/>
                          <a:ea typeface="Rubik"/>
                          <a:cs typeface="Rubik"/>
                          <a:sym typeface="Rubik"/>
                        </a:rPr>
                        <a:t>В) Правила поведения в Интернете</a:t>
                      </a:r>
                    </a:p>
                  </a:txBody>
                  <a:tcPr marL="190500" marR="190500" marT="190500" marB="190500" anchor="ctr">
                    <a:lnL w="9525" cap="flat" cmpd="sng" algn="ctr">
                      <a:solidFill>
                        <a:schemeClr val="dk1">
                          <a:alpha val="0"/>
                        </a:schemeClr>
                      </a:solidFill>
                      <a:prstDash val="solid"/>
                      <a:round/>
                      <a:headEnd type="none" w="sm" len="sm"/>
                      <a:tailEnd type="none" w="sm" len="sm"/>
                    </a:lnL>
                    <a:lnR w="9525" cap="flat" cmpd="sng">
                      <a:solidFill>
                        <a:schemeClr val="dk1">
                          <a:alpha val="0"/>
                        </a:schemeClr>
                      </a:solidFill>
                      <a:prstDash val="solid"/>
                      <a:round/>
                      <a:headEnd type="none" w="sm" len="sm"/>
                      <a:tailEnd type="none" w="sm" len="sm"/>
                    </a:lnR>
                    <a:lnT w="9525" cap="flat" cmpd="sng">
                      <a:solidFill>
                        <a:schemeClr val="dk1">
                          <a:alpha val="0"/>
                        </a:schemeClr>
                      </a:solidFill>
                      <a:prstDash val="solid"/>
                      <a:round/>
                      <a:headEnd type="none" w="sm" len="sm"/>
                      <a:tailEnd type="none" w="sm" len="sm"/>
                    </a:lnT>
                    <a:lnB w="9525" cap="flat" cmpd="sng">
                      <a:solidFill>
                        <a:schemeClr val="dk1">
                          <a:alpha val="0"/>
                        </a:schemeClr>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823323">
                <a:tc>
                  <a:txBody>
                    <a:bodyPr/>
                    <a:lstStyle/>
                    <a:p>
                      <a:pPr marL="0" marR="0" lvl="0" indent="0" algn="l" rtl="0">
                        <a:lnSpc>
                          <a:spcPct val="140000"/>
                        </a:lnSpc>
                        <a:spcBef>
                          <a:spcPts val="0"/>
                        </a:spcBef>
                        <a:spcAft>
                          <a:spcPts val="0"/>
                        </a:spcAft>
                        <a:buNone/>
                      </a:pPr>
                      <a:r>
                        <a:rPr lang="ru-RU" sz="2385" u="none" strike="noStrike" cap="none" dirty="0">
                          <a:solidFill>
                            <a:srgbClr val="000000"/>
                          </a:solidFill>
                          <a:latin typeface="Rubik"/>
                          <a:ea typeface="Rubik"/>
                          <a:cs typeface="Rubik"/>
                          <a:sym typeface="Rubik"/>
                        </a:rPr>
                        <a:t>Надежный пароль</a:t>
                      </a:r>
                      <a:endParaRPr sz="1100" u="none" strike="noStrike" cap="none" dirty="0"/>
                    </a:p>
                  </a:txBody>
                  <a:tcPr marL="190500" marR="190500" marT="190500" marB="190500" anchor="ctr">
                    <a:lnL w="9525" cap="flat" cmpd="sng">
                      <a:solidFill>
                        <a:schemeClr val="dk1">
                          <a:alpha val="0"/>
                        </a:schemeClr>
                      </a:solidFill>
                      <a:prstDash val="solid"/>
                      <a:round/>
                      <a:headEnd type="none" w="sm" len="sm"/>
                      <a:tailEnd type="none" w="sm" len="sm"/>
                    </a:lnL>
                    <a:lnR w="9525" cap="flat" cmpd="sng">
                      <a:solidFill>
                        <a:schemeClr val="dk1">
                          <a:alpha val="0"/>
                        </a:schemeClr>
                      </a:solidFill>
                      <a:prstDash val="solid"/>
                      <a:round/>
                      <a:headEnd type="none" w="sm" len="sm"/>
                      <a:tailEnd type="none" w="sm" len="sm"/>
                    </a:lnR>
                    <a:lnT w="9525" cap="flat" cmpd="sng">
                      <a:solidFill>
                        <a:schemeClr val="dk1">
                          <a:alpha val="0"/>
                        </a:schemeClr>
                      </a:solidFill>
                      <a:prstDash val="solid"/>
                      <a:round/>
                      <a:headEnd type="none" w="sm" len="sm"/>
                      <a:tailEnd type="none" w="sm" len="sm"/>
                    </a:lnT>
                    <a:lnB w="9525" cap="flat" cmpd="sng">
                      <a:solidFill>
                        <a:schemeClr val="dk1">
                          <a:alpha val="0"/>
                        </a:schemeClr>
                      </a:solidFill>
                      <a:prstDash val="solid"/>
                      <a:round/>
                      <a:headEnd type="none" w="sm" len="sm"/>
                      <a:tailEnd type="none" w="sm" len="sm"/>
                    </a:lnB>
                    <a:solidFill>
                      <a:srgbClr val="FFFFFF"/>
                    </a:solidFill>
                  </a:tcPr>
                </a:tc>
                <a:tc>
                  <a:txBody>
                    <a:bodyPr/>
                    <a:lstStyle/>
                    <a:p>
                      <a:pPr marL="0" marR="0" lvl="0" indent="0" algn="l" rtl="0">
                        <a:lnSpc>
                          <a:spcPct val="140000"/>
                        </a:lnSpc>
                        <a:spcBef>
                          <a:spcPts val="0"/>
                        </a:spcBef>
                        <a:spcAft>
                          <a:spcPts val="0"/>
                        </a:spcAft>
                        <a:buNone/>
                      </a:pPr>
                      <a:r>
                        <a:rPr lang="ru-RU" sz="2385" u="none" strike="noStrike" cap="none" dirty="0">
                          <a:solidFill>
                            <a:srgbClr val="000000"/>
                          </a:solidFill>
                          <a:latin typeface="Rubik"/>
                          <a:ea typeface="Rubik"/>
                          <a:cs typeface="Rubik"/>
                          <a:sym typeface="Rubik"/>
                        </a:rPr>
                        <a:t>В) </a:t>
                      </a:r>
                      <a:r>
                        <a:rPr lang="en-US" sz="2385" u="none" strike="noStrike" cap="none" dirty="0">
                          <a:solidFill>
                            <a:srgbClr val="000000"/>
                          </a:solidFill>
                          <a:latin typeface="Rubik"/>
                          <a:ea typeface="Rubik"/>
                          <a:cs typeface="Rubik"/>
                          <a:sym typeface="Rubik"/>
                        </a:rPr>
                        <a:t>C@tsAndD0g$123!</a:t>
                      </a:r>
                    </a:p>
                  </a:txBody>
                  <a:tcPr marL="190500" marR="190500" marT="190500" marB="190500" anchor="ctr">
                    <a:lnL w="9525" cap="flat" cmpd="sng">
                      <a:solidFill>
                        <a:schemeClr val="dk1">
                          <a:alpha val="0"/>
                        </a:schemeClr>
                      </a:solidFill>
                      <a:prstDash val="solid"/>
                      <a:round/>
                      <a:headEnd type="none" w="sm" len="sm"/>
                      <a:tailEnd type="none" w="sm" len="sm"/>
                    </a:lnL>
                    <a:lnR w="9525" cap="flat" cmpd="sng">
                      <a:solidFill>
                        <a:schemeClr val="dk1">
                          <a:alpha val="0"/>
                        </a:schemeClr>
                      </a:solidFill>
                      <a:prstDash val="solid"/>
                      <a:round/>
                      <a:headEnd type="none" w="sm" len="sm"/>
                      <a:tailEnd type="none" w="sm" len="sm"/>
                    </a:lnR>
                    <a:lnT w="9525" cap="flat" cmpd="sng">
                      <a:solidFill>
                        <a:schemeClr val="dk1">
                          <a:alpha val="0"/>
                        </a:schemeClr>
                      </a:solidFill>
                      <a:prstDash val="solid"/>
                      <a:round/>
                      <a:headEnd type="none" w="sm" len="sm"/>
                      <a:tailEnd type="none" w="sm" len="sm"/>
                    </a:lnT>
                    <a:lnB w="9525" cap="flat" cmpd="sng">
                      <a:solidFill>
                        <a:schemeClr val="dk1">
                          <a:alpha val="0"/>
                        </a:schemeClr>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1274908">
                <a:tc>
                  <a:txBody>
                    <a:bodyPr/>
                    <a:lstStyle/>
                    <a:p>
                      <a:pPr marL="0" marR="0" lvl="0" indent="0" algn="l" rtl="0">
                        <a:lnSpc>
                          <a:spcPct val="140000"/>
                        </a:lnSpc>
                        <a:spcBef>
                          <a:spcPts val="0"/>
                        </a:spcBef>
                        <a:spcAft>
                          <a:spcPts val="0"/>
                        </a:spcAft>
                        <a:buNone/>
                      </a:pPr>
                      <a:r>
                        <a:rPr lang="ru-RU" sz="2385" u="none" strike="noStrike" cap="none" dirty="0">
                          <a:solidFill>
                            <a:srgbClr val="000000"/>
                          </a:solidFill>
                          <a:latin typeface="Rubik"/>
                          <a:ea typeface="Rubik"/>
                          <a:cs typeface="Rubik"/>
                          <a:sym typeface="Rubik"/>
                        </a:rPr>
                        <a:t>Автозаполнение </a:t>
                      </a:r>
                      <a:endParaRPr sz="1100" u="none" strike="noStrike" cap="none" dirty="0"/>
                    </a:p>
                  </a:txBody>
                  <a:tcPr marL="190500" marR="190500" marT="190500" marB="190500" anchor="ctr">
                    <a:lnL w="9525" cap="flat" cmpd="sng">
                      <a:solidFill>
                        <a:schemeClr val="dk1">
                          <a:alpha val="0"/>
                        </a:schemeClr>
                      </a:solidFill>
                      <a:prstDash val="solid"/>
                      <a:round/>
                      <a:headEnd type="none" w="sm" len="sm"/>
                      <a:tailEnd type="none" w="sm" len="sm"/>
                    </a:lnL>
                    <a:lnR w="9525" cap="flat" cmpd="sng">
                      <a:solidFill>
                        <a:schemeClr val="dk1">
                          <a:alpha val="0"/>
                        </a:schemeClr>
                      </a:solidFill>
                      <a:prstDash val="solid"/>
                      <a:round/>
                      <a:headEnd type="none" w="sm" len="sm"/>
                      <a:tailEnd type="none" w="sm" len="sm"/>
                    </a:lnR>
                    <a:lnT w="9525" cap="flat" cmpd="sng">
                      <a:solidFill>
                        <a:schemeClr val="dk1">
                          <a:alpha val="0"/>
                        </a:schemeClr>
                      </a:solidFill>
                      <a:prstDash val="solid"/>
                      <a:round/>
                      <a:headEnd type="none" w="sm" len="sm"/>
                      <a:tailEnd type="none" w="sm" len="sm"/>
                    </a:lnT>
                    <a:lnB w="9525" cap="flat" cmpd="sng">
                      <a:solidFill>
                        <a:schemeClr val="dk1">
                          <a:alpha val="0"/>
                        </a:schemeClr>
                      </a:solidFill>
                      <a:prstDash val="solid"/>
                      <a:round/>
                      <a:headEnd type="none" w="sm" len="sm"/>
                      <a:tailEnd type="none" w="sm" len="sm"/>
                    </a:lnB>
                    <a:solidFill>
                      <a:srgbClr val="FFFFFF"/>
                    </a:solidFill>
                  </a:tcPr>
                </a:tc>
                <a:tc>
                  <a:txBody>
                    <a:bodyPr/>
                    <a:lstStyle/>
                    <a:p>
                      <a:pPr marL="0" marR="0" lvl="0" indent="0" algn="l" rtl="0">
                        <a:lnSpc>
                          <a:spcPct val="140000"/>
                        </a:lnSpc>
                        <a:spcBef>
                          <a:spcPts val="0"/>
                        </a:spcBef>
                        <a:spcAft>
                          <a:spcPts val="0"/>
                        </a:spcAft>
                        <a:buNone/>
                      </a:pPr>
                      <a:r>
                        <a:rPr lang="ru-RU" sz="2385" u="none" strike="noStrike" cap="none" dirty="0">
                          <a:solidFill>
                            <a:srgbClr val="000000"/>
                          </a:solidFill>
                          <a:latin typeface="Rubik"/>
                          <a:ea typeface="Rubik"/>
                          <a:cs typeface="Rubik"/>
                          <a:sym typeface="Rubik"/>
                        </a:rPr>
                        <a:t>Б) сохранять пароли в автозаполнении браузера не надежно</a:t>
                      </a:r>
                      <a:endParaRPr lang="en-US" sz="1100" u="none" strike="noStrike" cap="none" dirty="0"/>
                    </a:p>
                  </a:txBody>
                  <a:tcPr marL="190500" marR="190500" marT="190500" marB="190500" anchor="ctr">
                    <a:lnL w="9525" cap="flat" cmpd="sng">
                      <a:solidFill>
                        <a:schemeClr val="dk1">
                          <a:alpha val="0"/>
                        </a:schemeClr>
                      </a:solidFill>
                      <a:prstDash val="solid"/>
                      <a:round/>
                      <a:headEnd type="none" w="sm" len="sm"/>
                      <a:tailEnd type="none" w="sm" len="sm"/>
                    </a:lnL>
                    <a:lnR w="9525" cap="flat" cmpd="sng">
                      <a:solidFill>
                        <a:schemeClr val="dk1">
                          <a:alpha val="0"/>
                        </a:schemeClr>
                      </a:solidFill>
                      <a:prstDash val="solid"/>
                      <a:round/>
                      <a:headEnd type="none" w="sm" len="sm"/>
                      <a:tailEnd type="none" w="sm" len="sm"/>
                    </a:lnR>
                    <a:lnT w="9525" cap="flat" cmpd="sng">
                      <a:solidFill>
                        <a:schemeClr val="dk1">
                          <a:alpha val="0"/>
                        </a:schemeClr>
                      </a:solidFill>
                      <a:prstDash val="solid"/>
                      <a:round/>
                      <a:headEnd type="none" w="sm" len="sm"/>
                      <a:tailEnd type="none" w="sm" len="sm"/>
                    </a:lnT>
                    <a:lnB w="9525" cap="flat" cmpd="sng">
                      <a:solidFill>
                        <a:schemeClr val="dk1">
                          <a:alpha val="0"/>
                        </a:schemeClr>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r h="1821600">
                <a:tc>
                  <a:txBody>
                    <a:bodyPr/>
                    <a:lstStyle/>
                    <a:p>
                      <a:pPr marL="0" marR="0" lvl="0" indent="0" algn="l" rtl="0">
                        <a:lnSpc>
                          <a:spcPct val="140000"/>
                        </a:lnSpc>
                        <a:spcBef>
                          <a:spcPts val="0"/>
                        </a:spcBef>
                        <a:spcAft>
                          <a:spcPts val="0"/>
                        </a:spcAft>
                        <a:buNone/>
                      </a:pPr>
                      <a:r>
                        <a:rPr lang="ru-RU" sz="2385" u="none" strike="noStrike" cap="none" dirty="0">
                          <a:solidFill>
                            <a:srgbClr val="000000"/>
                          </a:solidFill>
                          <a:latin typeface="Rubik"/>
                          <a:ea typeface="Rubik"/>
                          <a:cs typeface="Rubik"/>
                          <a:sym typeface="Rubik"/>
                        </a:rPr>
                        <a:t>Новый пароль</a:t>
                      </a:r>
                      <a:endParaRPr sz="1100" u="none" strike="noStrike" cap="none" dirty="0"/>
                    </a:p>
                  </a:txBody>
                  <a:tcPr marL="190500" marR="190500" marT="190500" marB="190500" anchor="ctr">
                    <a:lnL w="9525" cap="flat" cmpd="sng">
                      <a:solidFill>
                        <a:schemeClr val="dk1">
                          <a:alpha val="0"/>
                        </a:schemeClr>
                      </a:solidFill>
                      <a:prstDash val="solid"/>
                      <a:round/>
                      <a:headEnd type="none" w="sm" len="sm"/>
                      <a:tailEnd type="none" w="sm" len="sm"/>
                    </a:lnL>
                    <a:lnR w="9525" cap="flat" cmpd="sng">
                      <a:solidFill>
                        <a:schemeClr val="dk1">
                          <a:alpha val="0"/>
                        </a:schemeClr>
                      </a:solidFill>
                      <a:prstDash val="solid"/>
                      <a:round/>
                      <a:headEnd type="none" w="sm" len="sm"/>
                      <a:tailEnd type="none" w="sm" len="sm"/>
                    </a:lnR>
                    <a:lnT w="9525" cap="flat" cmpd="sng">
                      <a:solidFill>
                        <a:schemeClr val="dk1">
                          <a:alpha val="0"/>
                        </a:schemeClr>
                      </a:solidFill>
                      <a:prstDash val="solid"/>
                      <a:round/>
                      <a:headEnd type="none" w="sm" len="sm"/>
                      <a:tailEnd type="none" w="sm" len="sm"/>
                    </a:lnT>
                    <a:lnB w="9525" cap="flat" cmpd="sng">
                      <a:solidFill>
                        <a:schemeClr val="dk1">
                          <a:alpha val="0"/>
                        </a:schemeClr>
                      </a:solidFill>
                      <a:prstDash val="solid"/>
                      <a:round/>
                      <a:headEnd type="none" w="sm" len="sm"/>
                      <a:tailEnd type="none" w="sm" len="sm"/>
                    </a:lnB>
                    <a:solidFill>
                      <a:srgbClr val="FFFFFF"/>
                    </a:solidFill>
                  </a:tcPr>
                </a:tc>
                <a:tc>
                  <a:txBody>
                    <a:bodyPr/>
                    <a:lstStyle/>
                    <a:p>
                      <a:pPr marL="0" marR="0" lvl="0" indent="0" algn="l" rtl="0">
                        <a:lnSpc>
                          <a:spcPct val="140000"/>
                        </a:lnSpc>
                        <a:spcBef>
                          <a:spcPts val="0"/>
                        </a:spcBef>
                        <a:spcAft>
                          <a:spcPts val="0"/>
                        </a:spcAft>
                        <a:buNone/>
                      </a:pPr>
                      <a:r>
                        <a:rPr lang="ru-RU" sz="2385" u="none" strike="noStrike" cap="none" dirty="0">
                          <a:solidFill>
                            <a:srgbClr val="000000"/>
                          </a:solidFill>
                          <a:latin typeface="Rubik"/>
                          <a:ea typeface="Rubik"/>
                          <a:cs typeface="Rubik"/>
                          <a:sym typeface="Rubik"/>
                        </a:rPr>
                        <a:t>А) Возьму какую-нибудь строчку из песни, поменяю некоторые буквы </a:t>
                      </a:r>
                      <a:r>
                        <a:rPr lang="ru-RU" sz="2385" u="none" strike="noStrike" cap="none" dirty="0" smtClean="0">
                          <a:solidFill>
                            <a:srgbClr val="000000"/>
                          </a:solidFill>
                          <a:latin typeface="Rubik"/>
                          <a:ea typeface="Rubik"/>
                          <a:cs typeface="Rubik"/>
                          <a:sym typeface="Rubik"/>
                        </a:rPr>
                        <a:t>на цифры</a:t>
                      </a:r>
                      <a:r>
                        <a:rPr lang="ru-RU" sz="2385" u="none" strike="noStrike" cap="none" dirty="0">
                          <a:solidFill>
                            <a:srgbClr val="000000"/>
                          </a:solidFill>
                          <a:latin typeface="Rubik"/>
                          <a:ea typeface="Rubik"/>
                          <a:cs typeface="Rubik"/>
                          <a:sym typeface="Rubik"/>
                        </a:rPr>
                        <a:t>, добавлю парочку символов</a:t>
                      </a:r>
                    </a:p>
                  </a:txBody>
                  <a:tcPr marL="190500" marR="190500" marT="190500" marB="190500" anchor="ctr">
                    <a:lnL w="9525" cap="flat" cmpd="sng">
                      <a:solidFill>
                        <a:schemeClr val="dk1">
                          <a:alpha val="0"/>
                        </a:schemeClr>
                      </a:solidFill>
                      <a:prstDash val="solid"/>
                      <a:round/>
                      <a:headEnd type="none" w="sm" len="sm"/>
                      <a:tailEnd type="none" w="sm" len="sm"/>
                    </a:lnL>
                    <a:lnR w="9525" cap="flat" cmpd="sng">
                      <a:solidFill>
                        <a:schemeClr val="dk1">
                          <a:alpha val="0"/>
                        </a:schemeClr>
                      </a:solidFill>
                      <a:prstDash val="solid"/>
                      <a:round/>
                      <a:headEnd type="none" w="sm" len="sm"/>
                      <a:tailEnd type="none" w="sm" len="sm"/>
                    </a:lnR>
                    <a:lnT w="9525" cap="flat" cmpd="sng">
                      <a:solidFill>
                        <a:schemeClr val="dk1">
                          <a:alpha val="0"/>
                        </a:schemeClr>
                      </a:solidFill>
                      <a:prstDash val="solid"/>
                      <a:round/>
                      <a:headEnd type="none" w="sm" len="sm"/>
                      <a:tailEnd type="none" w="sm" len="sm"/>
                    </a:lnT>
                    <a:lnB w="9525" cap="flat" cmpd="sng">
                      <a:solidFill>
                        <a:schemeClr val="dk1">
                          <a:alpha val="0"/>
                        </a:schemeClr>
                      </a:solidFill>
                      <a:prstDash val="solid"/>
                      <a:round/>
                      <a:headEnd type="none" w="sm" len="sm"/>
                      <a:tailEnd type="none" w="sm" len="sm"/>
                    </a:lnB>
                    <a:solidFill>
                      <a:srgbClr val="FFFFFF"/>
                    </a:solidFill>
                  </a:tcPr>
                </a:tc>
                <a:extLst>
                  <a:ext uri="{0D108BD9-81ED-4DB2-BD59-A6C34878D82A}">
                    <a16:rowId xmlns:a16="http://schemas.microsoft.com/office/drawing/2014/main" val="10004"/>
                  </a:ext>
                </a:extLst>
              </a:tr>
              <a:tr h="1868618">
                <a:tc>
                  <a:txBody>
                    <a:bodyPr/>
                    <a:lstStyle/>
                    <a:p>
                      <a:pPr marL="0" marR="0" lvl="0" indent="0" algn="l" rtl="0">
                        <a:lnSpc>
                          <a:spcPct val="140000"/>
                        </a:lnSpc>
                        <a:spcBef>
                          <a:spcPts val="0"/>
                        </a:spcBef>
                        <a:spcAft>
                          <a:spcPts val="0"/>
                        </a:spcAft>
                        <a:buNone/>
                      </a:pPr>
                      <a:r>
                        <a:rPr lang="ru-RU" sz="2385" u="none" strike="noStrike" cap="none" dirty="0">
                          <a:solidFill>
                            <a:srgbClr val="000000"/>
                          </a:solidFill>
                          <a:latin typeface="Rubik"/>
                          <a:ea typeface="Rubik"/>
                          <a:cs typeface="Rubik"/>
                          <a:sym typeface="Rubik"/>
                        </a:rPr>
                        <a:t>Оплата онлайн-покупки</a:t>
                      </a:r>
                      <a:endParaRPr sz="1100" u="none" strike="noStrike" cap="none" dirty="0"/>
                    </a:p>
                  </a:txBody>
                  <a:tcPr marL="190500" marR="190500" marT="190500" marB="190500" anchor="ctr">
                    <a:lnL w="9525" cap="flat" cmpd="sng">
                      <a:solidFill>
                        <a:schemeClr val="dk1">
                          <a:alpha val="0"/>
                        </a:schemeClr>
                      </a:solidFill>
                      <a:prstDash val="solid"/>
                      <a:round/>
                      <a:headEnd type="none" w="sm" len="sm"/>
                      <a:tailEnd type="none" w="sm" len="sm"/>
                    </a:lnL>
                    <a:lnR w="9525" cap="flat" cmpd="sng">
                      <a:solidFill>
                        <a:schemeClr val="dk1">
                          <a:alpha val="0"/>
                        </a:schemeClr>
                      </a:solidFill>
                      <a:prstDash val="solid"/>
                      <a:round/>
                      <a:headEnd type="none" w="sm" len="sm"/>
                      <a:tailEnd type="none" w="sm" len="sm"/>
                    </a:lnR>
                    <a:lnT w="9525" cap="flat" cmpd="sng">
                      <a:solidFill>
                        <a:schemeClr val="dk1">
                          <a:alpha val="0"/>
                        </a:schemeClr>
                      </a:solidFill>
                      <a:prstDash val="solid"/>
                      <a:round/>
                      <a:headEnd type="none" w="sm" len="sm"/>
                      <a:tailEnd type="none" w="sm" len="sm"/>
                    </a:lnT>
                    <a:lnB w="9525" cap="flat" cmpd="sng" algn="ctr">
                      <a:solidFill>
                        <a:schemeClr val="dk1">
                          <a:alpha val="0"/>
                        </a:schemeClr>
                      </a:solidFill>
                      <a:prstDash val="solid"/>
                      <a:round/>
                      <a:headEnd type="none" w="sm" len="sm"/>
                      <a:tailEnd type="none" w="sm" len="sm"/>
                    </a:lnB>
                    <a:solidFill>
                      <a:srgbClr val="FFFFFF"/>
                    </a:solidFill>
                  </a:tcPr>
                </a:tc>
                <a:tc>
                  <a:txBody>
                    <a:bodyPr/>
                    <a:lstStyle/>
                    <a:p>
                      <a:pPr marL="0" marR="0" lvl="0" indent="0" algn="l" rtl="0">
                        <a:lnSpc>
                          <a:spcPct val="140000"/>
                        </a:lnSpc>
                        <a:spcBef>
                          <a:spcPts val="0"/>
                        </a:spcBef>
                        <a:spcAft>
                          <a:spcPts val="0"/>
                        </a:spcAft>
                        <a:buNone/>
                      </a:pPr>
                      <a:r>
                        <a:rPr lang="ru-RU" sz="2385" u="none" strike="noStrike" cap="none" dirty="0">
                          <a:solidFill>
                            <a:srgbClr val="000000"/>
                          </a:solidFill>
                          <a:latin typeface="Rubik"/>
                          <a:ea typeface="Rubik"/>
                          <a:cs typeface="Rubik"/>
                          <a:sym typeface="Rubik"/>
                        </a:rPr>
                        <a:t>А) Заведу отдельный электронный кошелёк или банковскую карту, </a:t>
                      </a:r>
                      <a:r>
                        <a:rPr lang="ru-RU" sz="2385" u="none" strike="noStrike" cap="none" dirty="0" smtClean="0">
                          <a:solidFill>
                            <a:srgbClr val="000000"/>
                          </a:solidFill>
                          <a:latin typeface="Rubik"/>
                          <a:ea typeface="Rubik"/>
                          <a:cs typeface="Rubik"/>
                          <a:sym typeface="Rubik"/>
                        </a:rPr>
                        <a:t>на которую </a:t>
                      </a:r>
                      <a:r>
                        <a:rPr lang="ru-RU" sz="2385" u="none" strike="noStrike" cap="none" dirty="0">
                          <a:solidFill>
                            <a:srgbClr val="000000"/>
                          </a:solidFill>
                          <a:latin typeface="Rubik"/>
                          <a:ea typeface="Rubik"/>
                          <a:cs typeface="Rubik"/>
                          <a:sym typeface="Rubik"/>
                        </a:rPr>
                        <a:t>перечислю сумму, необходимую для оплаты товара</a:t>
                      </a:r>
                    </a:p>
                  </a:txBody>
                  <a:tcPr marL="190500" marR="190500" marT="190500" marB="190500" anchor="ctr">
                    <a:lnL w="9525" cap="flat" cmpd="sng">
                      <a:solidFill>
                        <a:schemeClr val="dk1">
                          <a:alpha val="0"/>
                        </a:schemeClr>
                      </a:solidFill>
                      <a:prstDash val="solid"/>
                      <a:round/>
                      <a:headEnd type="none" w="sm" len="sm"/>
                      <a:tailEnd type="none" w="sm" len="sm"/>
                    </a:lnL>
                    <a:lnR w="9525" cap="flat" cmpd="sng">
                      <a:solidFill>
                        <a:schemeClr val="dk1">
                          <a:alpha val="0"/>
                        </a:schemeClr>
                      </a:solidFill>
                      <a:prstDash val="solid"/>
                      <a:round/>
                      <a:headEnd type="none" w="sm" len="sm"/>
                      <a:tailEnd type="none" w="sm" len="sm"/>
                    </a:lnR>
                    <a:lnT w="9525" cap="flat" cmpd="sng">
                      <a:solidFill>
                        <a:schemeClr val="dk1">
                          <a:alpha val="0"/>
                        </a:schemeClr>
                      </a:solidFill>
                      <a:prstDash val="solid"/>
                      <a:round/>
                      <a:headEnd type="none" w="sm" len="sm"/>
                      <a:tailEnd type="none" w="sm" len="sm"/>
                    </a:lnT>
                    <a:lnB w="9525" cap="flat" cmpd="sng" algn="ctr">
                      <a:solidFill>
                        <a:schemeClr val="dk1">
                          <a:alpha val="0"/>
                        </a:schemeClr>
                      </a:solidFill>
                      <a:prstDash val="solid"/>
                      <a:round/>
                      <a:headEnd type="none" w="sm" len="sm"/>
                      <a:tailEnd type="none" w="sm" len="sm"/>
                    </a:lnB>
                    <a:solidFill>
                      <a:srgbClr val="FFFFFF"/>
                    </a:solidFill>
                  </a:tcPr>
                </a:tc>
                <a:extLst>
                  <a:ext uri="{0D108BD9-81ED-4DB2-BD59-A6C34878D82A}">
                    <a16:rowId xmlns:a16="http://schemas.microsoft.com/office/drawing/2014/main" val="10005"/>
                  </a:ext>
                </a:extLst>
              </a:tr>
              <a:tr h="1538971">
                <a:tc>
                  <a:txBody>
                    <a:bodyPr/>
                    <a:lstStyle/>
                    <a:p>
                      <a:pPr marL="0" marR="0" lvl="0" indent="0" algn="l" defTabSz="914400" rtl="0" eaLnBrk="1" fontAlgn="auto" latinLnBrk="0" hangingPunct="1">
                        <a:lnSpc>
                          <a:spcPct val="140000"/>
                        </a:lnSpc>
                        <a:spcBef>
                          <a:spcPts val="0"/>
                        </a:spcBef>
                        <a:spcAft>
                          <a:spcPts val="0"/>
                        </a:spcAft>
                        <a:buClr>
                          <a:srgbClr val="000000"/>
                        </a:buClr>
                        <a:buSzTx/>
                        <a:buFont typeface="Arial"/>
                        <a:buNone/>
                        <a:tabLst/>
                        <a:defRPr/>
                      </a:pPr>
                      <a:r>
                        <a:rPr kumimoji="0" lang="ru-RU" sz="2385" b="0" i="0" u="none" strike="noStrike" kern="0" cap="none" spc="0" normalizeH="0" baseline="0" noProof="0" dirty="0">
                          <a:ln>
                            <a:noFill/>
                          </a:ln>
                          <a:solidFill>
                            <a:srgbClr val="000000"/>
                          </a:solidFill>
                          <a:effectLst/>
                          <a:uLnTx/>
                          <a:uFillTx/>
                          <a:latin typeface="Rubik"/>
                          <a:ea typeface="Rubik"/>
                          <a:cs typeface="Rubik"/>
                          <a:sym typeface="Rubik"/>
                        </a:rPr>
                        <a:t>Заражение компьютера</a:t>
                      </a:r>
                      <a:endParaRPr kumimoji="0" lang="ru-RU" sz="1100" b="0" i="0" u="none" strike="noStrike" kern="0" cap="none" spc="0" normalizeH="0" baseline="0" noProof="0" dirty="0">
                        <a:ln>
                          <a:noFill/>
                        </a:ln>
                        <a:solidFill>
                          <a:srgbClr val="000000"/>
                        </a:solidFill>
                        <a:effectLst/>
                        <a:uLnTx/>
                        <a:uFillTx/>
                        <a:latin typeface="Arial"/>
                        <a:cs typeface="Arial"/>
                        <a:sym typeface="Arial"/>
                      </a:endParaRPr>
                    </a:p>
                  </a:txBody>
                  <a:tcPr marL="190500" marR="190500" marT="190500" marB="190500" anchor="ctr">
                    <a:lnL w="9525" cap="flat" cmpd="sng">
                      <a:solidFill>
                        <a:schemeClr val="dk1">
                          <a:alpha val="0"/>
                        </a:schemeClr>
                      </a:solidFill>
                      <a:prstDash val="solid"/>
                      <a:round/>
                      <a:headEnd type="none" w="sm" len="sm"/>
                      <a:tailEnd type="none" w="sm" len="sm"/>
                    </a:lnL>
                    <a:lnR w="9525" cap="flat" cmpd="sng" algn="ctr">
                      <a:solidFill>
                        <a:schemeClr val="dk1">
                          <a:alpha val="0"/>
                        </a:schemeClr>
                      </a:solidFill>
                      <a:prstDash val="solid"/>
                      <a:round/>
                      <a:headEnd type="none" w="sm" len="sm"/>
                      <a:tailEnd type="none" w="sm" len="sm"/>
                    </a:lnR>
                    <a:lnT w="9525" cap="flat" cmpd="sng">
                      <a:solidFill>
                        <a:schemeClr val="dk1">
                          <a:alpha val="0"/>
                        </a:schemeClr>
                      </a:solidFill>
                      <a:prstDash val="solid"/>
                      <a:round/>
                      <a:headEnd type="none" w="sm" len="sm"/>
                      <a:tailEnd type="none" w="sm" len="sm"/>
                    </a:lnT>
                    <a:lnB w="9525" cap="flat" cmpd="sng">
                      <a:solidFill>
                        <a:schemeClr val="dk1">
                          <a:alpha val="0"/>
                        </a:schemeClr>
                      </a:solidFill>
                      <a:prstDash val="solid"/>
                      <a:round/>
                      <a:headEnd type="none" w="sm" len="sm"/>
                      <a:tailEnd type="none" w="sm" len="sm"/>
                    </a:lnB>
                    <a:solidFill>
                      <a:srgbClr val="FFFFFF"/>
                    </a:solidFill>
                  </a:tcPr>
                </a:tc>
                <a:tc>
                  <a:txBody>
                    <a:bodyPr/>
                    <a:lstStyle/>
                    <a:p>
                      <a:pPr marL="0" marR="0" lvl="0" indent="0" algn="l" rtl="0">
                        <a:lnSpc>
                          <a:spcPct val="140000"/>
                        </a:lnSpc>
                        <a:spcBef>
                          <a:spcPts val="0"/>
                        </a:spcBef>
                        <a:spcAft>
                          <a:spcPts val="0"/>
                        </a:spcAft>
                        <a:buNone/>
                      </a:pPr>
                      <a:r>
                        <a:rPr lang="ru-RU" sz="2385" u="none" strike="noStrike" cap="none" dirty="0">
                          <a:solidFill>
                            <a:srgbClr val="000000"/>
                          </a:solidFill>
                          <a:latin typeface="Rubik"/>
                          <a:ea typeface="Rubik"/>
                          <a:cs typeface="Rubik"/>
                          <a:sym typeface="Rubik"/>
                        </a:rPr>
                        <a:t>Б) Загрузка игр с неофициальных сайтов</a:t>
                      </a:r>
                    </a:p>
                    <a:p>
                      <a:pPr marL="0" marR="0" lvl="0" indent="0" algn="l" rtl="0">
                        <a:lnSpc>
                          <a:spcPct val="140000"/>
                        </a:lnSpc>
                        <a:spcBef>
                          <a:spcPts val="0"/>
                        </a:spcBef>
                        <a:spcAft>
                          <a:spcPts val="0"/>
                        </a:spcAft>
                        <a:buNone/>
                      </a:pPr>
                      <a:endParaRPr lang="ru-RU" sz="2385" u="none" strike="noStrike" cap="none" dirty="0">
                        <a:solidFill>
                          <a:srgbClr val="000000"/>
                        </a:solidFill>
                        <a:latin typeface="Rubik"/>
                        <a:ea typeface="Rubik"/>
                        <a:cs typeface="Rubik"/>
                        <a:sym typeface="Rubik"/>
                      </a:endParaRPr>
                    </a:p>
                  </a:txBody>
                  <a:tcPr marL="190500" marR="190500" marT="190500" marB="190500" anchor="ctr">
                    <a:lnL w="9525" cap="flat" cmpd="sng" algn="ctr">
                      <a:solidFill>
                        <a:schemeClr val="dk1">
                          <a:alpha val="0"/>
                        </a:schemeClr>
                      </a:solidFill>
                      <a:prstDash val="solid"/>
                      <a:round/>
                      <a:headEnd type="none" w="sm" len="sm"/>
                      <a:tailEnd type="none" w="sm" len="sm"/>
                    </a:lnL>
                    <a:lnR w="9525" cap="flat" cmpd="sng">
                      <a:solidFill>
                        <a:schemeClr val="dk1">
                          <a:alpha val="0"/>
                        </a:schemeClr>
                      </a:solidFill>
                      <a:prstDash val="solid"/>
                      <a:round/>
                      <a:headEnd type="none" w="sm" len="sm"/>
                      <a:tailEnd type="none" w="sm" len="sm"/>
                    </a:lnR>
                    <a:lnT w="9525" cap="flat" cmpd="sng">
                      <a:solidFill>
                        <a:schemeClr val="dk1">
                          <a:alpha val="0"/>
                        </a:schemeClr>
                      </a:solidFill>
                      <a:prstDash val="solid"/>
                      <a:round/>
                      <a:headEnd type="none" w="sm" len="sm"/>
                      <a:tailEnd type="none" w="sm" len="sm"/>
                    </a:lnT>
                    <a:lnB w="9525" cap="flat" cmpd="sng">
                      <a:solidFill>
                        <a:schemeClr val="dk1">
                          <a:alpha val="0"/>
                        </a:schemeClr>
                      </a:solidFill>
                      <a:prstDash val="solid"/>
                      <a:round/>
                      <a:headEnd type="none" w="sm" len="sm"/>
                      <a:tailEnd type="none" w="sm" len="sm"/>
                    </a:lnB>
                    <a:solidFill>
                      <a:srgbClr val="FFFFFF"/>
                    </a:solidFill>
                  </a:tcPr>
                </a:tc>
                <a:extLst>
                  <a:ext uri="{0D108BD9-81ED-4DB2-BD59-A6C34878D82A}">
                    <a16:rowId xmlns:a16="http://schemas.microsoft.com/office/drawing/2014/main" val="1755052846"/>
                  </a:ext>
                </a:extLst>
              </a:tr>
            </a:tbl>
          </a:graphicData>
        </a:graphic>
      </p:graphicFrame>
      <p:sp>
        <p:nvSpPr>
          <p:cNvPr id="675" name="Google Shape;675;p26"/>
          <p:cNvSpPr txBox="1"/>
          <p:nvPr/>
        </p:nvSpPr>
        <p:spPr>
          <a:xfrm>
            <a:off x="766800" y="0"/>
            <a:ext cx="16754400" cy="1584408"/>
          </a:xfrm>
          <a:prstGeom prst="rect">
            <a:avLst/>
          </a:prstGeom>
          <a:noFill/>
          <a:ln>
            <a:noFill/>
          </a:ln>
        </p:spPr>
        <p:txBody>
          <a:bodyPr spcFirstLastPara="1" wrap="square" lIns="0" tIns="0" rIns="0" bIns="0" anchor="t" anchorCtr="0">
            <a:spAutoFit/>
          </a:bodyPr>
          <a:lstStyle/>
          <a:p>
            <a:pPr marL="0" marR="0" lvl="0" indent="0" algn="ctr" rtl="0">
              <a:lnSpc>
                <a:spcPct val="117002"/>
              </a:lnSpc>
              <a:spcBef>
                <a:spcPts val="0"/>
              </a:spcBef>
              <a:spcAft>
                <a:spcPts val="0"/>
              </a:spcAft>
              <a:buNone/>
            </a:pPr>
            <a:r>
              <a:rPr lang="ru-RU" sz="8800" i="0" u="none" strike="noStrike" cap="none" dirty="0">
                <a:solidFill>
                  <a:srgbClr val="000000"/>
                </a:solidFill>
                <a:latin typeface="Heebo SemiBold"/>
                <a:ea typeface="Heebo SemiBold"/>
                <a:cs typeface="Heebo SemiBold"/>
                <a:sym typeface="Heebo SemiBold"/>
              </a:rPr>
              <a:t>Ответы</a:t>
            </a:r>
            <a:endParaRPr sz="1100" dirty="0">
              <a:latin typeface="Heebo SemiBold"/>
              <a:ea typeface="Heebo SemiBold"/>
              <a:cs typeface="Heebo SemiBold"/>
              <a:sym typeface="Heebo SemiBold"/>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222</TotalTime>
  <Words>1334</Words>
  <Application>Microsoft Office PowerPoint</Application>
  <PresentationFormat>Произвольный</PresentationFormat>
  <Paragraphs>137</Paragraphs>
  <Slides>27</Slides>
  <Notes>27</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27</vt:i4>
      </vt:variant>
    </vt:vector>
  </HeadingPairs>
  <TitlesOfParts>
    <vt:vector size="35" baseType="lpstr">
      <vt:lpstr>Arial</vt:lpstr>
      <vt:lpstr>Times New Roman</vt:lpstr>
      <vt:lpstr>Heebo SemiBold</vt:lpstr>
      <vt:lpstr>Heebo</vt:lpstr>
      <vt:lpstr>Calibri</vt:lpstr>
      <vt:lpstr>Rubik Medium</vt:lpstr>
      <vt:lpstr>Rubik</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Дарья</dc:creator>
  <cp:lastModifiedBy>PyPrep</cp:lastModifiedBy>
  <cp:revision>18</cp:revision>
  <dcterms:modified xsi:type="dcterms:W3CDTF">2024-11-15T16:26:32Z</dcterms:modified>
</cp:coreProperties>
</file>