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0" r:id="rId7"/>
    <p:sldId id="267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8" autoAdjust="0"/>
    <p:restoredTop sz="94660"/>
  </p:normalViewPr>
  <p:slideViewPr>
    <p:cSldViewPr>
      <p:cViewPr varScale="1">
        <p:scale>
          <a:sx n="108" d="100"/>
          <a:sy n="108" d="100"/>
        </p:scale>
        <p:origin x="1710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8AC397-FA4F-484D-B4A0-8F0824A727A4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E5F9FA-F173-47E8-A9BC-FB786B5C09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400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4328" y="1268760"/>
            <a:ext cx="7815344" cy="4032448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Математические задания с использованием триггеров</a:t>
            </a:r>
            <a:br>
              <a:rPr lang="ru-RU" dirty="0"/>
            </a:br>
            <a:r>
              <a:rPr lang="ru-RU" dirty="0"/>
              <a:t>для 3 класса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68144" y="5475639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Составитель : Учитель начальных классов </a:t>
            </a:r>
          </a:p>
          <a:p>
            <a:r>
              <a:rPr lang="ru-RU" dirty="0"/>
              <a:t>Гах Алёна Владимировна</a:t>
            </a:r>
          </a:p>
        </p:txBody>
      </p:sp>
    </p:spTree>
    <p:extLst>
      <p:ext uri="{BB962C8B-B14F-4D97-AF65-F5344CB8AC3E}">
        <p14:creationId xmlns:p14="http://schemas.microsoft.com/office/powerpoint/2010/main" val="2189893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30103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/>
              <a:t>Посадили 21 куст помидоров в 3 ряда поровну.  Сколько всего кустов в каждом ряду? Выбери цифру соответствующую вашему ответу.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91680" y="4698607"/>
            <a:ext cx="86914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9600" b="1" dirty="0">
                <a:solidFill>
                  <a:srgbClr val="FFC000"/>
                </a:solidFill>
                <a:hlinkClick r:id="" action="ppaction://hlinkshowjump?jump=nextslide"/>
              </a:rPr>
              <a:t>7</a:t>
            </a:r>
            <a:endParaRPr lang="ru-RU" sz="9600" b="1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8105" y="4821718"/>
            <a:ext cx="1512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600" b="1" u="sng" dirty="0">
                <a:solidFill>
                  <a:srgbClr val="00B0F0"/>
                </a:solidFill>
              </a:rPr>
              <a:t>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995936" y="4984723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u="sng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5536" y="4302638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u="sng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908871" y="4219486"/>
            <a:ext cx="20509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9600" b="1" u="sng" dirty="0">
                <a:solidFill>
                  <a:srgbClr val="00B050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554068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875" autoRev="1" fill="remov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875" autoRev="1" fill="remov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875" autoRev="1" fill="remov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875" autoRev="1" fill="remove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1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1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1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1250" autoRev="1" fill="remove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375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1375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1375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375" autoRev="1" fill="remove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250" autoRev="1" fill="remove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1250" autoRev="1" fill="remove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1250" autoRev="1" fill="remove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250" autoRev="1" fill="remove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620688"/>
            <a:ext cx="7560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rgbClr val="00B0F0"/>
                </a:solidFill>
              </a:rPr>
              <a:t>Молодец!!!</a:t>
            </a:r>
          </a:p>
          <a:p>
            <a:pPr algn="ctr"/>
            <a:r>
              <a:rPr lang="ru-RU" sz="6000" dirty="0">
                <a:solidFill>
                  <a:srgbClr val="00B0F0"/>
                </a:solidFill>
              </a:rPr>
              <a:t>Ответ верный</a:t>
            </a:r>
          </a:p>
        </p:txBody>
      </p:sp>
      <p:sp>
        <p:nvSpPr>
          <p:cNvPr id="4" name="Стрелка влево 3"/>
          <p:cNvSpPr/>
          <p:nvPr/>
        </p:nvSpPr>
        <p:spPr>
          <a:xfrm>
            <a:off x="107504" y="5445224"/>
            <a:ext cx="1728192" cy="1012804"/>
          </a:xfrm>
          <a:prstGeom prst="leftArrow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hlinkClick r:id="rId2" action="ppaction://hlinksldjump"/>
              </a:rPr>
              <a:t>Вернуться</a:t>
            </a:r>
            <a:r>
              <a:rPr lang="ru-RU" b="1" dirty="0"/>
              <a:t> </a:t>
            </a:r>
            <a:r>
              <a:rPr lang="ru-RU" b="1" u="sng" dirty="0">
                <a:solidFill>
                  <a:srgbClr val="00B0F0"/>
                </a:solidFill>
              </a:rPr>
              <a:t>назад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5940152" y="2996952"/>
            <a:ext cx="2520280" cy="16561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Если ты выполнил все упражнения, то кликай на звёздочку</a:t>
            </a:r>
          </a:p>
        </p:txBody>
      </p:sp>
      <p:sp>
        <p:nvSpPr>
          <p:cNvPr id="7" name="5-конечная звезда 6">
            <a:hlinkClick r:id="rId3" action="ppaction://hlinksldjump"/>
          </p:cNvPr>
          <p:cNvSpPr/>
          <p:nvPr/>
        </p:nvSpPr>
        <p:spPr>
          <a:xfrm>
            <a:off x="5076056" y="5589240"/>
            <a:ext cx="1296144" cy="1010458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824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404664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Выбери знак, который должен стоять вместо точек в данном примере :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1552436"/>
            <a:ext cx="38164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chemeClr val="accent5"/>
                </a:solidFill>
              </a:rPr>
              <a:t>19 … 11 =8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35696" y="3356992"/>
            <a:ext cx="13681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0" b="1" dirty="0">
                <a:solidFill>
                  <a:srgbClr val="00B0F0"/>
                </a:solidFill>
              </a:rPr>
              <a:t>+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47864" y="4281789"/>
            <a:ext cx="12961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0" b="1" dirty="0">
                <a:solidFill>
                  <a:srgbClr val="FFC000"/>
                </a:solidFill>
              </a:rPr>
              <a:t>-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873" y="5084329"/>
            <a:ext cx="13173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0" b="1" dirty="0">
                <a:solidFill>
                  <a:srgbClr val="7030A0"/>
                </a:solidFill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7544" y="4725144"/>
            <a:ext cx="15841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0" b="1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56176" y="2780928"/>
            <a:ext cx="16561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0" b="1" dirty="0">
                <a:solidFill>
                  <a:srgbClr val="92D050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92877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1 -0.20287 L -0.01371 -0.4739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5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Из приведённых цифр выберите только те, которые делятся на 5</a:t>
            </a:r>
          </a:p>
        </p:txBody>
      </p:sp>
      <p:sp>
        <p:nvSpPr>
          <p:cNvPr id="3" name="5-конечная звезда 2"/>
          <p:cNvSpPr/>
          <p:nvPr/>
        </p:nvSpPr>
        <p:spPr>
          <a:xfrm>
            <a:off x="179512" y="1565372"/>
            <a:ext cx="936104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251520" y="5373216"/>
            <a:ext cx="936104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6</a:t>
            </a:r>
          </a:p>
        </p:txBody>
      </p:sp>
      <p:sp>
        <p:nvSpPr>
          <p:cNvPr id="7" name="5-конечная звезда 6"/>
          <p:cNvSpPr/>
          <p:nvPr/>
        </p:nvSpPr>
        <p:spPr>
          <a:xfrm>
            <a:off x="1187624" y="4149080"/>
            <a:ext cx="936104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8</a:t>
            </a:r>
          </a:p>
        </p:txBody>
      </p:sp>
      <p:sp>
        <p:nvSpPr>
          <p:cNvPr id="10" name="5-конечная звезда 9"/>
          <p:cNvSpPr/>
          <p:nvPr/>
        </p:nvSpPr>
        <p:spPr>
          <a:xfrm>
            <a:off x="2411760" y="4941168"/>
            <a:ext cx="1224136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21</a:t>
            </a:r>
          </a:p>
        </p:txBody>
      </p:sp>
      <p:sp>
        <p:nvSpPr>
          <p:cNvPr id="13" name="5-конечная звезда 12"/>
          <p:cNvSpPr/>
          <p:nvPr/>
        </p:nvSpPr>
        <p:spPr>
          <a:xfrm>
            <a:off x="3995936" y="4941168"/>
            <a:ext cx="1152128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49200" y="2357460"/>
            <a:ext cx="2751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Цифры делящиеся на 5</a:t>
            </a: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960262"/>
              </p:ext>
            </p:extLst>
          </p:nvPr>
        </p:nvGraphicFramePr>
        <p:xfrm>
          <a:off x="5204016" y="2760360"/>
          <a:ext cx="3312368" cy="167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111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564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5-конечная звезда 11"/>
          <p:cNvSpPr/>
          <p:nvPr/>
        </p:nvSpPr>
        <p:spPr>
          <a:xfrm>
            <a:off x="3185036" y="3541392"/>
            <a:ext cx="1278952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1" name="5-конечная звезда 10"/>
          <p:cNvSpPr/>
          <p:nvPr/>
        </p:nvSpPr>
        <p:spPr>
          <a:xfrm>
            <a:off x="3167844" y="2082184"/>
            <a:ext cx="1296144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395536" y="3140968"/>
            <a:ext cx="936104" cy="79208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</a:t>
            </a:r>
          </a:p>
        </p:txBody>
      </p:sp>
      <p:sp>
        <p:nvSpPr>
          <p:cNvPr id="9" name="5-конечная звезда 8"/>
          <p:cNvSpPr/>
          <p:nvPr/>
        </p:nvSpPr>
        <p:spPr>
          <a:xfrm>
            <a:off x="1902298" y="2760360"/>
            <a:ext cx="1018924" cy="792088"/>
          </a:xfrm>
          <a:prstGeom prst="star5">
            <a:avLst>
              <a:gd name="adj" fmla="val 23275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80275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81481E-6 L 4.72222E-6 0.00509 C 4.72222E-6 0.00717 0.09982 0.01018 0.18107 0.01018 L 0.36232 0.01018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0.05764 L 0.1948 -0.1088 C 0.23577 -0.12037 0.29705 -0.12593 0.36077 -0.12593 C 0.43369 -0.12593 0.49184 -0.12037 0.53282 -0.1088 L 0.72848 -0.05764 " pathEditMode="relative" rAng="0" ptsTypes="FffFF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24" y="-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39 0.02315 L 0.05139 0.12385 C 0.05139 0.16922 0.15225 0.225 0.23455 0.225 L 0.41771 0.225 " pathEditMode="relative" rAng="0" ptsTypes="FfFF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16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10" grpId="0" animBg="1"/>
      <p:bldP spid="13" grpId="0" animBg="1"/>
      <p:bldP spid="12" grpId="0" animBg="1"/>
      <p:bldP spid="11" grpId="0" animBg="1"/>
      <p:bldP spid="6" grpId="0" animBg="1" autoUpdateAnimBg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54868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Исключите лишнее из данных рядов 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1844824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B050"/>
                </a:solidFill>
              </a:rPr>
              <a:t>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47664" y="1844824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B050"/>
                </a:solidFill>
              </a:rPr>
              <a:t>15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87824" y="1844824"/>
            <a:ext cx="1170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B050"/>
                </a:solidFill>
              </a:rPr>
              <a:t>36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5976" y="1844824"/>
            <a:ext cx="15301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B050"/>
                </a:solidFill>
              </a:rPr>
              <a:t>58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84168" y="1844824"/>
            <a:ext cx="1314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B050"/>
                </a:solidFill>
              </a:rPr>
              <a:t>98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9552" y="3429000"/>
            <a:ext cx="785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chemeClr val="accent2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91680" y="3429000"/>
            <a:ext cx="7134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chemeClr val="accent2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15816" y="3429000"/>
            <a:ext cx="11489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chemeClr val="accent2">
                    <a:lumMod val="75000"/>
                  </a:schemeClr>
                </a:solidFill>
              </a:rPr>
              <a:t>11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83968" y="3429000"/>
            <a:ext cx="14581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>
                <a:solidFill>
                  <a:schemeClr val="accent2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28184" y="3429000"/>
            <a:ext cx="11701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chemeClr val="accent2">
                    <a:lumMod val="75000"/>
                  </a:schemeClr>
                </a:solidFill>
              </a:rPr>
              <a:t>17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39552" y="5085184"/>
            <a:ext cx="7854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99692" y="5085184"/>
            <a:ext cx="7134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87824" y="5085184"/>
            <a:ext cx="864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83968" y="5085184"/>
            <a:ext cx="1073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012160" y="5085184"/>
            <a:ext cx="1458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>
                <a:solidFill>
                  <a:srgbClr val="0070C0"/>
                </a:solidFill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16</a:t>
            </a:r>
            <a:endParaRPr lang="ru-RU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671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110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6D82F-93DB-B28B-52F4-6B40AF4A0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133B1C-1B18-FBA7-552A-EE8927AB68C5}"/>
              </a:ext>
            </a:extLst>
          </p:cNvPr>
          <p:cNvSpPr txBox="1"/>
          <p:nvPr/>
        </p:nvSpPr>
        <p:spPr>
          <a:xfrm>
            <a:off x="467544" y="620688"/>
            <a:ext cx="7560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solidFill>
                  <a:srgbClr val="00B0F0"/>
                </a:solidFill>
              </a:rPr>
              <a:t>Молодец!!!</a:t>
            </a:r>
          </a:p>
          <a:p>
            <a:pPr algn="ctr"/>
            <a:r>
              <a:rPr lang="ru-RU" sz="6000" dirty="0">
                <a:solidFill>
                  <a:srgbClr val="00B0F0"/>
                </a:solidFill>
              </a:rPr>
              <a:t>Ответ верный</a:t>
            </a:r>
          </a:p>
        </p:txBody>
      </p:sp>
      <p:sp>
        <p:nvSpPr>
          <p:cNvPr id="4" name="Стрелка влево 3">
            <a:extLst>
              <a:ext uri="{FF2B5EF4-FFF2-40B4-BE49-F238E27FC236}">
                <a16:creationId xmlns:a16="http://schemas.microsoft.com/office/drawing/2014/main" id="{FF456467-0A54-CCE7-27D7-F61BB4CD8E14}"/>
              </a:ext>
            </a:extLst>
          </p:cNvPr>
          <p:cNvSpPr/>
          <p:nvPr/>
        </p:nvSpPr>
        <p:spPr>
          <a:xfrm>
            <a:off x="107504" y="5445224"/>
            <a:ext cx="1728192" cy="1012804"/>
          </a:xfrm>
          <a:prstGeom prst="leftArrow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hlinkClick r:id="rId2" action="ppaction://hlinksldjump"/>
              </a:rPr>
              <a:t>Вернуться</a:t>
            </a:r>
            <a:r>
              <a:rPr lang="ru-RU" b="1" dirty="0"/>
              <a:t> </a:t>
            </a:r>
            <a:r>
              <a:rPr lang="ru-RU" b="1" u="sng" dirty="0">
                <a:solidFill>
                  <a:srgbClr val="00B0F0"/>
                </a:solidFill>
              </a:rPr>
              <a:t>назад</a:t>
            </a:r>
          </a:p>
        </p:txBody>
      </p:sp>
      <p:sp>
        <p:nvSpPr>
          <p:cNvPr id="5" name="Овальная выноска 4">
            <a:extLst>
              <a:ext uri="{FF2B5EF4-FFF2-40B4-BE49-F238E27FC236}">
                <a16:creationId xmlns:a16="http://schemas.microsoft.com/office/drawing/2014/main" id="{492C50A0-FBBC-5B81-F616-54204DF89B92}"/>
              </a:ext>
            </a:extLst>
          </p:cNvPr>
          <p:cNvSpPr/>
          <p:nvPr/>
        </p:nvSpPr>
        <p:spPr>
          <a:xfrm>
            <a:off x="5940152" y="2996952"/>
            <a:ext cx="2520280" cy="16561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Если ты выполнил все упражнения, то кликай на звёздочку</a:t>
            </a:r>
          </a:p>
        </p:txBody>
      </p:sp>
      <p:sp>
        <p:nvSpPr>
          <p:cNvPr id="7" name="5-конечная звезда 6">
            <a:hlinkClick r:id="rId3" action="ppaction://hlinksldjump"/>
            <a:extLst>
              <a:ext uri="{FF2B5EF4-FFF2-40B4-BE49-F238E27FC236}">
                <a16:creationId xmlns:a16="http://schemas.microsoft.com/office/drawing/2014/main" id="{EC034997-2FD9-7947-14D2-40E1627A2EA1}"/>
              </a:ext>
            </a:extLst>
          </p:cNvPr>
          <p:cNvSpPr/>
          <p:nvPr/>
        </p:nvSpPr>
        <p:spPr>
          <a:xfrm>
            <a:off x="5076056" y="5589240"/>
            <a:ext cx="1296144" cy="1010458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874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4.bp.blogspot.com/-PmX_FTRz1Q4/V2KtC4DszzI/AAAAAAAAshQ/o9UIkMUWa0cMYaUReYoIKMzVWsNPgLT2ACLcB/s1600/lLSBd30iGl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061966"/>
            <a:ext cx="2880319" cy="251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245980"/>
            <a:ext cx="7746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Внимательно рассмотрите картинку и ответьте на данные вопросы</a:t>
            </a:r>
          </a:p>
        </p:txBody>
      </p:sp>
      <p:sp>
        <p:nvSpPr>
          <p:cNvPr id="3" name="Блок-схема: альтернативный процесс 2">
            <a:hlinkClick r:id="rId3" action="ppaction://hlinksldjump"/>
          </p:cNvPr>
          <p:cNvSpPr/>
          <p:nvPr/>
        </p:nvSpPr>
        <p:spPr>
          <a:xfrm>
            <a:off x="3851920" y="1484784"/>
            <a:ext cx="1800200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Задание № 1</a:t>
            </a:r>
          </a:p>
        </p:txBody>
      </p:sp>
      <p:sp>
        <p:nvSpPr>
          <p:cNvPr id="4" name="Скругленный прямоугольник 3">
            <a:hlinkClick r:id="rId4" action="ppaction://hlinksldjump"/>
          </p:cNvPr>
          <p:cNvSpPr/>
          <p:nvPr/>
        </p:nvSpPr>
        <p:spPr>
          <a:xfrm>
            <a:off x="3923928" y="3284984"/>
            <a:ext cx="1872208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Задание № 2</a:t>
            </a:r>
          </a:p>
        </p:txBody>
      </p:sp>
      <p:sp>
        <p:nvSpPr>
          <p:cNvPr id="5" name="Скругленный прямоугольник 4">
            <a:hlinkClick r:id="rId5" action="ppaction://hlinksldjump"/>
          </p:cNvPr>
          <p:cNvSpPr/>
          <p:nvPr/>
        </p:nvSpPr>
        <p:spPr>
          <a:xfrm>
            <a:off x="3923928" y="4797152"/>
            <a:ext cx="2160240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Задание № 3</a:t>
            </a:r>
          </a:p>
        </p:txBody>
      </p:sp>
    </p:spTree>
    <p:extLst>
      <p:ext uri="{BB962C8B-B14F-4D97-AF65-F5344CB8AC3E}">
        <p14:creationId xmlns:p14="http://schemas.microsoft.com/office/powerpoint/2010/main" val="38601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Задание № 1</a:t>
            </a:r>
          </a:p>
        </p:txBody>
      </p:sp>
      <p:pic>
        <p:nvPicPr>
          <p:cNvPr id="3" name="Picture 2" descr="https://4.bp.blogspot.com/-PmX_FTRz1Q4/V2KtC4DszzI/AAAAAAAAshQ/o9UIkMUWa0cMYaUReYoIKMzVWsNPgLT2ACLcB/s1600/lLSBd30iGl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556792"/>
            <a:ext cx="2312725" cy="201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39952" y="1700808"/>
            <a:ext cx="39604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Сколько на данной картинке всего фигур?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95936" y="3861048"/>
            <a:ext cx="10081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5400" b="1" dirty="0">
                <a:solidFill>
                  <a:prstClr val="white"/>
                </a:solidFill>
                <a:hlinkClick r:id="rId3" action="ppaction://hlinksldjump"/>
              </a:rPr>
              <a:t>22</a:t>
            </a:r>
            <a:endParaRPr lang="ru-RU" sz="54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96136" y="4005064"/>
            <a:ext cx="10261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B0F0"/>
                </a:solidFill>
              </a:rPr>
              <a:t>15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24328" y="4005064"/>
            <a:ext cx="11521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u="sng" dirty="0">
                <a:solidFill>
                  <a:srgbClr val="0070C0"/>
                </a:solidFill>
              </a:rPr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30215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4.bp.blogspot.com/-PmX_FTRz1Q4/V2KtC4DszzI/AAAAAAAAshQ/o9UIkMUWa0cMYaUReYoIKMzVWsNPgLT2ACLcB/s1600/lLSBd30iGl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2509688" cy="218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64383" y="506778"/>
            <a:ext cx="2706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/>
              <a:t>Задание №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99992" y="1844824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Сколько кругов изображено на данном рисунке?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17478" y="3861048"/>
            <a:ext cx="9985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u="sng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40152" y="3861048"/>
            <a:ext cx="10488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u="sng" dirty="0">
                <a:hlinkClick r:id="rId3" action="ppaction://hlinksldjump"/>
              </a:rPr>
              <a:t>3</a:t>
            </a:r>
            <a:endParaRPr lang="ru-RU" sz="6600" b="1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7308304" y="3880395"/>
            <a:ext cx="8640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u="sng" dirty="0">
                <a:solidFill>
                  <a:schemeClr val="accent3">
                    <a:lumMod val="75000"/>
                  </a:schemeClr>
                </a:solidFill>
              </a:rPr>
              <a:t>6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60032" y="3846483"/>
            <a:ext cx="989003" cy="1141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600" b="1" u="sng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78115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4.bp.blogspot.com/-PmX_FTRz1Q4/V2KtC4DszzI/AAAAAAAAshQ/o9UIkMUWa0cMYaUReYoIKMzVWsNPgLT2ACLcB/s1600/lLSBd30iGl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21046"/>
            <a:ext cx="2448272" cy="226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68238" y="548680"/>
            <a:ext cx="4871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/>
              <a:t>Задание №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87824" y="1340768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Если посчитать все жёлтые фигуры и к их количеству прибавить число кругов на данной картинке то получится 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03848" y="3645024"/>
            <a:ext cx="10159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u="sng" dirty="0">
                <a:solidFill>
                  <a:schemeClr val="accent3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984" y="3861048"/>
            <a:ext cx="18002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u="sng" dirty="0"/>
              <a:t>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08104" y="4343038"/>
            <a:ext cx="17281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u="sng" dirty="0">
                <a:hlinkClick r:id="rId3" action="ppaction://hlinksldjump"/>
              </a:rPr>
              <a:t>6</a:t>
            </a:r>
            <a:endParaRPr lang="ru-RU" sz="6600" b="1" u="sng" dirty="0"/>
          </a:p>
        </p:txBody>
      </p:sp>
      <p:sp>
        <p:nvSpPr>
          <p:cNvPr id="8" name="TextBox 7"/>
          <p:cNvSpPr txBox="1"/>
          <p:nvPr/>
        </p:nvSpPr>
        <p:spPr>
          <a:xfrm>
            <a:off x="6660232" y="3501008"/>
            <a:ext cx="16640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u="sng" dirty="0">
                <a:solidFill>
                  <a:schemeClr val="accent2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4409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3.infourok.ru/uploads/ex/0ea5/000440dc-2ffc5f46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807722" cy="585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5006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363</TotalTime>
  <Words>212</Words>
  <Application>Microsoft Office PowerPoint</Application>
  <PresentationFormat>Экран (4:3)</PresentationFormat>
  <Paragraphs>72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Franklin Gothic Book</vt:lpstr>
      <vt:lpstr>Wingdings 2</vt:lpstr>
      <vt:lpstr>Техническая</vt:lpstr>
      <vt:lpstr>Математические задания с использованием триггеров для 3 класса</vt:lpstr>
      <vt:lpstr>Посадили 21 куст помидоров в 3 ряда поровну.  Сколько всего кустов в каждом ряду? Выбери цифру соответствующую вашему ответу.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 № 1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Математические задания с использованием триггеров</dc:title>
  <dc:creator>Пользователь</dc:creator>
  <cp:lastModifiedBy>Руслан</cp:lastModifiedBy>
  <cp:revision>29</cp:revision>
  <dcterms:created xsi:type="dcterms:W3CDTF">2021-11-27T05:41:48Z</dcterms:created>
  <dcterms:modified xsi:type="dcterms:W3CDTF">2024-12-09T16:29:40Z</dcterms:modified>
</cp:coreProperties>
</file>