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2"/>
  </p:sldMasterIdLst>
  <p:notesMasterIdLst>
    <p:notesMasterId r:id="rId19"/>
  </p:notesMasterIdLst>
  <p:sldIdLst>
    <p:sldId id="260" r:id="rId3"/>
    <p:sldId id="261" r:id="rId4"/>
    <p:sldId id="271" r:id="rId5"/>
    <p:sldId id="273" r:id="rId6"/>
    <p:sldId id="262" r:id="rId7"/>
    <p:sldId id="263" r:id="rId8"/>
    <p:sldId id="267" r:id="rId9"/>
    <p:sldId id="268" r:id="rId10"/>
    <p:sldId id="269" r:id="rId11"/>
    <p:sldId id="266" r:id="rId12"/>
    <p:sldId id="278" r:id="rId13"/>
    <p:sldId id="275" r:id="rId14"/>
    <p:sldId id="276" r:id="rId15"/>
    <p:sldId id="277" r:id="rId16"/>
    <p:sldId id="279" r:id="rId17"/>
    <p:sldId id="280" r:id="rId18"/>
  </p:sldIdLst>
  <p:sldSz cx="9144000" cy="6858000" type="screen4x3"/>
  <p:notesSz cx="6858000" cy="9144000"/>
  <p:defaultTextStyle>
    <a:defPPr>
      <a:defRPr lang="ko-KR"/>
    </a:defPPr>
    <a:lvl1pPr algn="l" rtl="0" fontAlgn="base">
      <a:spcBef>
        <a:spcPct val="0"/>
      </a:spcBef>
      <a:spcAft>
        <a:spcPct val="0"/>
      </a:spcAft>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algun Gothic" panose="020B0503020000020004" pitchFamily="34" charset="-127"/>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4660"/>
  </p:normalViewPr>
  <p:slideViewPr>
    <p:cSldViewPr>
      <p:cViewPr varScale="1">
        <p:scale>
          <a:sx n="92" d="100"/>
          <a:sy n="92" d="100"/>
        </p:scale>
        <p:origin x="1118"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hyperlink" Target="&#1076;&#1083;&#1103;%20&#1089;&#1089;&#1099;&#1083;&#1086;&#1082;/&#1083;&#1086;&#1075;&#1080;&#1095;&#1077;&#1089;&#1082;&#1080;&#1077;%20&#1079;&#1072;&#1076;&#1072;&#1095;&#1080;%205-6%20&#1082;&#1083;.docx" TargetMode="External"/><Relationship Id="rId2" Type="http://schemas.openxmlformats.org/officeDocument/2006/relationships/hyperlink" Target="&#1076;&#1083;&#1103;%20&#1089;&#1089;&#1099;&#1083;&#1086;&#1082;/&#1091;&#1087;&#1088;&#1072;&#1078;&#1085;&#1077;&#1085;&#1080;&#1103;.doc" TargetMode="External"/><Relationship Id="rId1" Type="http://schemas.openxmlformats.org/officeDocument/2006/relationships/hyperlink" Target="&#1076;&#1083;&#1103;%20&#1089;&#1089;&#1099;&#1083;&#1086;&#1082;/&#1057;&#1073;&#1086;&#1088;&#1085;&#1080;&#1082;%20&#1076;&#1080;&#1092;&#1092;&#1077;&#1088;&#1077;&#1085;&#1094;&#1080;&#1088;&#1086;&#1074;&#1072;&#1085;&#1085;&#1099;&#1093;%20&#1079;&#1072;&#1076;&#1072;&#1085;&#1080;&#1081;%20&#1087;&#1086;%20&#1084;&#1072;&#1090;&#1077;&#1084;&#1072;&#1090;&#1080;&#1082;&#1077;%20&#1076;&#1083;&#1103;%20&#1088;&#1072;&#1079;&#1074;&#1080;&#1090;&#1080;&#1103;%20&#1092;&#1091;&#1085;&#1082;&#1094;&#1080;&#1086;&#1085;&#1072;&#1083;&#1100;&#1085;&#1086;&#1081;%20&#1075;&#1088;&#1072;&#1084;&#1086;&#1090;&#1085;&#1086;&#1089;&#1090;&#1080;%20&#1096;&#1082;&#1086;&#1083;&#1100;&#1085;&#1080;&#1082;&#1086;&#1074;%205%20&#8211;%206%20&#1082;&#1083;&#1072;&#1089;&#1089;&#1086;&#1074;.docx" TargetMode="External"/><Relationship Id="rId4" Type="http://schemas.openxmlformats.org/officeDocument/2006/relationships/hyperlink" Target="&#1076;&#1083;&#1103;%20&#1089;&#1089;&#1099;&#1083;&#1086;&#1082;/&#1052;&#1077;&#1090;&#1086;&#1076;&#1080;&#1082;&#1080;%20(&#1088;&#1072;&#1079;&#1088;&#1072;&#1073;&#1086;&#1090;&#1082;&#1072;).doc" TargetMode="External"/></Relationships>
</file>

<file path=ppt/diagrams/_rels/drawing2.xml.rels><?xml version="1.0" encoding="UTF-8" standalone="yes"?>
<Relationships xmlns="http://schemas.openxmlformats.org/package/2006/relationships"><Relationship Id="rId3" Type="http://schemas.openxmlformats.org/officeDocument/2006/relationships/hyperlink" Target="&#1076;&#1083;&#1103;%20&#1089;&#1089;&#1099;&#1083;&#1086;&#1082;/&#1083;&#1086;&#1075;&#1080;&#1095;&#1077;&#1089;&#1082;&#1080;&#1077;%20&#1079;&#1072;&#1076;&#1072;&#1095;&#1080;%205-6%20&#1082;&#1083;.docx" TargetMode="External"/><Relationship Id="rId2" Type="http://schemas.openxmlformats.org/officeDocument/2006/relationships/hyperlink" Target="&#1076;&#1083;&#1103;%20&#1089;&#1089;&#1099;&#1083;&#1086;&#1082;/&#1091;&#1087;&#1088;&#1072;&#1078;&#1085;&#1077;&#1085;&#1080;&#1103;.doc" TargetMode="External"/><Relationship Id="rId1" Type="http://schemas.openxmlformats.org/officeDocument/2006/relationships/hyperlink" Target="&#1076;&#1083;&#1103;%20&#1089;&#1089;&#1099;&#1083;&#1086;&#1082;/&#1057;&#1073;&#1086;&#1088;&#1085;&#1080;&#1082;%20&#1076;&#1080;&#1092;&#1092;&#1077;&#1088;&#1077;&#1085;&#1094;&#1080;&#1088;&#1086;&#1074;&#1072;&#1085;&#1085;&#1099;&#1093;%20&#1079;&#1072;&#1076;&#1072;&#1085;&#1080;&#1081;%20&#1087;&#1086;%20&#1084;&#1072;&#1090;&#1077;&#1084;&#1072;&#1090;&#1080;&#1082;&#1077;%20&#1076;&#1083;&#1103;%20&#1088;&#1072;&#1079;&#1074;&#1080;&#1090;&#1080;&#1103;%20&#1092;&#1091;&#1085;&#1082;&#1094;&#1080;&#1086;&#1085;&#1072;&#1083;&#1100;&#1085;&#1086;&#1081;%20&#1075;&#1088;&#1072;&#1084;&#1086;&#1090;&#1085;&#1086;&#1089;&#1090;&#1080;%20&#1096;&#1082;&#1086;&#1083;&#1100;&#1085;&#1080;&#1082;&#1086;&#1074;%205%20&#8211;%206%20&#1082;&#1083;&#1072;&#1089;&#1089;&#1086;&#1074;.docx" TargetMode="External"/><Relationship Id="rId4" Type="http://schemas.openxmlformats.org/officeDocument/2006/relationships/hyperlink" Target="&#1076;&#1083;&#1103;%20&#1089;&#1089;&#1099;&#1083;&#1086;&#1082;/&#1052;&#1077;&#1090;&#1086;&#1076;&#1080;&#1082;&#1080;%20(&#1088;&#1072;&#1079;&#1088;&#1072;&#1073;&#1086;&#1090;&#1082;&#1072;).doc" TargetMode="External"/></Relationships>
</file>

<file path=ppt/diagrams/colors1.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24065F-3616-435B-93E7-D06E611FD210}" type="doc">
      <dgm:prSet loTypeId="urn:microsoft.com/office/officeart/2005/8/layout/hierarchy3#1" loCatId="list" qsTypeId="urn:microsoft.com/office/officeart/2005/8/quickstyle/simple1#5" qsCatId="simple" csTypeId="urn:microsoft.com/office/officeart/2005/8/colors/accent1_2#5" csCatId="accent1" phldr="1"/>
      <dgm:spPr/>
      <dgm:t>
        <a:bodyPr/>
        <a:lstStyle/>
        <a:p>
          <a:endParaRPr lang="ru-RU"/>
        </a:p>
      </dgm:t>
    </dgm:pt>
    <dgm:pt modelId="{1F4921B1-BB17-48C8-B507-28FE795DC717}">
      <dgm:prSet phldrT="[Текст]"/>
      <dgm:spPr>
        <a:solidFill>
          <a:schemeClr val="accent6">
            <a:lumMod val="60000"/>
            <a:lumOff val="40000"/>
          </a:schemeClr>
        </a:solidFill>
        <a:ln>
          <a:solidFill>
            <a:schemeClr val="bg2">
              <a:lumMod val="25000"/>
            </a:schemeClr>
          </a:solidFill>
        </a:ln>
      </dgm:spPr>
      <dgm:t>
        <a:bodyPr/>
        <a:lstStyle/>
        <a:p>
          <a:r>
            <a:rPr lang="ru-RU" dirty="0">
              <a:solidFill>
                <a:schemeClr val="bg2">
                  <a:lumMod val="25000"/>
                </a:schemeClr>
              </a:solidFill>
              <a:latin typeface="Arial" panose="020B0604020202020204" pitchFamily="34" charset="0"/>
              <a:cs typeface="Arial" panose="020B0604020202020204" pitchFamily="34" charset="0"/>
            </a:rPr>
            <a:t>Познавательные УУД</a:t>
          </a:r>
        </a:p>
      </dgm:t>
    </dgm:pt>
    <dgm:pt modelId="{DAD51B4E-1E46-4C47-A1F4-EED7156595F5}" type="parTrans" cxnId="{83138996-5ED8-4D1F-8401-C52FB39C5D2E}">
      <dgm:prSet/>
      <dgm:spPr/>
      <dgm:t>
        <a:bodyPr/>
        <a:lstStyle/>
        <a:p>
          <a:endParaRPr lang="ru-RU"/>
        </a:p>
      </dgm:t>
    </dgm:pt>
    <dgm:pt modelId="{65738412-0CAA-4433-AC58-D03C0830B07B}" type="sibTrans" cxnId="{83138996-5ED8-4D1F-8401-C52FB39C5D2E}">
      <dgm:prSet/>
      <dgm:spPr/>
      <dgm:t>
        <a:bodyPr/>
        <a:lstStyle/>
        <a:p>
          <a:endParaRPr lang="ru-RU"/>
        </a:p>
      </dgm:t>
    </dgm:pt>
    <dgm:pt modelId="{0623836E-AA5C-4E6E-8298-5C3C214DE99B}">
      <dgm:prSet phldrT="[Текст]"/>
      <dgm:spPr>
        <a:ln>
          <a:solidFill>
            <a:schemeClr val="bg2">
              <a:lumMod val="25000"/>
            </a:schemeClr>
          </a:solidFill>
        </a:ln>
      </dgm:spPr>
      <dgm:t>
        <a:bodyPr/>
        <a:lstStyle/>
        <a:p>
          <a:r>
            <a:rPr lang="ru-RU" dirty="0" err="1">
              <a:latin typeface="Arial" panose="020B0604020202020204" pitchFamily="34" charset="0"/>
              <a:cs typeface="Arial" panose="020B0604020202020204" pitchFamily="34" charset="0"/>
            </a:rPr>
            <a:t>Общеучебные</a:t>
          </a:r>
          <a:endParaRPr lang="ru-RU" dirty="0">
            <a:latin typeface="Arial" panose="020B0604020202020204" pitchFamily="34" charset="0"/>
            <a:cs typeface="Arial" panose="020B0604020202020204" pitchFamily="34" charset="0"/>
          </a:endParaRPr>
        </a:p>
      </dgm:t>
    </dgm:pt>
    <dgm:pt modelId="{AE9A0BB4-536C-4AC9-8D23-26C6ADBCDDDE}" type="parTrans" cxnId="{1E778A40-CF52-4091-8F1A-4BAF0AC6D565}">
      <dgm:prSet/>
      <dgm:spPr>
        <a:ln>
          <a:solidFill>
            <a:schemeClr val="bg2">
              <a:lumMod val="25000"/>
            </a:schemeClr>
          </a:solidFill>
        </a:ln>
      </dgm:spPr>
      <dgm:t>
        <a:bodyPr/>
        <a:lstStyle/>
        <a:p>
          <a:endParaRPr lang="ru-RU"/>
        </a:p>
      </dgm:t>
    </dgm:pt>
    <dgm:pt modelId="{3828D3EB-9B78-42B9-BAD6-5CED5BB425A8}" type="sibTrans" cxnId="{1E778A40-CF52-4091-8F1A-4BAF0AC6D565}">
      <dgm:prSet/>
      <dgm:spPr/>
      <dgm:t>
        <a:bodyPr/>
        <a:lstStyle/>
        <a:p>
          <a:endParaRPr lang="ru-RU"/>
        </a:p>
      </dgm:t>
    </dgm:pt>
    <dgm:pt modelId="{D228BC3E-F003-40DD-93E0-EF961D61FA30}">
      <dgm:prSet phldrT="[Текст]"/>
      <dgm:spPr>
        <a:ln>
          <a:solidFill>
            <a:schemeClr val="bg2">
              <a:lumMod val="25000"/>
            </a:schemeClr>
          </a:solidFill>
        </a:ln>
      </dgm:spPr>
      <dgm:t>
        <a:bodyPr/>
        <a:lstStyle/>
        <a:p>
          <a:r>
            <a:rPr lang="ru-RU" dirty="0">
              <a:latin typeface="Arial" panose="020B0604020202020204" pitchFamily="34" charset="0"/>
              <a:cs typeface="Arial" panose="020B0604020202020204" pitchFamily="34" charset="0"/>
            </a:rPr>
            <a:t>Логические</a:t>
          </a:r>
        </a:p>
      </dgm:t>
    </dgm:pt>
    <dgm:pt modelId="{835E052C-37F4-4060-92AE-32B52392A7E6}" type="parTrans" cxnId="{AFC44282-E34F-46F0-BB32-E32AC799EC93}">
      <dgm:prSet/>
      <dgm:spPr>
        <a:ln>
          <a:solidFill>
            <a:schemeClr val="bg2">
              <a:lumMod val="25000"/>
            </a:schemeClr>
          </a:solidFill>
        </a:ln>
      </dgm:spPr>
      <dgm:t>
        <a:bodyPr/>
        <a:lstStyle/>
        <a:p>
          <a:endParaRPr lang="ru-RU"/>
        </a:p>
      </dgm:t>
    </dgm:pt>
    <dgm:pt modelId="{C15C96A5-2294-4292-BB12-7FE1503E08A7}" type="sibTrans" cxnId="{AFC44282-E34F-46F0-BB32-E32AC799EC93}">
      <dgm:prSet/>
      <dgm:spPr/>
      <dgm:t>
        <a:bodyPr/>
        <a:lstStyle/>
        <a:p>
          <a:endParaRPr lang="ru-RU"/>
        </a:p>
      </dgm:t>
    </dgm:pt>
    <dgm:pt modelId="{67EC1711-B0FB-4876-8C80-7DD8C48F7611}">
      <dgm:prSet phldrT="[Текст]"/>
      <dgm:spPr>
        <a:ln>
          <a:solidFill>
            <a:schemeClr val="bg2">
              <a:lumMod val="25000"/>
            </a:schemeClr>
          </a:solidFill>
        </a:ln>
      </dgm:spPr>
      <dgm:t>
        <a:bodyPr/>
        <a:lstStyle/>
        <a:p>
          <a:r>
            <a:rPr lang="ru-RU" dirty="0">
              <a:latin typeface="Arial" panose="020B0604020202020204" pitchFamily="34" charset="0"/>
              <a:cs typeface="Arial" panose="020B0604020202020204" pitchFamily="34" charset="0"/>
            </a:rPr>
            <a:t>Постановка и решение проблемы</a:t>
          </a:r>
        </a:p>
      </dgm:t>
    </dgm:pt>
    <dgm:pt modelId="{03DA2B42-F36E-4775-B9DC-133F953E9E8B}" type="parTrans" cxnId="{F85B8DFE-1346-4CC5-98D7-9170DAFE400C}">
      <dgm:prSet/>
      <dgm:spPr>
        <a:ln>
          <a:solidFill>
            <a:schemeClr val="bg2">
              <a:lumMod val="25000"/>
            </a:schemeClr>
          </a:solidFill>
        </a:ln>
      </dgm:spPr>
      <dgm:t>
        <a:bodyPr/>
        <a:lstStyle/>
        <a:p>
          <a:endParaRPr lang="ru-RU"/>
        </a:p>
      </dgm:t>
    </dgm:pt>
    <dgm:pt modelId="{AA2569CF-DACF-45EF-9C5D-BA443127AB87}" type="sibTrans" cxnId="{F85B8DFE-1346-4CC5-98D7-9170DAFE400C}">
      <dgm:prSet/>
      <dgm:spPr/>
      <dgm:t>
        <a:bodyPr/>
        <a:lstStyle/>
        <a:p>
          <a:endParaRPr lang="ru-RU"/>
        </a:p>
      </dgm:t>
    </dgm:pt>
    <dgm:pt modelId="{4B6B20DC-741E-40EC-A287-FAD178A43D3D}" type="pres">
      <dgm:prSet presAssocID="{E824065F-3616-435B-93E7-D06E611FD210}" presName="diagram" presStyleCnt="0">
        <dgm:presLayoutVars>
          <dgm:chPref val="1"/>
          <dgm:dir/>
          <dgm:animOne val="branch"/>
          <dgm:animLvl val="lvl"/>
          <dgm:resizeHandles/>
        </dgm:presLayoutVars>
      </dgm:prSet>
      <dgm:spPr/>
    </dgm:pt>
    <dgm:pt modelId="{F2996612-BE10-4B29-AA54-F0AB69B7D2FE}" type="pres">
      <dgm:prSet presAssocID="{1F4921B1-BB17-48C8-B507-28FE795DC717}" presName="root" presStyleCnt="0"/>
      <dgm:spPr/>
    </dgm:pt>
    <dgm:pt modelId="{08C69D64-270B-405A-816E-9AA172D3418A}" type="pres">
      <dgm:prSet presAssocID="{1F4921B1-BB17-48C8-B507-28FE795DC717}" presName="rootComposite" presStyleCnt="0"/>
      <dgm:spPr/>
    </dgm:pt>
    <dgm:pt modelId="{4EE698CD-AC39-41FB-B3A5-4542B3937B5E}" type="pres">
      <dgm:prSet presAssocID="{1F4921B1-BB17-48C8-B507-28FE795DC717}" presName="rootText" presStyleLbl="node1" presStyleIdx="0" presStyleCnt="1" custScaleX="177848"/>
      <dgm:spPr/>
    </dgm:pt>
    <dgm:pt modelId="{357E629B-8D35-4452-9E97-BDD01E2768E4}" type="pres">
      <dgm:prSet presAssocID="{1F4921B1-BB17-48C8-B507-28FE795DC717}" presName="rootConnector" presStyleLbl="node1" presStyleIdx="0" presStyleCnt="1"/>
      <dgm:spPr/>
    </dgm:pt>
    <dgm:pt modelId="{3A63FE4B-9025-4BB0-A3EF-3243E9709BC0}" type="pres">
      <dgm:prSet presAssocID="{1F4921B1-BB17-48C8-B507-28FE795DC717}" presName="childShape" presStyleCnt="0"/>
      <dgm:spPr/>
    </dgm:pt>
    <dgm:pt modelId="{888AED7F-CA90-4BF8-A5C8-875103DE55CF}" type="pres">
      <dgm:prSet presAssocID="{AE9A0BB4-536C-4AC9-8D23-26C6ADBCDDDE}" presName="Name13" presStyleLbl="parChTrans1D2" presStyleIdx="0" presStyleCnt="3"/>
      <dgm:spPr/>
    </dgm:pt>
    <dgm:pt modelId="{022888A2-C45B-4358-BDA1-2C2FA8095302}" type="pres">
      <dgm:prSet presAssocID="{0623836E-AA5C-4E6E-8298-5C3C214DE99B}" presName="childText" presStyleLbl="bgAcc1" presStyleIdx="0" presStyleCnt="3" custScaleX="212818">
        <dgm:presLayoutVars>
          <dgm:bulletEnabled val="1"/>
        </dgm:presLayoutVars>
      </dgm:prSet>
      <dgm:spPr/>
    </dgm:pt>
    <dgm:pt modelId="{EE7FCFC3-2E14-49BC-9291-00E316F14E3F}" type="pres">
      <dgm:prSet presAssocID="{835E052C-37F4-4060-92AE-32B52392A7E6}" presName="Name13" presStyleLbl="parChTrans1D2" presStyleIdx="1" presStyleCnt="3"/>
      <dgm:spPr/>
    </dgm:pt>
    <dgm:pt modelId="{7F270DC2-FE2E-4B9A-8B3D-10CAD43A6F07}" type="pres">
      <dgm:prSet presAssocID="{D228BC3E-F003-40DD-93E0-EF961D61FA30}" presName="childText" presStyleLbl="bgAcc1" presStyleIdx="1" presStyleCnt="3" custScaleX="216617">
        <dgm:presLayoutVars>
          <dgm:bulletEnabled val="1"/>
        </dgm:presLayoutVars>
      </dgm:prSet>
      <dgm:spPr/>
    </dgm:pt>
    <dgm:pt modelId="{4071C968-45A4-4A19-8946-AFAF0C423EF7}" type="pres">
      <dgm:prSet presAssocID="{03DA2B42-F36E-4775-B9DC-133F953E9E8B}" presName="Name13" presStyleLbl="parChTrans1D2" presStyleIdx="2" presStyleCnt="3"/>
      <dgm:spPr/>
    </dgm:pt>
    <dgm:pt modelId="{569E4726-02DC-4F7A-BF40-93DFE5A7B2E6}" type="pres">
      <dgm:prSet presAssocID="{67EC1711-B0FB-4876-8C80-7DD8C48F7611}" presName="childText" presStyleLbl="bgAcc1" presStyleIdx="2" presStyleCnt="3" custScaleX="215486" custScaleY="101769" custLinFactNeighborX="2043" custLinFactNeighborY="895">
        <dgm:presLayoutVars>
          <dgm:bulletEnabled val="1"/>
        </dgm:presLayoutVars>
      </dgm:prSet>
      <dgm:spPr/>
    </dgm:pt>
  </dgm:ptLst>
  <dgm:cxnLst>
    <dgm:cxn modelId="{4D0AFC20-FB8C-4D9D-9DBE-C7A6E9754B64}" type="presOf" srcId="{67EC1711-B0FB-4876-8C80-7DD8C48F7611}" destId="{569E4726-02DC-4F7A-BF40-93DFE5A7B2E6}" srcOrd="0" destOrd="0" presId="urn:microsoft.com/office/officeart/2005/8/layout/hierarchy3#1"/>
    <dgm:cxn modelId="{7BA65B26-174A-4E82-8DE6-C3949B2D896F}" type="presOf" srcId="{1F4921B1-BB17-48C8-B507-28FE795DC717}" destId="{357E629B-8D35-4452-9E97-BDD01E2768E4}" srcOrd="1" destOrd="0" presId="urn:microsoft.com/office/officeart/2005/8/layout/hierarchy3#1"/>
    <dgm:cxn modelId="{2F104F3C-87AA-43A7-B36D-81564C5CE9B5}" type="presOf" srcId="{835E052C-37F4-4060-92AE-32B52392A7E6}" destId="{EE7FCFC3-2E14-49BC-9291-00E316F14E3F}" srcOrd="0" destOrd="0" presId="urn:microsoft.com/office/officeart/2005/8/layout/hierarchy3#1"/>
    <dgm:cxn modelId="{1E778A40-CF52-4091-8F1A-4BAF0AC6D565}" srcId="{1F4921B1-BB17-48C8-B507-28FE795DC717}" destId="{0623836E-AA5C-4E6E-8298-5C3C214DE99B}" srcOrd="0" destOrd="0" parTransId="{AE9A0BB4-536C-4AC9-8D23-26C6ADBCDDDE}" sibTransId="{3828D3EB-9B78-42B9-BAD6-5CED5BB425A8}"/>
    <dgm:cxn modelId="{FFEE8E61-BB21-4314-9492-56DF8CEDB901}" type="presOf" srcId="{D228BC3E-F003-40DD-93E0-EF961D61FA30}" destId="{7F270DC2-FE2E-4B9A-8B3D-10CAD43A6F07}" srcOrd="0" destOrd="0" presId="urn:microsoft.com/office/officeart/2005/8/layout/hierarchy3#1"/>
    <dgm:cxn modelId="{AFC44282-E34F-46F0-BB32-E32AC799EC93}" srcId="{1F4921B1-BB17-48C8-B507-28FE795DC717}" destId="{D228BC3E-F003-40DD-93E0-EF961D61FA30}" srcOrd="1" destOrd="0" parTransId="{835E052C-37F4-4060-92AE-32B52392A7E6}" sibTransId="{C15C96A5-2294-4292-BB12-7FE1503E08A7}"/>
    <dgm:cxn modelId="{83138996-5ED8-4D1F-8401-C52FB39C5D2E}" srcId="{E824065F-3616-435B-93E7-D06E611FD210}" destId="{1F4921B1-BB17-48C8-B507-28FE795DC717}" srcOrd="0" destOrd="0" parTransId="{DAD51B4E-1E46-4C47-A1F4-EED7156595F5}" sibTransId="{65738412-0CAA-4433-AC58-D03C0830B07B}"/>
    <dgm:cxn modelId="{E98AE6AA-7224-458E-9805-B3D8C85BE016}" type="presOf" srcId="{0623836E-AA5C-4E6E-8298-5C3C214DE99B}" destId="{022888A2-C45B-4358-BDA1-2C2FA8095302}" srcOrd="0" destOrd="0" presId="urn:microsoft.com/office/officeart/2005/8/layout/hierarchy3#1"/>
    <dgm:cxn modelId="{0BB3D6C2-5809-4965-B38F-45A720963DFC}" type="presOf" srcId="{1F4921B1-BB17-48C8-B507-28FE795DC717}" destId="{4EE698CD-AC39-41FB-B3A5-4542B3937B5E}" srcOrd="0" destOrd="0" presId="urn:microsoft.com/office/officeart/2005/8/layout/hierarchy3#1"/>
    <dgm:cxn modelId="{156CDFC4-86E9-40A3-A2A1-685836A8779C}" type="presOf" srcId="{AE9A0BB4-536C-4AC9-8D23-26C6ADBCDDDE}" destId="{888AED7F-CA90-4BF8-A5C8-875103DE55CF}" srcOrd="0" destOrd="0" presId="urn:microsoft.com/office/officeart/2005/8/layout/hierarchy3#1"/>
    <dgm:cxn modelId="{FC535CD8-C33D-4B57-9175-836F8160EA9D}" type="presOf" srcId="{E824065F-3616-435B-93E7-D06E611FD210}" destId="{4B6B20DC-741E-40EC-A287-FAD178A43D3D}" srcOrd="0" destOrd="0" presId="urn:microsoft.com/office/officeart/2005/8/layout/hierarchy3#1"/>
    <dgm:cxn modelId="{2BF933E6-C009-4F7D-A9DC-088FE79A1804}" type="presOf" srcId="{03DA2B42-F36E-4775-B9DC-133F953E9E8B}" destId="{4071C968-45A4-4A19-8946-AFAF0C423EF7}" srcOrd="0" destOrd="0" presId="urn:microsoft.com/office/officeart/2005/8/layout/hierarchy3#1"/>
    <dgm:cxn modelId="{F85B8DFE-1346-4CC5-98D7-9170DAFE400C}" srcId="{1F4921B1-BB17-48C8-B507-28FE795DC717}" destId="{67EC1711-B0FB-4876-8C80-7DD8C48F7611}" srcOrd="2" destOrd="0" parTransId="{03DA2B42-F36E-4775-B9DC-133F953E9E8B}" sibTransId="{AA2569CF-DACF-45EF-9C5D-BA443127AB87}"/>
    <dgm:cxn modelId="{5E4D013D-1F66-4D4D-91FA-054AAF851EC6}" type="presParOf" srcId="{4B6B20DC-741E-40EC-A287-FAD178A43D3D}" destId="{F2996612-BE10-4B29-AA54-F0AB69B7D2FE}" srcOrd="0" destOrd="0" presId="urn:microsoft.com/office/officeart/2005/8/layout/hierarchy3#1"/>
    <dgm:cxn modelId="{EE968E5B-143A-48DC-BDC9-02344B3C9D28}" type="presParOf" srcId="{F2996612-BE10-4B29-AA54-F0AB69B7D2FE}" destId="{08C69D64-270B-405A-816E-9AA172D3418A}" srcOrd="0" destOrd="0" presId="urn:microsoft.com/office/officeart/2005/8/layout/hierarchy3#1"/>
    <dgm:cxn modelId="{B79735E5-999F-4465-9CED-CC4DF275A41C}" type="presParOf" srcId="{08C69D64-270B-405A-816E-9AA172D3418A}" destId="{4EE698CD-AC39-41FB-B3A5-4542B3937B5E}" srcOrd="0" destOrd="0" presId="urn:microsoft.com/office/officeart/2005/8/layout/hierarchy3#1"/>
    <dgm:cxn modelId="{4FEF9317-024B-4A26-B8CB-CF36B9A2144C}" type="presParOf" srcId="{08C69D64-270B-405A-816E-9AA172D3418A}" destId="{357E629B-8D35-4452-9E97-BDD01E2768E4}" srcOrd="1" destOrd="0" presId="urn:microsoft.com/office/officeart/2005/8/layout/hierarchy3#1"/>
    <dgm:cxn modelId="{2A669CCC-260F-4E55-BEDC-4BCAE06EDE85}" type="presParOf" srcId="{F2996612-BE10-4B29-AA54-F0AB69B7D2FE}" destId="{3A63FE4B-9025-4BB0-A3EF-3243E9709BC0}" srcOrd="1" destOrd="0" presId="urn:microsoft.com/office/officeart/2005/8/layout/hierarchy3#1"/>
    <dgm:cxn modelId="{859A9997-F873-4C6A-A491-6813C23A52F8}" type="presParOf" srcId="{3A63FE4B-9025-4BB0-A3EF-3243E9709BC0}" destId="{888AED7F-CA90-4BF8-A5C8-875103DE55CF}" srcOrd="0" destOrd="0" presId="urn:microsoft.com/office/officeart/2005/8/layout/hierarchy3#1"/>
    <dgm:cxn modelId="{878708DF-3F27-434C-B37B-960F22AAE2AA}" type="presParOf" srcId="{3A63FE4B-9025-4BB0-A3EF-3243E9709BC0}" destId="{022888A2-C45B-4358-BDA1-2C2FA8095302}" srcOrd="1" destOrd="0" presId="urn:microsoft.com/office/officeart/2005/8/layout/hierarchy3#1"/>
    <dgm:cxn modelId="{7B03F7D9-54C4-473F-83E9-92404C314CC1}" type="presParOf" srcId="{3A63FE4B-9025-4BB0-A3EF-3243E9709BC0}" destId="{EE7FCFC3-2E14-49BC-9291-00E316F14E3F}" srcOrd="2" destOrd="0" presId="urn:microsoft.com/office/officeart/2005/8/layout/hierarchy3#1"/>
    <dgm:cxn modelId="{25EFF6E5-868A-46E2-A27A-B8EF17DFAE91}" type="presParOf" srcId="{3A63FE4B-9025-4BB0-A3EF-3243E9709BC0}" destId="{7F270DC2-FE2E-4B9A-8B3D-10CAD43A6F07}" srcOrd="3" destOrd="0" presId="urn:microsoft.com/office/officeart/2005/8/layout/hierarchy3#1"/>
    <dgm:cxn modelId="{C2E6E751-1C1D-4EE0-8A07-49E9FBEB1919}" type="presParOf" srcId="{3A63FE4B-9025-4BB0-A3EF-3243E9709BC0}" destId="{4071C968-45A4-4A19-8946-AFAF0C423EF7}" srcOrd="4" destOrd="0" presId="urn:microsoft.com/office/officeart/2005/8/layout/hierarchy3#1"/>
    <dgm:cxn modelId="{8295CF1D-DBEE-4DED-81BC-1B780B02B838}" type="presParOf" srcId="{3A63FE4B-9025-4BB0-A3EF-3243E9709BC0}" destId="{569E4726-02DC-4F7A-BF40-93DFE5A7B2E6}" srcOrd="5" destOrd="0" presId="urn:microsoft.com/office/officeart/2005/8/layout/hierarchy3#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61CAF67-FE0F-401A-B2A2-16F77CDAC348}" type="doc">
      <dgm:prSet loTypeId="urn:microsoft.com/office/officeart/2005/8/layout/hierarchy3" loCatId="hierarchy" qsTypeId="urn:microsoft.com/office/officeart/2005/8/quickstyle/simple1" qsCatId="simple" csTypeId="urn:microsoft.com/office/officeart/2005/8/colors/accent0_1" csCatId="mainScheme" phldr="1"/>
      <dgm:spPr/>
      <dgm:t>
        <a:bodyPr/>
        <a:lstStyle/>
        <a:p>
          <a:endParaRPr lang="ru-RU"/>
        </a:p>
      </dgm:t>
    </dgm:pt>
    <dgm:pt modelId="{356F415C-4F69-4E0F-B077-0E90DA750EB0}">
      <dgm:prSet phldrT="[Текст]" custT="1"/>
      <dgm:spPr/>
      <dgm:t>
        <a:bodyPr/>
        <a:lstStyle/>
        <a:p>
          <a:r>
            <a:rPr lang="ru-RU" altLang="ru-RU" sz="1800" b="1" dirty="0">
              <a:solidFill>
                <a:srgbClr val="984807"/>
              </a:solidFill>
              <a:sym typeface="+mn-ea"/>
            </a:rPr>
            <a:t>Формирование логических УУД на уроке</a:t>
          </a:r>
          <a:endParaRPr lang="ru-RU" sz="1800" dirty="0"/>
        </a:p>
      </dgm:t>
    </dgm:pt>
    <dgm:pt modelId="{6020B4A7-AA85-4BBF-9C23-35484D112AD6}" type="parTrans" cxnId="{2B60FB72-0084-4ED9-9FDA-37EE8D82E901}">
      <dgm:prSet/>
      <dgm:spPr/>
      <dgm:t>
        <a:bodyPr/>
        <a:lstStyle/>
        <a:p>
          <a:endParaRPr lang="ru-RU"/>
        </a:p>
      </dgm:t>
    </dgm:pt>
    <dgm:pt modelId="{3AA78845-1266-42F4-9C6D-3727C613C598}" type="sibTrans" cxnId="{2B60FB72-0084-4ED9-9FDA-37EE8D82E901}">
      <dgm:prSet/>
      <dgm:spPr/>
      <dgm:t>
        <a:bodyPr/>
        <a:lstStyle/>
        <a:p>
          <a:endParaRPr lang="ru-RU"/>
        </a:p>
      </dgm:t>
    </dgm:pt>
    <dgm:pt modelId="{C8FB8C23-EF2A-4849-B6F1-1E9DFEB97992}">
      <dgm:prSet phldrT="[Текст]"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ru-RU" altLang="ja-JP" sz="1400" b="1" dirty="0">
              <a:sym typeface="+mn-ea"/>
              <a:hlinkClick xmlns:r="http://schemas.openxmlformats.org/officeDocument/2006/relationships" r:id="rId1" action="ppaction://hlinkfile"/>
            </a:rPr>
            <a:t>Дифференциация   учебной деятельности</a:t>
          </a:r>
          <a:endParaRPr lang="ru-RU" altLang="ja-JP" sz="1400" b="1" dirty="0"/>
        </a:p>
        <a:p>
          <a:pPr defTabSz="1333500">
            <a:lnSpc>
              <a:spcPct val="90000"/>
            </a:lnSpc>
            <a:spcBef>
              <a:spcPct val="0"/>
            </a:spcBef>
            <a:spcAft>
              <a:spcPct val="35000"/>
            </a:spcAft>
          </a:pPr>
          <a:endParaRPr lang="ru-RU" dirty="0"/>
        </a:p>
      </dgm:t>
    </dgm:pt>
    <dgm:pt modelId="{50979180-685C-4D2F-923A-1EC75A20DC13}" type="parTrans" cxnId="{CF09F785-E36A-4AF9-8DFC-6756DFD48354}">
      <dgm:prSet/>
      <dgm:spPr/>
      <dgm:t>
        <a:bodyPr/>
        <a:lstStyle/>
        <a:p>
          <a:endParaRPr lang="ru-RU"/>
        </a:p>
      </dgm:t>
    </dgm:pt>
    <dgm:pt modelId="{F30DE510-1621-4AE5-9D99-CF1E8121A648}" type="sibTrans" cxnId="{CF09F785-E36A-4AF9-8DFC-6756DFD48354}">
      <dgm:prSet/>
      <dgm:spPr/>
      <dgm:t>
        <a:bodyPr/>
        <a:lstStyle/>
        <a:p>
          <a:endParaRPr lang="ru-RU"/>
        </a:p>
      </dgm:t>
    </dgm:pt>
    <dgm:pt modelId="{585BFA44-D474-4117-A75B-CDF8F86631FA}">
      <dgm:prSet phldrT="[Текст]"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ru-RU" altLang="ja-JP" sz="1400" b="1" dirty="0">
            <a:sym typeface="+mn-ea"/>
            <a:hlinkClick xmlns:r="http://schemas.openxmlformats.org/officeDocument/2006/relationships" r:id="rId2" action="ppaction://hlinkfile"/>
          </a:endParaRPr>
        </a:p>
        <a:p>
          <a:pPr marL="0" marR="0" indent="0" algn="ctr" defTabSz="914400" eaLnBrk="1" fontAlgn="auto" latinLnBrk="0" hangingPunct="1">
            <a:lnSpc>
              <a:spcPct val="100000"/>
            </a:lnSpc>
            <a:spcBef>
              <a:spcPts val="0"/>
            </a:spcBef>
            <a:spcAft>
              <a:spcPts val="0"/>
            </a:spcAft>
            <a:buClrTx/>
            <a:buSzTx/>
            <a:buFontTx/>
            <a:buNone/>
            <a:tabLst/>
            <a:defRPr/>
          </a:pPr>
          <a:r>
            <a:rPr lang="ru-RU" altLang="ja-JP" sz="1400" b="1" dirty="0">
              <a:sym typeface="+mn-ea"/>
              <a:hlinkClick xmlns:r="http://schemas.openxmlformats.org/officeDocument/2006/relationships" r:id="rId3" action="ppaction://hlinkfile"/>
            </a:rPr>
            <a:t>Комплекс упражнений, направленных на развитие логических УУД</a:t>
          </a:r>
          <a:endParaRPr lang="ru-RU" altLang="en-US" sz="1400" b="1" dirty="0"/>
        </a:p>
        <a:p>
          <a:pPr defTabSz="400050">
            <a:lnSpc>
              <a:spcPct val="90000"/>
            </a:lnSpc>
            <a:spcBef>
              <a:spcPct val="0"/>
            </a:spcBef>
            <a:spcAft>
              <a:spcPct val="35000"/>
            </a:spcAft>
          </a:pPr>
          <a:endParaRPr lang="ru-RU" dirty="0"/>
        </a:p>
      </dgm:t>
    </dgm:pt>
    <dgm:pt modelId="{563B2FB3-37CE-4DEA-8489-2109B8D65B6F}" type="parTrans" cxnId="{59FB78CE-2911-414B-9A22-89AE5948577C}">
      <dgm:prSet/>
      <dgm:spPr/>
      <dgm:t>
        <a:bodyPr/>
        <a:lstStyle/>
        <a:p>
          <a:endParaRPr lang="ru-RU"/>
        </a:p>
      </dgm:t>
    </dgm:pt>
    <dgm:pt modelId="{7ED0D1E6-E96F-4AF6-B459-FB0CF83F2528}" type="sibTrans" cxnId="{59FB78CE-2911-414B-9A22-89AE5948577C}">
      <dgm:prSet/>
      <dgm:spPr/>
      <dgm:t>
        <a:bodyPr/>
        <a:lstStyle/>
        <a:p>
          <a:endParaRPr lang="ru-RU"/>
        </a:p>
      </dgm:t>
    </dgm:pt>
    <dgm:pt modelId="{A9150809-85D4-4EA8-9D54-697B63D68404}">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altLang="ru-RU" sz="1800" b="1" dirty="0">
              <a:solidFill>
                <a:srgbClr val="984807"/>
              </a:solidFill>
              <a:sym typeface="+mn-ea"/>
            </a:rPr>
            <a:t>Планируемые результаты</a:t>
          </a:r>
          <a:endParaRPr lang="ru-RU" altLang="en-US" sz="1800" dirty="0"/>
        </a:p>
        <a:p>
          <a:pPr defTabSz="488950">
            <a:lnSpc>
              <a:spcPct val="90000"/>
            </a:lnSpc>
            <a:spcBef>
              <a:spcPct val="0"/>
            </a:spcBef>
            <a:spcAft>
              <a:spcPct val="35000"/>
            </a:spcAft>
          </a:pPr>
          <a:endParaRPr lang="ru-RU" sz="1500" dirty="0"/>
        </a:p>
      </dgm:t>
    </dgm:pt>
    <dgm:pt modelId="{3C67A1FB-4B0A-4315-86BF-4ECDF6F977E0}" type="parTrans" cxnId="{E0EEC204-C9E9-46E7-BAA4-1A20810527EF}">
      <dgm:prSet/>
      <dgm:spPr/>
      <dgm:t>
        <a:bodyPr/>
        <a:lstStyle/>
        <a:p>
          <a:endParaRPr lang="ru-RU"/>
        </a:p>
      </dgm:t>
    </dgm:pt>
    <dgm:pt modelId="{3327B9A0-44E3-46F8-ABA5-C8AD5138A7E7}" type="sibTrans" cxnId="{E0EEC204-C9E9-46E7-BAA4-1A20810527EF}">
      <dgm:prSet/>
      <dgm:spPr/>
      <dgm:t>
        <a:bodyPr/>
        <a:lstStyle/>
        <a:p>
          <a:endParaRPr lang="ru-RU"/>
        </a:p>
      </dgm:t>
    </dgm:pt>
    <dgm:pt modelId="{E71BFF25-BDAB-4997-A8BA-4CE9556BE713}">
      <dgm:prSet phldrT="[Текст]" custT="1"/>
      <dgm:spPr/>
      <dgm:t>
        <a:bodyPr/>
        <a:lstStyle/>
        <a:p>
          <a:r>
            <a:rPr lang="ru-RU" altLang="ru-RU" sz="1400" dirty="0">
              <a:solidFill>
                <a:schemeClr val="tx2"/>
              </a:solidFill>
              <a:effectLst>
                <a:outerShdw blurRad="38100" dist="38100" dir="2700000" algn="tl">
                  <a:srgbClr val="000000">
                    <a:alpha val="43137"/>
                  </a:srgbClr>
                </a:outerShdw>
              </a:effectLst>
              <a:sym typeface="+mn-ea"/>
            </a:rPr>
            <a:t>искать новые решения, рациональные способы достижения требуемого результата, новые подходы к рассмотрению предлагаемой ситуации.</a:t>
          </a:r>
          <a:endParaRPr lang="ru-RU" sz="1400" dirty="0">
            <a:solidFill>
              <a:schemeClr val="tx2"/>
            </a:solidFill>
            <a:effectLst>
              <a:outerShdw blurRad="38100" dist="38100" dir="2700000" algn="tl">
                <a:srgbClr val="000000">
                  <a:alpha val="43137"/>
                </a:srgbClr>
              </a:outerShdw>
            </a:effectLst>
          </a:endParaRPr>
        </a:p>
      </dgm:t>
    </dgm:pt>
    <dgm:pt modelId="{E9CE1568-29F2-4CA5-9C49-08181B455BAB}" type="parTrans" cxnId="{32375B9F-5731-4E12-BC7D-CBABA212F6D4}">
      <dgm:prSet/>
      <dgm:spPr/>
      <dgm:t>
        <a:bodyPr/>
        <a:lstStyle/>
        <a:p>
          <a:endParaRPr lang="ru-RU"/>
        </a:p>
      </dgm:t>
    </dgm:pt>
    <dgm:pt modelId="{A04AF6D8-9691-4FBB-9151-531081008333}" type="sibTrans" cxnId="{32375B9F-5731-4E12-BC7D-CBABA212F6D4}">
      <dgm:prSet/>
      <dgm:spPr/>
      <dgm:t>
        <a:bodyPr/>
        <a:lstStyle/>
        <a:p>
          <a:endParaRPr lang="ru-RU"/>
        </a:p>
      </dgm:t>
    </dgm:pt>
    <dgm:pt modelId="{1E9A5743-BC91-40DF-842D-AA7B86DDB9EC}">
      <dgm:prSet phldrT="[Текст]" custT="1"/>
      <dgm:spPr/>
      <dgm:t>
        <a:bodyPr/>
        <a:lstStyle/>
        <a:p>
          <a:r>
            <a:rPr lang="ru-RU" altLang="ru-RU" sz="1400" b="1" dirty="0">
              <a:solidFill>
                <a:schemeClr val="tx2"/>
              </a:solidFill>
              <a:sym typeface="+mn-ea"/>
            </a:rPr>
            <a:t>делать выводы, обосновывая свои суждения, и,  в конечном  счете, самостоятельно приобретать знания.</a:t>
          </a:r>
          <a:endParaRPr lang="ru-RU" sz="1400" b="1" dirty="0">
            <a:solidFill>
              <a:schemeClr val="tx2"/>
            </a:solidFill>
          </a:endParaRPr>
        </a:p>
      </dgm:t>
    </dgm:pt>
    <dgm:pt modelId="{EAC69E25-632C-4291-AA95-1C965198F1F9}" type="parTrans" cxnId="{9C982159-C9EF-4566-BB1E-B52F5E4C2B85}">
      <dgm:prSet/>
      <dgm:spPr/>
      <dgm:t>
        <a:bodyPr/>
        <a:lstStyle/>
        <a:p>
          <a:endParaRPr lang="ru-RU"/>
        </a:p>
      </dgm:t>
    </dgm:pt>
    <dgm:pt modelId="{BCECBEFA-C8C1-46EE-A6E1-6130E1893668}" type="sibTrans" cxnId="{9C982159-C9EF-4566-BB1E-B52F5E4C2B85}">
      <dgm:prSet/>
      <dgm:spPr/>
      <dgm:t>
        <a:bodyPr/>
        <a:lstStyle/>
        <a:p>
          <a:endParaRPr lang="ru-RU"/>
        </a:p>
      </dgm:t>
    </dgm:pt>
    <dgm:pt modelId="{ED30F73C-6E3B-4DD5-972A-1E6267503B88}">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ru-RU" altLang="ja-JP" sz="1400" b="1" dirty="0">
            <a:sym typeface="+mn-ea"/>
            <a:hlinkClick xmlns:r="http://schemas.openxmlformats.org/officeDocument/2006/relationships" r:id="rId4" action="ppaction://hlinkfile"/>
          </a:endParaRPr>
        </a:p>
        <a:p>
          <a:pPr marL="0" marR="0" indent="0" algn="ctr" defTabSz="914400" eaLnBrk="1" fontAlgn="auto" latinLnBrk="0" hangingPunct="1">
            <a:lnSpc>
              <a:spcPct val="100000"/>
            </a:lnSpc>
            <a:spcBef>
              <a:spcPts val="0"/>
            </a:spcBef>
            <a:spcAft>
              <a:spcPts val="0"/>
            </a:spcAft>
            <a:buClrTx/>
            <a:buSzTx/>
            <a:buFontTx/>
            <a:buNone/>
            <a:tabLst/>
            <a:defRPr/>
          </a:pPr>
          <a:r>
            <a:rPr lang="ru-RU" altLang="ja-JP" sz="1400" b="1" dirty="0">
              <a:sym typeface="+mn-ea"/>
              <a:hlinkClick xmlns:r="http://schemas.openxmlformats.org/officeDocument/2006/relationships" r:id="rId4" action="ppaction://hlinkfile"/>
            </a:rPr>
            <a:t>Методы  и  приемы   </a:t>
          </a:r>
        </a:p>
        <a:p>
          <a:pPr marL="0" marR="0" indent="0" algn="ctr" defTabSz="914400" eaLnBrk="1" fontAlgn="auto" latinLnBrk="0" hangingPunct="1">
            <a:lnSpc>
              <a:spcPct val="100000"/>
            </a:lnSpc>
            <a:spcBef>
              <a:spcPts val="0"/>
            </a:spcBef>
            <a:spcAft>
              <a:spcPts val="0"/>
            </a:spcAft>
            <a:buClrTx/>
            <a:buSzTx/>
            <a:buFontTx/>
            <a:buNone/>
            <a:tabLst/>
            <a:defRPr/>
          </a:pPr>
          <a:r>
            <a:rPr lang="ru-RU" altLang="ja-JP" sz="1400" b="1" dirty="0">
              <a:sym typeface="+mn-ea"/>
              <a:hlinkClick xmlns:r="http://schemas.openxmlformats.org/officeDocument/2006/relationships" r:id="rId4" action="ppaction://hlinkfile"/>
            </a:rPr>
            <a:t> работы с упражнениями</a:t>
          </a:r>
          <a:endParaRPr lang="ru-RU" altLang="en-US" sz="1400" b="1" dirty="0"/>
        </a:p>
        <a:p>
          <a:pPr defTabSz="311150">
            <a:lnSpc>
              <a:spcPct val="90000"/>
            </a:lnSpc>
            <a:spcBef>
              <a:spcPct val="0"/>
            </a:spcBef>
            <a:spcAft>
              <a:spcPct val="35000"/>
            </a:spcAft>
          </a:pPr>
          <a:endParaRPr lang="ru-RU" dirty="0"/>
        </a:p>
      </dgm:t>
    </dgm:pt>
    <dgm:pt modelId="{F6594EF8-793E-44AC-96BB-AE3009AA5550}" type="parTrans" cxnId="{E604C177-722D-4A6C-89C7-B1E5A9D354EE}">
      <dgm:prSet/>
      <dgm:spPr/>
      <dgm:t>
        <a:bodyPr/>
        <a:lstStyle/>
        <a:p>
          <a:endParaRPr lang="ru-RU"/>
        </a:p>
      </dgm:t>
    </dgm:pt>
    <dgm:pt modelId="{8805B32E-7FAE-4E6D-B314-E29A8DF93BCA}" type="sibTrans" cxnId="{E604C177-722D-4A6C-89C7-B1E5A9D354EE}">
      <dgm:prSet/>
      <dgm:spPr/>
      <dgm:t>
        <a:bodyPr/>
        <a:lstStyle/>
        <a:p>
          <a:endParaRPr lang="ru-RU"/>
        </a:p>
      </dgm:t>
    </dgm:pt>
    <dgm:pt modelId="{72D43A4F-AFAC-487C-B1BD-7B08563BE975}">
      <dgm:prSet custT="1"/>
      <dgm:spPr/>
      <dgm:t>
        <a:bodyPr/>
        <a:lstStyle/>
        <a:p>
          <a:r>
            <a:rPr lang="ru-RU" altLang="ru-RU" sz="1400" dirty="0">
              <a:solidFill>
                <a:schemeClr val="tx2"/>
              </a:solidFill>
              <a:effectLst>
                <a:outerShdw blurRad="38100" dist="38100" dir="2700000" algn="tl">
                  <a:srgbClr val="000000">
                    <a:alpha val="43137"/>
                  </a:srgbClr>
                </a:outerShdw>
              </a:effectLst>
              <a:sym typeface="+mn-ea"/>
            </a:rPr>
            <a:t>создавать новые информационные объекты: упражнения, викторины, олимпиады.</a:t>
          </a:r>
          <a:endParaRPr lang="ru-RU" sz="1400" dirty="0">
            <a:solidFill>
              <a:schemeClr val="tx2"/>
            </a:solidFill>
            <a:effectLst>
              <a:outerShdw blurRad="38100" dist="38100" dir="2700000" algn="tl">
                <a:srgbClr val="000000">
                  <a:alpha val="43137"/>
                </a:srgbClr>
              </a:outerShdw>
            </a:effectLst>
          </a:endParaRPr>
        </a:p>
      </dgm:t>
    </dgm:pt>
    <dgm:pt modelId="{09E6EB71-3FFB-40EC-88B3-069E78D94A77}" type="parTrans" cxnId="{2AEECB7C-BB68-4FCB-A1FA-E1181CF64070}">
      <dgm:prSet/>
      <dgm:spPr/>
      <dgm:t>
        <a:bodyPr/>
        <a:lstStyle/>
        <a:p>
          <a:endParaRPr lang="ru-RU"/>
        </a:p>
      </dgm:t>
    </dgm:pt>
    <dgm:pt modelId="{EE0D00C2-FC37-4CBE-A268-87FE9656F4E9}" type="sibTrans" cxnId="{2AEECB7C-BB68-4FCB-A1FA-E1181CF64070}">
      <dgm:prSet/>
      <dgm:spPr/>
      <dgm:t>
        <a:bodyPr/>
        <a:lstStyle/>
        <a:p>
          <a:endParaRPr lang="ru-RU"/>
        </a:p>
      </dgm:t>
    </dgm:pt>
    <dgm:pt modelId="{FF70E80F-1BFC-4A51-8AD5-1AF830B0D869}" type="pres">
      <dgm:prSet presAssocID="{B61CAF67-FE0F-401A-B2A2-16F77CDAC348}" presName="diagram" presStyleCnt="0">
        <dgm:presLayoutVars>
          <dgm:chPref val="1"/>
          <dgm:dir/>
          <dgm:animOne val="branch"/>
          <dgm:animLvl val="lvl"/>
          <dgm:resizeHandles/>
        </dgm:presLayoutVars>
      </dgm:prSet>
      <dgm:spPr/>
    </dgm:pt>
    <dgm:pt modelId="{F2C910D0-E5B6-42A5-AC8A-C130603D98D3}" type="pres">
      <dgm:prSet presAssocID="{356F415C-4F69-4E0F-B077-0E90DA750EB0}" presName="root" presStyleCnt="0"/>
      <dgm:spPr/>
    </dgm:pt>
    <dgm:pt modelId="{B5E293BE-EE97-4CFE-B709-31FE7379B155}" type="pres">
      <dgm:prSet presAssocID="{356F415C-4F69-4E0F-B077-0E90DA750EB0}" presName="rootComposite" presStyleCnt="0"/>
      <dgm:spPr/>
    </dgm:pt>
    <dgm:pt modelId="{29237F66-2923-4354-B9B0-BF3E9973B539}" type="pres">
      <dgm:prSet presAssocID="{356F415C-4F69-4E0F-B077-0E90DA750EB0}" presName="rootText" presStyleLbl="node1" presStyleIdx="0" presStyleCnt="2" custScaleX="156761"/>
      <dgm:spPr/>
    </dgm:pt>
    <dgm:pt modelId="{EE5AFED7-CA1D-4BE5-8717-A53B11AB740F}" type="pres">
      <dgm:prSet presAssocID="{356F415C-4F69-4E0F-B077-0E90DA750EB0}" presName="rootConnector" presStyleLbl="node1" presStyleIdx="0" presStyleCnt="2"/>
      <dgm:spPr/>
    </dgm:pt>
    <dgm:pt modelId="{025640BA-55C3-4C41-9EFB-2F72C41D29DD}" type="pres">
      <dgm:prSet presAssocID="{356F415C-4F69-4E0F-B077-0E90DA750EB0}" presName="childShape" presStyleCnt="0"/>
      <dgm:spPr/>
    </dgm:pt>
    <dgm:pt modelId="{B53B4040-08E1-48AC-8158-37DE59B1F8DA}" type="pres">
      <dgm:prSet presAssocID="{50979180-685C-4D2F-923A-1EC75A20DC13}" presName="Name13" presStyleLbl="parChTrans1D2" presStyleIdx="0" presStyleCnt="6"/>
      <dgm:spPr/>
    </dgm:pt>
    <dgm:pt modelId="{11C0F477-A205-4772-A246-8808E050D0E7}" type="pres">
      <dgm:prSet presAssocID="{C8FB8C23-EF2A-4849-B6F1-1E9DFEB97992}" presName="childText" presStyleLbl="bgAcc1" presStyleIdx="0" presStyleCnt="6" custScaleX="162416">
        <dgm:presLayoutVars>
          <dgm:bulletEnabled val="1"/>
        </dgm:presLayoutVars>
      </dgm:prSet>
      <dgm:spPr/>
    </dgm:pt>
    <dgm:pt modelId="{D357005C-0412-4CA4-A4A4-BF2BE613B2AA}" type="pres">
      <dgm:prSet presAssocID="{563B2FB3-37CE-4DEA-8489-2109B8D65B6F}" presName="Name13" presStyleLbl="parChTrans1D2" presStyleIdx="1" presStyleCnt="6"/>
      <dgm:spPr/>
    </dgm:pt>
    <dgm:pt modelId="{813568EE-996D-4480-A40D-8FA2D979762C}" type="pres">
      <dgm:prSet presAssocID="{585BFA44-D474-4117-A75B-CDF8F86631FA}" presName="childText" presStyleLbl="bgAcc1" presStyleIdx="1" presStyleCnt="6" custScaleX="166559" custLinFactNeighborX="-1941" custLinFactNeighborY="-6081">
        <dgm:presLayoutVars>
          <dgm:bulletEnabled val="1"/>
        </dgm:presLayoutVars>
      </dgm:prSet>
      <dgm:spPr/>
    </dgm:pt>
    <dgm:pt modelId="{070B2BA8-C7FB-4565-B1C2-770473B9BCC7}" type="pres">
      <dgm:prSet presAssocID="{F6594EF8-793E-44AC-96BB-AE3009AA5550}" presName="Name13" presStyleLbl="parChTrans1D2" presStyleIdx="2" presStyleCnt="6"/>
      <dgm:spPr/>
    </dgm:pt>
    <dgm:pt modelId="{D05378A9-D4D2-462C-96CE-D66907F9EF8B}" type="pres">
      <dgm:prSet presAssocID="{ED30F73C-6E3B-4DD5-972A-1E6267503B88}" presName="childText" presStyleLbl="bgAcc1" presStyleIdx="2" presStyleCnt="6" custScaleX="166559">
        <dgm:presLayoutVars>
          <dgm:bulletEnabled val="1"/>
        </dgm:presLayoutVars>
      </dgm:prSet>
      <dgm:spPr/>
    </dgm:pt>
    <dgm:pt modelId="{25F101AB-15E3-4FF2-8BDD-17746A8D021C}" type="pres">
      <dgm:prSet presAssocID="{A9150809-85D4-4EA8-9D54-697B63D68404}" presName="root" presStyleCnt="0"/>
      <dgm:spPr/>
    </dgm:pt>
    <dgm:pt modelId="{13760B0C-F92D-4E5E-8396-5E6785E1DE29}" type="pres">
      <dgm:prSet presAssocID="{A9150809-85D4-4EA8-9D54-697B63D68404}" presName="rootComposite" presStyleCnt="0"/>
      <dgm:spPr/>
    </dgm:pt>
    <dgm:pt modelId="{57A25FC6-4B79-4939-9E47-8079CBC8124E}" type="pres">
      <dgm:prSet presAssocID="{A9150809-85D4-4EA8-9D54-697B63D68404}" presName="rootText" presStyleLbl="node1" presStyleIdx="1" presStyleCnt="2" custScaleX="116494"/>
      <dgm:spPr/>
    </dgm:pt>
    <dgm:pt modelId="{1C21322D-94CF-4A9B-AC85-DD27D162E601}" type="pres">
      <dgm:prSet presAssocID="{A9150809-85D4-4EA8-9D54-697B63D68404}" presName="rootConnector" presStyleLbl="node1" presStyleIdx="1" presStyleCnt="2"/>
      <dgm:spPr/>
    </dgm:pt>
    <dgm:pt modelId="{5DA63DFE-526D-49A7-889C-951C6575FBC4}" type="pres">
      <dgm:prSet presAssocID="{A9150809-85D4-4EA8-9D54-697B63D68404}" presName="childShape" presStyleCnt="0"/>
      <dgm:spPr/>
    </dgm:pt>
    <dgm:pt modelId="{BBCB65AA-FBC1-4145-80DB-1EC8190F10A8}" type="pres">
      <dgm:prSet presAssocID="{E9CE1568-29F2-4CA5-9C49-08181B455BAB}" presName="Name13" presStyleLbl="parChTrans1D2" presStyleIdx="3" presStyleCnt="6"/>
      <dgm:spPr/>
    </dgm:pt>
    <dgm:pt modelId="{C449D0C8-1DC7-4158-9262-0C08E124A413}" type="pres">
      <dgm:prSet presAssocID="{E71BFF25-BDAB-4997-A8BA-4CE9556BE713}" presName="childText" presStyleLbl="bgAcc1" presStyleIdx="3" presStyleCnt="6" custScaleX="198570">
        <dgm:presLayoutVars>
          <dgm:bulletEnabled val="1"/>
        </dgm:presLayoutVars>
      </dgm:prSet>
      <dgm:spPr/>
    </dgm:pt>
    <dgm:pt modelId="{A759A967-1E7E-4CBB-A2BB-73B9189050A3}" type="pres">
      <dgm:prSet presAssocID="{EAC69E25-632C-4291-AA95-1C965198F1F9}" presName="Name13" presStyleLbl="parChTrans1D2" presStyleIdx="4" presStyleCnt="6"/>
      <dgm:spPr/>
    </dgm:pt>
    <dgm:pt modelId="{AAD33668-E160-4BE9-A63C-EA010AED9C1B}" type="pres">
      <dgm:prSet presAssocID="{1E9A5743-BC91-40DF-842D-AA7B86DDB9EC}" presName="childText" presStyleLbl="bgAcc1" presStyleIdx="4" presStyleCnt="6" custScaleX="203314">
        <dgm:presLayoutVars>
          <dgm:bulletEnabled val="1"/>
        </dgm:presLayoutVars>
      </dgm:prSet>
      <dgm:spPr/>
    </dgm:pt>
    <dgm:pt modelId="{EAE5DA34-3643-4B77-AAF5-DD7D14AD597D}" type="pres">
      <dgm:prSet presAssocID="{09E6EB71-3FFB-40EC-88B3-069E78D94A77}" presName="Name13" presStyleLbl="parChTrans1D2" presStyleIdx="5" presStyleCnt="6"/>
      <dgm:spPr/>
    </dgm:pt>
    <dgm:pt modelId="{743F876A-7250-4E6D-9F52-93DE233F0162}" type="pres">
      <dgm:prSet presAssocID="{72D43A4F-AFAC-487C-B1BD-7B08563BE975}" presName="childText" presStyleLbl="bgAcc1" presStyleIdx="5" presStyleCnt="6" custScaleX="201030">
        <dgm:presLayoutVars>
          <dgm:bulletEnabled val="1"/>
        </dgm:presLayoutVars>
      </dgm:prSet>
      <dgm:spPr/>
    </dgm:pt>
  </dgm:ptLst>
  <dgm:cxnLst>
    <dgm:cxn modelId="{E0EEC204-C9E9-46E7-BAA4-1A20810527EF}" srcId="{B61CAF67-FE0F-401A-B2A2-16F77CDAC348}" destId="{A9150809-85D4-4EA8-9D54-697B63D68404}" srcOrd="1" destOrd="0" parTransId="{3C67A1FB-4B0A-4315-86BF-4ECDF6F977E0}" sibTransId="{3327B9A0-44E3-46F8-ABA5-C8AD5138A7E7}"/>
    <dgm:cxn modelId="{2A6BE50C-675C-45E0-A060-58613FEE95E6}" type="presOf" srcId="{E9CE1568-29F2-4CA5-9C49-08181B455BAB}" destId="{BBCB65AA-FBC1-4145-80DB-1EC8190F10A8}" srcOrd="0" destOrd="0" presId="urn:microsoft.com/office/officeart/2005/8/layout/hierarchy3"/>
    <dgm:cxn modelId="{9F06C416-044C-45D8-ABDD-CC5C9D72D060}" type="presOf" srcId="{356F415C-4F69-4E0F-B077-0E90DA750EB0}" destId="{29237F66-2923-4354-B9B0-BF3E9973B539}" srcOrd="0" destOrd="0" presId="urn:microsoft.com/office/officeart/2005/8/layout/hierarchy3"/>
    <dgm:cxn modelId="{265C6A2A-C58B-463A-8564-394DB6113A06}" type="presOf" srcId="{A9150809-85D4-4EA8-9D54-697B63D68404}" destId="{57A25FC6-4B79-4939-9E47-8079CBC8124E}" srcOrd="0" destOrd="0" presId="urn:microsoft.com/office/officeart/2005/8/layout/hierarchy3"/>
    <dgm:cxn modelId="{5D571138-122B-436D-8222-89F29CC24CE7}" type="presOf" srcId="{72D43A4F-AFAC-487C-B1BD-7B08563BE975}" destId="{743F876A-7250-4E6D-9F52-93DE233F0162}" srcOrd="0" destOrd="0" presId="urn:microsoft.com/office/officeart/2005/8/layout/hierarchy3"/>
    <dgm:cxn modelId="{11E44A47-E596-48E9-936B-95A65E44364B}" type="presOf" srcId="{ED30F73C-6E3B-4DD5-972A-1E6267503B88}" destId="{D05378A9-D4D2-462C-96CE-D66907F9EF8B}" srcOrd="0" destOrd="0" presId="urn:microsoft.com/office/officeart/2005/8/layout/hierarchy3"/>
    <dgm:cxn modelId="{2B60FB72-0084-4ED9-9FDA-37EE8D82E901}" srcId="{B61CAF67-FE0F-401A-B2A2-16F77CDAC348}" destId="{356F415C-4F69-4E0F-B077-0E90DA750EB0}" srcOrd="0" destOrd="0" parTransId="{6020B4A7-AA85-4BBF-9C23-35484D112AD6}" sibTransId="{3AA78845-1266-42F4-9C6D-3727C613C598}"/>
    <dgm:cxn modelId="{E604C177-722D-4A6C-89C7-B1E5A9D354EE}" srcId="{356F415C-4F69-4E0F-B077-0E90DA750EB0}" destId="{ED30F73C-6E3B-4DD5-972A-1E6267503B88}" srcOrd="2" destOrd="0" parTransId="{F6594EF8-793E-44AC-96BB-AE3009AA5550}" sibTransId="{8805B32E-7FAE-4E6D-B314-E29A8DF93BCA}"/>
    <dgm:cxn modelId="{9C982159-C9EF-4566-BB1E-B52F5E4C2B85}" srcId="{A9150809-85D4-4EA8-9D54-697B63D68404}" destId="{1E9A5743-BC91-40DF-842D-AA7B86DDB9EC}" srcOrd="1" destOrd="0" parTransId="{EAC69E25-632C-4291-AA95-1C965198F1F9}" sibTransId="{BCECBEFA-C8C1-46EE-A6E1-6130E1893668}"/>
    <dgm:cxn modelId="{E5D1F07B-F189-4D82-8C05-CA8BBCBD6D2E}" type="presOf" srcId="{585BFA44-D474-4117-A75B-CDF8F86631FA}" destId="{813568EE-996D-4480-A40D-8FA2D979762C}" srcOrd="0" destOrd="0" presId="urn:microsoft.com/office/officeart/2005/8/layout/hierarchy3"/>
    <dgm:cxn modelId="{2AEECB7C-BB68-4FCB-A1FA-E1181CF64070}" srcId="{A9150809-85D4-4EA8-9D54-697B63D68404}" destId="{72D43A4F-AFAC-487C-B1BD-7B08563BE975}" srcOrd="2" destOrd="0" parTransId="{09E6EB71-3FFB-40EC-88B3-069E78D94A77}" sibTransId="{EE0D00C2-FC37-4CBE-A268-87FE9656F4E9}"/>
    <dgm:cxn modelId="{2D0AFC7C-D0F8-4509-9227-1633AA30635C}" type="presOf" srcId="{E71BFF25-BDAB-4997-A8BA-4CE9556BE713}" destId="{C449D0C8-1DC7-4158-9262-0C08E124A413}" srcOrd="0" destOrd="0" presId="urn:microsoft.com/office/officeart/2005/8/layout/hierarchy3"/>
    <dgm:cxn modelId="{CF09F785-E36A-4AF9-8DFC-6756DFD48354}" srcId="{356F415C-4F69-4E0F-B077-0E90DA750EB0}" destId="{C8FB8C23-EF2A-4849-B6F1-1E9DFEB97992}" srcOrd="0" destOrd="0" parTransId="{50979180-685C-4D2F-923A-1EC75A20DC13}" sibTransId="{F30DE510-1621-4AE5-9D99-CF1E8121A648}"/>
    <dgm:cxn modelId="{6F59FC88-85EA-4DAE-A41D-C1B231CF3DD1}" type="presOf" srcId="{F6594EF8-793E-44AC-96BB-AE3009AA5550}" destId="{070B2BA8-C7FB-4565-B1C2-770473B9BCC7}" srcOrd="0" destOrd="0" presId="urn:microsoft.com/office/officeart/2005/8/layout/hierarchy3"/>
    <dgm:cxn modelId="{603CCE8B-08F4-4B4E-BDDA-3553ECD792D3}" type="presOf" srcId="{A9150809-85D4-4EA8-9D54-697B63D68404}" destId="{1C21322D-94CF-4A9B-AC85-DD27D162E601}" srcOrd="1" destOrd="0" presId="urn:microsoft.com/office/officeart/2005/8/layout/hierarchy3"/>
    <dgm:cxn modelId="{32375B9F-5731-4E12-BC7D-CBABA212F6D4}" srcId="{A9150809-85D4-4EA8-9D54-697B63D68404}" destId="{E71BFF25-BDAB-4997-A8BA-4CE9556BE713}" srcOrd="0" destOrd="0" parTransId="{E9CE1568-29F2-4CA5-9C49-08181B455BAB}" sibTransId="{A04AF6D8-9691-4FBB-9151-531081008333}"/>
    <dgm:cxn modelId="{5B3D61A5-5590-47AA-9240-C15790353C58}" type="presOf" srcId="{1E9A5743-BC91-40DF-842D-AA7B86DDB9EC}" destId="{AAD33668-E160-4BE9-A63C-EA010AED9C1B}" srcOrd="0" destOrd="0" presId="urn:microsoft.com/office/officeart/2005/8/layout/hierarchy3"/>
    <dgm:cxn modelId="{AED7B7A9-58FE-4185-980A-01ED3AE4C6A6}" type="presOf" srcId="{356F415C-4F69-4E0F-B077-0E90DA750EB0}" destId="{EE5AFED7-CA1D-4BE5-8717-A53B11AB740F}" srcOrd="1" destOrd="0" presId="urn:microsoft.com/office/officeart/2005/8/layout/hierarchy3"/>
    <dgm:cxn modelId="{31E7B9AE-66AC-46A5-838F-1AF45AD5BD61}" type="presOf" srcId="{C8FB8C23-EF2A-4849-B6F1-1E9DFEB97992}" destId="{11C0F477-A205-4772-A246-8808E050D0E7}" srcOrd="0" destOrd="0" presId="urn:microsoft.com/office/officeart/2005/8/layout/hierarchy3"/>
    <dgm:cxn modelId="{E3F929B3-C14B-4DB1-B0BE-E1F507D8D9C2}" type="presOf" srcId="{09E6EB71-3FFB-40EC-88B3-069E78D94A77}" destId="{EAE5DA34-3643-4B77-AAF5-DD7D14AD597D}" srcOrd="0" destOrd="0" presId="urn:microsoft.com/office/officeart/2005/8/layout/hierarchy3"/>
    <dgm:cxn modelId="{393EF5C3-DD6F-467A-9A35-C891A370D6D0}" type="presOf" srcId="{EAC69E25-632C-4291-AA95-1C965198F1F9}" destId="{A759A967-1E7E-4CBB-A2BB-73B9189050A3}" srcOrd="0" destOrd="0" presId="urn:microsoft.com/office/officeart/2005/8/layout/hierarchy3"/>
    <dgm:cxn modelId="{4EFF13CE-0371-4F45-B6DD-75D5A08DD36F}" type="presOf" srcId="{50979180-685C-4D2F-923A-1EC75A20DC13}" destId="{B53B4040-08E1-48AC-8158-37DE59B1F8DA}" srcOrd="0" destOrd="0" presId="urn:microsoft.com/office/officeart/2005/8/layout/hierarchy3"/>
    <dgm:cxn modelId="{59FB78CE-2911-414B-9A22-89AE5948577C}" srcId="{356F415C-4F69-4E0F-B077-0E90DA750EB0}" destId="{585BFA44-D474-4117-A75B-CDF8F86631FA}" srcOrd="1" destOrd="0" parTransId="{563B2FB3-37CE-4DEA-8489-2109B8D65B6F}" sibTransId="{7ED0D1E6-E96F-4AF6-B459-FB0CF83F2528}"/>
    <dgm:cxn modelId="{CAFA9CCF-7533-4EA0-9284-ECDF73F91906}" type="presOf" srcId="{B61CAF67-FE0F-401A-B2A2-16F77CDAC348}" destId="{FF70E80F-1BFC-4A51-8AD5-1AF830B0D869}" srcOrd="0" destOrd="0" presId="urn:microsoft.com/office/officeart/2005/8/layout/hierarchy3"/>
    <dgm:cxn modelId="{4AF2AFD3-BF1B-4603-9633-748A1864FBCC}" type="presOf" srcId="{563B2FB3-37CE-4DEA-8489-2109B8D65B6F}" destId="{D357005C-0412-4CA4-A4A4-BF2BE613B2AA}" srcOrd="0" destOrd="0" presId="urn:microsoft.com/office/officeart/2005/8/layout/hierarchy3"/>
    <dgm:cxn modelId="{C74A903A-149E-4399-BD02-BC2E49CE19E7}" type="presParOf" srcId="{FF70E80F-1BFC-4A51-8AD5-1AF830B0D869}" destId="{F2C910D0-E5B6-42A5-AC8A-C130603D98D3}" srcOrd="0" destOrd="0" presId="urn:microsoft.com/office/officeart/2005/8/layout/hierarchy3"/>
    <dgm:cxn modelId="{1879002F-1665-4417-B700-9402CAC3507C}" type="presParOf" srcId="{F2C910D0-E5B6-42A5-AC8A-C130603D98D3}" destId="{B5E293BE-EE97-4CFE-B709-31FE7379B155}" srcOrd="0" destOrd="0" presId="urn:microsoft.com/office/officeart/2005/8/layout/hierarchy3"/>
    <dgm:cxn modelId="{80AF0D5D-0C0A-406B-8BCA-711119DAC499}" type="presParOf" srcId="{B5E293BE-EE97-4CFE-B709-31FE7379B155}" destId="{29237F66-2923-4354-B9B0-BF3E9973B539}" srcOrd="0" destOrd="0" presId="urn:microsoft.com/office/officeart/2005/8/layout/hierarchy3"/>
    <dgm:cxn modelId="{3554ACA3-B85F-4DA9-BF8C-82B6E5E08835}" type="presParOf" srcId="{B5E293BE-EE97-4CFE-B709-31FE7379B155}" destId="{EE5AFED7-CA1D-4BE5-8717-A53B11AB740F}" srcOrd="1" destOrd="0" presId="urn:microsoft.com/office/officeart/2005/8/layout/hierarchy3"/>
    <dgm:cxn modelId="{8F3B3E01-A658-448A-96BC-76C5263D6D57}" type="presParOf" srcId="{F2C910D0-E5B6-42A5-AC8A-C130603D98D3}" destId="{025640BA-55C3-4C41-9EFB-2F72C41D29DD}" srcOrd="1" destOrd="0" presId="urn:microsoft.com/office/officeart/2005/8/layout/hierarchy3"/>
    <dgm:cxn modelId="{29D788D3-BC65-409F-B85D-64734BB81A2B}" type="presParOf" srcId="{025640BA-55C3-4C41-9EFB-2F72C41D29DD}" destId="{B53B4040-08E1-48AC-8158-37DE59B1F8DA}" srcOrd="0" destOrd="0" presId="urn:microsoft.com/office/officeart/2005/8/layout/hierarchy3"/>
    <dgm:cxn modelId="{6915B64B-20F1-46E6-B28F-4D52445870D2}" type="presParOf" srcId="{025640BA-55C3-4C41-9EFB-2F72C41D29DD}" destId="{11C0F477-A205-4772-A246-8808E050D0E7}" srcOrd="1" destOrd="0" presId="urn:microsoft.com/office/officeart/2005/8/layout/hierarchy3"/>
    <dgm:cxn modelId="{481B36DD-3510-456F-9D06-2AFE7E31F6CA}" type="presParOf" srcId="{025640BA-55C3-4C41-9EFB-2F72C41D29DD}" destId="{D357005C-0412-4CA4-A4A4-BF2BE613B2AA}" srcOrd="2" destOrd="0" presId="urn:microsoft.com/office/officeart/2005/8/layout/hierarchy3"/>
    <dgm:cxn modelId="{520A9657-DC7D-403D-A9C4-03F0A37C04D7}" type="presParOf" srcId="{025640BA-55C3-4C41-9EFB-2F72C41D29DD}" destId="{813568EE-996D-4480-A40D-8FA2D979762C}" srcOrd="3" destOrd="0" presId="urn:microsoft.com/office/officeart/2005/8/layout/hierarchy3"/>
    <dgm:cxn modelId="{4AE1CBD8-13FC-4267-A2FF-D89AB1C6C3EC}" type="presParOf" srcId="{025640BA-55C3-4C41-9EFB-2F72C41D29DD}" destId="{070B2BA8-C7FB-4565-B1C2-770473B9BCC7}" srcOrd="4" destOrd="0" presId="urn:microsoft.com/office/officeart/2005/8/layout/hierarchy3"/>
    <dgm:cxn modelId="{F5F974F0-27D7-411B-8E2F-CCC84526F7FB}" type="presParOf" srcId="{025640BA-55C3-4C41-9EFB-2F72C41D29DD}" destId="{D05378A9-D4D2-462C-96CE-D66907F9EF8B}" srcOrd="5" destOrd="0" presId="urn:microsoft.com/office/officeart/2005/8/layout/hierarchy3"/>
    <dgm:cxn modelId="{E5755FDE-7EE7-49E2-9B92-5EA319333D06}" type="presParOf" srcId="{FF70E80F-1BFC-4A51-8AD5-1AF830B0D869}" destId="{25F101AB-15E3-4FF2-8BDD-17746A8D021C}" srcOrd="1" destOrd="0" presId="urn:microsoft.com/office/officeart/2005/8/layout/hierarchy3"/>
    <dgm:cxn modelId="{1CD538AA-60E5-434F-B29A-3EB5B7E3AD07}" type="presParOf" srcId="{25F101AB-15E3-4FF2-8BDD-17746A8D021C}" destId="{13760B0C-F92D-4E5E-8396-5E6785E1DE29}" srcOrd="0" destOrd="0" presId="urn:microsoft.com/office/officeart/2005/8/layout/hierarchy3"/>
    <dgm:cxn modelId="{24DBD28F-D7DC-4D7C-A181-20E8DD2671A0}" type="presParOf" srcId="{13760B0C-F92D-4E5E-8396-5E6785E1DE29}" destId="{57A25FC6-4B79-4939-9E47-8079CBC8124E}" srcOrd="0" destOrd="0" presId="urn:microsoft.com/office/officeart/2005/8/layout/hierarchy3"/>
    <dgm:cxn modelId="{CEA51F82-DF64-43E6-9AA0-5492FF842C2C}" type="presParOf" srcId="{13760B0C-F92D-4E5E-8396-5E6785E1DE29}" destId="{1C21322D-94CF-4A9B-AC85-DD27D162E601}" srcOrd="1" destOrd="0" presId="urn:microsoft.com/office/officeart/2005/8/layout/hierarchy3"/>
    <dgm:cxn modelId="{7EF48112-622C-441C-845B-D1A4757CB8CF}" type="presParOf" srcId="{25F101AB-15E3-4FF2-8BDD-17746A8D021C}" destId="{5DA63DFE-526D-49A7-889C-951C6575FBC4}" srcOrd="1" destOrd="0" presId="urn:microsoft.com/office/officeart/2005/8/layout/hierarchy3"/>
    <dgm:cxn modelId="{E3637CE7-6C88-4352-BCD9-FB09E07299B5}" type="presParOf" srcId="{5DA63DFE-526D-49A7-889C-951C6575FBC4}" destId="{BBCB65AA-FBC1-4145-80DB-1EC8190F10A8}" srcOrd="0" destOrd="0" presId="urn:microsoft.com/office/officeart/2005/8/layout/hierarchy3"/>
    <dgm:cxn modelId="{77B8040E-57D8-4C6C-AFE9-6169F4409726}" type="presParOf" srcId="{5DA63DFE-526D-49A7-889C-951C6575FBC4}" destId="{C449D0C8-1DC7-4158-9262-0C08E124A413}" srcOrd="1" destOrd="0" presId="urn:microsoft.com/office/officeart/2005/8/layout/hierarchy3"/>
    <dgm:cxn modelId="{C8067B0D-F921-4A44-A004-110FCCC8E784}" type="presParOf" srcId="{5DA63DFE-526D-49A7-889C-951C6575FBC4}" destId="{A759A967-1E7E-4CBB-A2BB-73B9189050A3}" srcOrd="2" destOrd="0" presId="urn:microsoft.com/office/officeart/2005/8/layout/hierarchy3"/>
    <dgm:cxn modelId="{88E4CAAE-6EB9-40AB-AD70-E729E9AE8AFB}" type="presParOf" srcId="{5DA63DFE-526D-49A7-889C-951C6575FBC4}" destId="{AAD33668-E160-4BE9-A63C-EA010AED9C1B}" srcOrd="3" destOrd="0" presId="urn:microsoft.com/office/officeart/2005/8/layout/hierarchy3"/>
    <dgm:cxn modelId="{C81AF32E-F37D-43CC-940A-4BA3F507F24D}" type="presParOf" srcId="{5DA63DFE-526D-49A7-889C-951C6575FBC4}" destId="{EAE5DA34-3643-4B77-AAF5-DD7D14AD597D}" srcOrd="4" destOrd="0" presId="urn:microsoft.com/office/officeart/2005/8/layout/hierarchy3"/>
    <dgm:cxn modelId="{1A455BB7-E1AB-4EEF-9F3D-FFD9CB9FF3EF}" type="presParOf" srcId="{5DA63DFE-526D-49A7-889C-951C6575FBC4}" destId="{743F876A-7250-4E6D-9F52-93DE233F0162}"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99A3CB-60E7-4E9F-8BFB-2E640A8ABE06}" type="doc">
      <dgm:prSet loTypeId="urn:microsoft.com/office/officeart/2005/8/layout/matrix1" loCatId="matrix" qsTypeId="urn:microsoft.com/office/officeart/2005/8/quickstyle/simple1" qsCatId="simple" csTypeId="urn:microsoft.com/office/officeart/2005/8/colors/accent0_1" csCatId="mainScheme" phldr="1"/>
      <dgm:spPr/>
      <dgm:t>
        <a:bodyPr/>
        <a:lstStyle/>
        <a:p>
          <a:endParaRPr lang="ru-RU"/>
        </a:p>
      </dgm:t>
    </dgm:pt>
    <dgm:pt modelId="{D81D8750-7AEA-4072-971C-D9C834021F35}">
      <dgm:prSet phldrT="[Текст]" custT="1"/>
      <dgm:spPr>
        <a:solidFill>
          <a:schemeClr val="bg1">
            <a:lumMod val="85000"/>
          </a:schemeClr>
        </a:solidFill>
      </dgm:spPr>
      <dgm:t>
        <a:bodyPr/>
        <a:lstStyle/>
        <a:p>
          <a:r>
            <a:rPr lang="ru-RU" altLang="ru-RU" sz="1500" b="1" dirty="0">
              <a:solidFill>
                <a:srgbClr val="984807"/>
              </a:solidFill>
            </a:rPr>
            <a:t>Формирование логических УУД </a:t>
          </a:r>
        </a:p>
        <a:p>
          <a:r>
            <a:rPr lang="ru-RU" altLang="ru-RU" sz="1500" b="1" dirty="0">
              <a:solidFill>
                <a:srgbClr val="984807"/>
              </a:solidFill>
            </a:rPr>
            <a:t>через внеурочную деятельность</a:t>
          </a:r>
          <a:endParaRPr lang="ru-RU" sz="1500" dirty="0"/>
        </a:p>
      </dgm:t>
    </dgm:pt>
    <dgm:pt modelId="{81BBBA18-75C8-4DB9-823A-08C0314998E6}" type="parTrans" cxnId="{CE030785-3A94-43ED-9F8D-A36CCD50CEBD}">
      <dgm:prSet/>
      <dgm:spPr/>
      <dgm:t>
        <a:bodyPr/>
        <a:lstStyle/>
        <a:p>
          <a:endParaRPr lang="ru-RU"/>
        </a:p>
      </dgm:t>
    </dgm:pt>
    <dgm:pt modelId="{0B018A8D-73E5-4EAE-B047-C7DDEAE464D3}" type="sibTrans" cxnId="{CE030785-3A94-43ED-9F8D-A36CCD50CEBD}">
      <dgm:prSet/>
      <dgm:spPr/>
      <dgm:t>
        <a:bodyPr/>
        <a:lstStyle/>
        <a:p>
          <a:endParaRPr lang="ru-RU"/>
        </a:p>
      </dgm:t>
    </dgm:pt>
    <dgm:pt modelId="{F2AE5F84-F9D5-4CB0-8C15-C039C0A37DEF}">
      <dgm:prSet phldrT="[Текст]" custT="1"/>
      <dgm:spPr/>
      <dgm:t>
        <a:bodyPr/>
        <a:lstStyle/>
        <a:p>
          <a:pPr algn="ctr"/>
          <a:r>
            <a:rPr lang="ru-RU" altLang="ru-RU" sz="1600" dirty="0">
              <a:solidFill>
                <a:schemeClr val="accent1">
                  <a:lumMod val="75000"/>
                </a:schemeClr>
              </a:solidFill>
              <a:latin typeface="Arial" pitchFamily="34" charset="0"/>
              <a:cs typeface="Arial" pitchFamily="34" charset="0"/>
            </a:rPr>
            <a:t>Кружок по математике «Занимательная математика»</a:t>
          </a:r>
          <a:endParaRPr lang="ru-RU" sz="1600" dirty="0">
            <a:solidFill>
              <a:schemeClr val="accent1">
                <a:lumMod val="75000"/>
              </a:schemeClr>
            </a:solidFill>
            <a:latin typeface="Arial" pitchFamily="34" charset="0"/>
            <a:cs typeface="Arial" pitchFamily="34" charset="0"/>
          </a:endParaRPr>
        </a:p>
      </dgm:t>
    </dgm:pt>
    <dgm:pt modelId="{7D4861DD-CCA0-4458-99F0-77273C2F1082}" type="parTrans" cxnId="{21E5A331-B746-4092-A3F2-3EA123725EA1}">
      <dgm:prSet/>
      <dgm:spPr/>
      <dgm:t>
        <a:bodyPr/>
        <a:lstStyle/>
        <a:p>
          <a:endParaRPr lang="ru-RU"/>
        </a:p>
      </dgm:t>
    </dgm:pt>
    <dgm:pt modelId="{2BBA88FE-E25A-4981-9E99-5E468EFF8FF6}" type="sibTrans" cxnId="{21E5A331-B746-4092-A3F2-3EA123725EA1}">
      <dgm:prSet/>
      <dgm:spPr/>
      <dgm:t>
        <a:bodyPr/>
        <a:lstStyle/>
        <a:p>
          <a:endParaRPr lang="ru-RU"/>
        </a:p>
      </dgm:t>
    </dgm:pt>
    <dgm:pt modelId="{0DB91198-3A88-4014-BC12-C4ED6D789FF6}">
      <dgm:prSet phldrT="[Текст]" custT="1"/>
      <dgm:spPr/>
      <dgm:t>
        <a:bodyPr/>
        <a:lstStyle/>
        <a:p>
          <a:pPr algn="ctr"/>
          <a:r>
            <a:rPr lang="ru-RU" altLang="ru-RU" sz="1600" dirty="0">
              <a:solidFill>
                <a:schemeClr val="tx2"/>
              </a:solidFill>
              <a:effectLst/>
              <a:latin typeface="Arial" pitchFamily="34" charset="0"/>
              <a:cs typeface="Arial" pitchFamily="34" charset="0"/>
            </a:rPr>
            <a:t>Библиотечные уроки </a:t>
          </a:r>
          <a:endParaRPr lang="en-US" altLang="ru-RU" sz="1600" dirty="0">
            <a:solidFill>
              <a:schemeClr val="tx2"/>
            </a:solidFill>
            <a:effectLst/>
            <a:latin typeface="Arial" pitchFamily="34" charset="0"/>
            <a:cs typeface="Arial" pitchFamily="34" charset="0"/>
          </a:endParaRPr>
        </a:p>
        <a:p>
          <a:pPr algn="ctr"/>
          <a:r>
            <a:rPr lang="ru-RU" altLang="ru-RU" sz="1600" dirty="0">
              <a:solidFill>
                <a:schemeClr val="tx2"/>
              </a:solidFill>
              <a:effectLst/>
              <a:latin typeface="Arial" pitchFamily="34" charset="0"/>
              <a:cs typeface="Arial" pitchFamily="34" charset="0"/>
            </a:rPr>
            <a:t>(в рамках предметной недели по математике</a:t>
          </a:r>
          <a:r>
            <a:rPr lang="ru-RU" altLang="ru-RU" sz="1600" dirty="0">
              <a:effectLst/>
              <a:latin typeface="Arial" pitchFamily="34" charset="0"/>
              <a:cs typeface="Arial" pitchFamily="34" charset="0"/>
            </a:rPr>
            <a:t>)</a:t>
          </a:r>
          <a:endParaRPr lang="ru-RU" sz="1600" dirty="0">
            <a:effectLst/>
            <a:latin typeface="Arial" pitchFamily="34" charset="0"/>
            <a:cs typeface="Arial" pitchFamily="34" charset="0"/>
          </a:endParaRPr>
        </a:p>
      </dgm:t>
    </dgm:pt>
    <dgm:pt modelId="{41C7585B-94BB-48EF-86AE-47652A2977C1}" type="parTrans" cxnId="{41E97FAC-E282-4947-9DCE-512728614F73}">
      <dgm:prSet/>
      <dgm:spPr/>
      <dgm:t>
        <a:bodyPr/>
        <a:lstStyle/>
        <a:p>
          <a:endParaRPr lang="ru-RU"/>
        </a:p>
      </dgm:t>
    </dgm:pt>
    <dgm:pt modelId="{89FDC383-6CA5-4CE6-B430-D0AF925276E5}" type="sibTrans" cxnId="{41E97FAC-E282-4947-9DCE-512728614F73}">
      <dgm:prSet/>
      <dgm:spPr/>
      <dgm:t>
        <a:bodyPr/>
        <a:lstStyle/>
        <a:p>
          <a:endParaRPr lang="ru-RU"/>
        </a:p>
      </dgm:t>
    </dgm:pt>
    <dgm:pt modelId="{BE2911C9-F37C-43E3-B118-306EA1DB36D0}">
      <dgm:prSet phldrT="[Текст]" custT="1"/>
      <dgm:spPr/>
      <dgm:t>
        <a:bodyPr/>
        <a:lstStyle/>
        <a:p>
          <a:pPr algn="l">
            <a:spcAft>
              <a:spcPts val="0"/>
            </a:spcAft>
          </a:pPr>
          <a:endParaRPr lang="ru-RU" altLang="ru-RU" sz="1500" dirty="0">
            <a:solidFill>
              <a:schemeClr val="tx2"/>
            </a:solidFill>
            <a:effectLst/>
          </a:endParaRPr>
        </a:p>
        <a:p>
          <a:pPr algn="ctr">
            <a:spcAft>
              <a:spcPts val="0"/>
            </a:spcAft>
          </a:pPr>
          <a:r>
            <a:rPr lang="ru-RU" altLang="ru-RU" sz="1600" dirty="0">
              <a:solidFill>
                <a:schemeClr val="tx2"/>
              </a:solidFill>
              <a:effectLst/>
              <a:latin typeface="Arial" pitchFamily="34" charset="0"/>
              <a:cs typeface="Arial" pitchFamily="34" charset="0"/>
            </a:rPr>
            <a:t>Сотрудничество</a:t>
          </a:r>
        </a:p>
        <a:p>
          <a:pPr algn="ctr">
            <a:spcAft>
              <a:spcPts val="0"/>
            </a:spcAft>
          </a:pPr>
          <a:r>
            <a:rPr lang="ru-RU" altLang="ru-RU" sz="1600" dirty="0">
              <a:solidFill>
                <a:schemeClr val="tx2"/>
              </a:solidFill>
              <a:effectLst/>
              <a:latin typeface="Arial" pitchFamily="34" charset="0"/>
              <a:cs typeface="Arial" pitchFamily="34" charset="0"/>
            </a:rPr>
            <a:t> со школьной газетой «Вместе» </a:t>
          </a:r>
        </a:p>
        <a:p>
          <a:pPr algn="ctr">
            <a:spcAft>
              <a:spcPts val="0"/>
            </a:spcAft>
          </a:pPr>
          <a:r>
            <a:rPr lang="ru-RU" altLang="ru-RU" sz="1600" dirty="0">
              <a:solidFill>
                <a:schemeClr val="tx2"/>
              </a:solidFill>
              <a:effectLst/>
              <a:latin typeface="Arial" pitchFamily="34" charset="0"/>
              <a:cs typeface="Arial" pitchFamily="34" charset="0"/>
            </a:rPr>
            <a:t>(подбор учениками логических заданий)</a:t>
          </a:r>
          <a:endParaRPr lang="ru-RU" sz="1600" dirty="0">
            <a:solidFill>
              <a:schemeClr val="tx2"/>
            </a:solidFill>
            <a:effectLst/>
            <a:latin typeface="Arial" pitchFamily="34" charset="0"/>
            <a:cs typeface="Arial" pitchFamily="34" charset="0"/>
          </a:endParaRPr>
        </a:p>
      </dgm:t>
    </dgm:pt>
    <dgm:pt modelId="{7DC4F9DC-345B-4C1C-9227-49F5089CEA56}" type="parTrans" cxnId="{54ECEA3D-3D4F-4E5A-8D27-1747C9A9C5BF}">
      <dgm:prSet/>
      <dgm:spPr/>
      <dgm:t>
        <a:bodyPr/>
        <a:lstStyle/>
        <a:p>
          <a:endParaRPr lang="ru-RU"/>
        </a:p>
      </dgm:t>
    </dgm:pt>
    <dgm:pt modelId="{7F4180A9-BE69-4EE6-9DCF-278F60422A94}" type="sibTrans" cxnId="{54ECEA3D-3D4F-4E5A-8D27-1747C9A9C5BF}">
      <dgm:prSet/>
      <dgm:spPr/>
      <dgm:t>
        <a:bodyPr/>
        <a:lstStyle/>
        <a:p>
          <a:endParaRPr lang="ru-RU"/>
        </a:p>
      </dgm:t>
    </dgm:pt>
    <dgm:pt modelId="{88652BC8-4716-481D-9ED8-21E2EC80877F}">
      <dgm:prSet phldrT="[Текст]" custT="1"/>
      <dgm:spPr/>
      <dgm:t>
        <a:bodyPr/>
        <a:lstStyle/>
        <a:p>
          <a:pPr algn="ctr"/>
          <a:endParaRPr lang="en-US" altLang="ru-RU" sz="1600" dirty="0">
            <a:solidFill>
              <a:schemeClr val="tx2"/>
            </a:solidFill>
            <a:effectLst/>
            <a:latin typeface="Arial" pitchFamily="34" charset="0"/>
            <a:cs typeface="Arial" pitchFamily="34" charset="0"/>
          </a:endParaRPr>
        </a:p>
        <a:p>
          <a:pPr algn="ctr"/>
          <a:r>
            <a:rPr lang="ru-RU" altLang="ru-RU" sz="1600" dirty="0">
              <a:solidFill>
                <a:schemeClr val="tx2"/>
              </a:solidFill>
              <a:effectLst/>
              <a:latin typeface="Arial" pitchFamily="34" charset="0"/>
              <a:cs typeface="Arial" pitchFamily="34" charset="0"/>
            </a:rPr>
            <a:t>Конкурсы, олимпиады по математике  (платформы </a:t>
          </a:r>
          <a:r>
            <a:rPr lang="ru-RU" altLang="ru-RU" sz="1600" dirty="0" err="1">
              <a:solidFill>
                <a:schemeClr val="tx2"/>
              </a:solidFill>
              <a:effectLst/>
              <a:latin typeface="Arial" pitchFamily="34" charset="0"/>
              <a:cs typeface="Arial" pitchFamily="34" charset="0"/>
            </a:rPr>
            <a:t>Учи.ру</a:t>
          </a:r>
          <a:r>
            <a:rPr lang="ru-RU" altLang="ru-RU" sz="1600" dirty="0">
              <a:solidFill>
                <a:schemeClr val="tx2"/>
              </a:solidFill>
              <a:effectLst/>
              <a:latin typeface="Arial" pitchFamily="34" charset="0"/>
              <a:cs typeface="Arial" pitchFamily="34" charset="0"/>
            </a:rPr>
            <a:t>, </a:t>
          </a:r>
          <a:r>
            <a:rPr lang="ru-RU" altLang="ru-RU" sz="1600" dirty="0" err="1">
              <a:solidFill>
                <a:schemeClr val="tx2"/>
              </a:solidFill>
              <a:effectLst/>
              <a:latin typeface="Arial" pitchFamily="34" charset="0"/>
              <a:cs typeface="Arial" pitchFamily="34" charset="0"/>
            </a:rPr>
            <a:t>Фоксворд</a:t>
          </a:r>
          <a:r>
            <a:rPr lang="ru-RU" altLang="ru-RU" sz="1600" dirty="0">
              <a:solidFill>
                <a:schemeClr val="tx2"/>
              </a:solidFill>
              <a:effectLst/>
              <a:latin typeface="Arial" pitchFamily="34" charset="0"/>
              <a:cs typeface="Arial" pitchFamily="34" charset="0"/>
            </a:rPr>
            <a:t>, </a:t>
          </a:r>
          <a:r>
            <a:rPr lang="ru-RU" altLang="ru-RU" sz="1600" dirty="0" err="1">
              <a:solidFill>
                <a:schemeClr val="tx2"/>
              </a:solidFill>
              <a:effectLst/>
              <a:latin typeface="Arial" pitchFamily="34" charset="0"/>
              <a:cs typeface="Arial" pitchFamily="34" charset="0"/>
            </a:rPr>
            <a:t>Инфоурок</a:t>
          </a:r>
          <a:r>
            <a:rPr lang="ru-RU" altLang="ru-RU" sz="1600" dirty="0">
              <a:solidFill>
                <a:schemeClr val="tx2"/>
              </a:solidFill>
              <a:effectLst/>
              <a:latin typeface="Arial" pitchFamily="34" charset="0"/>
              <a:cs typeface="Arial" pitchFamily="34" charset="0"/>
            </a:rPr>
            <a:t>)</a:t>
          </a:r>
          <a:endParaRPr lang="ru-RU" sz="1600" dirty="0">
            <a:solidFill>
              <a:schemeClr val="tx2"/>
            </a:solidFill>
            <a:effectLst/>
            <a:latin typeface="Arial" pitchFamily="34" charset="0"/>
            <a:cs typeface="Arial" pitchFamily="34" charset="0"/>
          </a:endParaRPr>
        </a:p>
      </dgm:t>
    </dgm:pt>
    <dgm:pt modelId="{12173FDA-874B-4213-86CA-BD583FF6308E}" type="parTrans" cxnId="{4A1CC64E-6E4B-4DA5-9A64-CA4D1CC32DC3}">
      <dgm:prSet/>
      <dgm:spPr/>
      <dgm:t>
        <a:bodyPr/>
        <a:lstStyle/>
        <a:p>
          <a:endParaRPr lang="ru-RU"/>
        </a:p>
      </dgm:t>
    </dgm:pt>
    <dgm:pt modelId="{17CA4F99-9343-4810-8176-9C4A6B2C1811}" type="sibTrans" cxnId="{4A1CC64E-6E4B-4DA5-9A64-CA4D1CC32DC3}">
      <dgm:prSet/>
      <dgm:spPr/>
      <dgm:t>
        <a:bodyPr/>
        <a:lstStyle/>
        <a:p>
          <a:endParaRPr lang="ru-RU"/>
        </a:p>
      </dgm:t>
    </dgm:pt>
    <dgm:pt modelId="{2522E0F3-38E7-4202-A603-5ACD9394E521}" type="pres">
      <dgm:prSet presAssocID="{BA99A3CB-60E7-4E9F-8BFB-2E640A8ABE06}" presName="diagram" presStyleCnt="0">
        <dgm:presLayoutVars>
          <dgm:chMax val="1"/>
          <dgm:dir/>
          <dgm:animLvl val="ctr"/>
          <dgm:resizeHandles val="exact"/>
        </dgm:presLayoutVars>
      </dgm:prSet>
      <dgm:spPr/>
    </dgm:pt>
    <dgm:pt modelId="{3D5B95B6-8D63-4645-9D9B-222596385CCA}" type="pres">
      <dgm:prSet presAssocID="{BA99A3CB-60E7-4E9F-8BFB-2E640A8ABE06}" presName="matrix" presStyleCnt="0"/>
      <dgm:spPr/>
    </dgm:pt>
    <dgm:pt modelId="{94FDB8F8-F7D6-4E0F-B235-4739F6195C4B}" type="pres">
      <dgm:prSet presAssocID="{BA99A3CB-60E7-4E9F-8BFB-2E640A8ABE06}" presName="tile1" presStyleLbl="node1" presStyleIdx="0" presStyleCnt="4"/>
      <dgm:spPr/>
    </dgm:pt>
    <dgm:pt modelId="{023586ED-C084-4D74-8013-A2661445EAF0}" type="pres">
      <dgm:prSet presAssocID="{BA99A3CB-60E7-4E9F-8BFB-2E640A8ABE06}" presName="tile1text" presStyleLbl="node1" presStyleIdx="0" presStyleCnt="4">
        <dgm:presLayoutVars>
          <dgm:chMax val="0"/>
          <dgm:chPref val="0"/>
          <dgm:bulletEnabled val="1"/>
        </dgm:presLayoutVars>
      </dgm:prSet>
      <dgm:spPr/>
    </dgm:pt>
    <dgm:pt modelId="{136E337C-FE20-4F34-B92B-9F46C67C6710}" type="pres">
      <dgm:prSet presAssocID="{BA99A3CB-60E7-4E9F-8BFB-2E640A8ABE06}" presName="tile2" presStyleLbl="node1" presStyleIdx="1" presStyleCnt="4" custLinFactNeighborX="50000" custLinFactNeighborY="776"/>
      <dgm:spPr/>
    </dgm:pt>
    <dgm:pt modelId="{0484DB00-2C2A-4DFD-A0CE-97CCD066EB7D}" type="pres">
      <dgm:prSet presAssocID="{BA99A3CB-60E7-4E9F-8BFB-2E640A8ABE06}" presName="tile2text" presStyleLbl="node1" presStyleIdx="1" presStyleCnt="4">
        <dgm:presLayoutVars>
          <dgm:chMax val="0"/>
          <dgm:chPref val="0"/>
          <dgm:bulletEnabled val="1"/>
        </dgm:presLayoutVars>
      </dgm:prSet>
      <dgm:spPr/>
    </dgm:pt>
    <dgm:pt modelId="{B1872195-2385-477C-9500-4A1E0FA4A097}" type="pres">
      <dgm:prSet presAssocID="{BA99A3CB-60E7-4E9F-8BFB-2E640A8ABE06}" presName="tile3" presStyleLbl="node1" presStyleIdx="2" presStyleCnt="4" custLinFactNeighborY="2941"/>
      <dgm:spPr/>
    </dgm:pt>
    <dgm:pt modelId="{79ECE78F-808E-4465-AC9C-3A7115C40D79}" type="pres">
      <dgm:prSet presAssocID="{BA99A3CB-60E7-4E9F-8BFB-2E640A8ABE06}" presName="tile3text" presStyleLbl="node1" presStyleIdx="2" presStyleCnt="4">
        <dgm:presLayoutVars>
          <dgm:chMax val="0"/>
          <dgm:chPref val="0"/>
          <dgm:bulletEnabled val="1"/>
        </dgm:presLayoutVars>
      </dgm:prSet>
      <dgm:spPr/>
    </dgm:pt>
    <dgm:pt modelId="{203D78B0-CB64-40B1-A9C1-5078A4416A31}" type="pres">
      <dgm:prSet presAssocID="{BA99A3CB-60E7-4E9F-8BFB-2E640A8ABE06}" presName="tile4" presStyleLbl="node1" presStyleIdx="3" presStyleCnt="4"/>
      <dgm:spPr/>
    </dgm:pt>
    <dgm:pt modelId="{BDA9B713-8CBC-41C7-8FCD-52718DFCEFF4}" type="pres">
      <dgm:prSet presAssocID="{BA99A3CB-60E7-4E9F-8BFB-2E640A8ABE06}" presName="tile4text" presStyleLbl="node1" presStyleIdx="3" presStyleCnt="4">
        <dgm:presLayoutVars>
          <dgm:chMax val="0"/>
          <dgm:chPref val="0"/>
          <dgm:bulletEnabled val="1"/>
        </dgm:presLayoutVars>
      </dgm:prSet>
      <dgm:spPr/>
    </dgm:pt>
    <dgm:pt modelId="{12B1E5B2-DC63-47ED-BB62-1E37FB26E6F1}" type="pres">
      <dgm:prSet presAssocID="{BA99A3CB-60E7-4E9F-8BFB-2E640A8ABE06}" presName="centerTile" presStyleLbl="fgShp" presStyleIdx="0" presStyleCnt="1" custScaleX="145984" custScaleY="164706">
        <dgm:presLayoutVars>
          <dgm:chMax val="0"/>
          <dgm:chPref val="0"/>
        </dgm:presLayoutVars>
      </dgm:prSet>
      <dgm:spPr/>
    </dgm:pt>
  </dgm:ptLst>
  <dgm:cxnLst>
    <dgm:cxn modelId="{860BD604-0F1E-4815-9FA4-24FEB1471172}" type="presOf" srcId="{D81D8750-7AEA-4072-971C-D9C834021F35}" destId="{12B1E5B2-DC63-47ED-BB62-1E37FB26E6F1}" srcOrd="0" destOrd="0" presId="urn:microsoft.com/office/officeart/2005/8/layout/matrix1"/>
    <dgm:cxn modelId="{65EEB806-466F-4882-939E-ADF4D22E8D86}" type="presOf" srcId="{88652BC8-4716-481D-9ED8-21E2EC80877F}" destId="{203D78B0-CB64-40B1-A9C1-5078A4416A31}" srcOrd="0" destOrd="0" presId="urn:microsoft.com/office/officeart/2005/8/layout/matrix1"/>
    <dgm:cxn modelId="{3DFB6009-FF7B-4188-9BEE-0D14B51A5923}" type="presOf" srcId="{BE2911C9-F37C-43E3-B118-306EA1DB36D0}" destId="{B1872195-2385-477C-9500-4A1E0FA4A097}" srcOrd="0" destOrd="0" presId="urn:microsoft.com/office/officeart/2005/8/layout/matrix1"/>
    <dgm:cxn modelId="{E73BC50E-ABE7-4970-A220-BFF747637442}" type="presOf" srcId="{0DB91198-3A88-4014-BC12-C4ED6D789FF6}" destId="{0484DB00-2C2A-4DFD-A0CE-97CCD066EB7D}" srcOrd="1" destOrd="0" presId="urn:microsoft.com/office/officeart/2005/8/layout/matrix1"/>
    <dgm:cxn modelId="{21E5A331-B746-4092-A3F2-3EA123725EA1}" srcId="{D81D8750-7AEA-4072-971C-D9C834021F35}" destId="{F2AE5F84-F9D5-4CB0-8C15-C039C0A37DEF}" srcOrd="0" destOrd="0" parTransId="{7D4861DD-CCA0-4458-99F0-77273C2F1082}" sibTransId="{2BBA88FE-E25A-4981-9E99-5E468EFF8FF6}"/>
    <dgm:cxn modelId="{54ECEA3D-3D4F-4E5A-8D27-1747C9A9C5BF}" srcId="{D81D8750-7AEA-4072-971C-D9C834021F35}" destId="{BE2911C9-F37C-43E3-B118-306EA1DB36D0}" srcOrd="2" destOrd="0" parTransId="{7DC4F9DC-345B-4C1C-9227-49F5089CEA56}" sibTransId="{7F4180A9-BE69-4EE6-9DCF-278F60422A94}"/>
    <dgm:cxn modelId="{3EC07442-EC7A-4126-9ABA-110093029392}" type="presOf" srcId="{0DB91198-3A88-4014-BC12-C4ED6D789FF6}" destId="{136E337C-FE20-4F34-B92B-9F46C67C6710}" srcOrd="0" destOrd="0" presId="urn:microsoft.com/office/officeart/2005/8/layout/matrix1"/>
    <dgm:cxn modelId="{F05D5946-3D5A-4A5E-8438-0947CD8FF2D9}" type="presOf" srcId="{88652BC8-4716-481D-9ED8-21E2EC80877F}" destId="{BDA9B713-8CBC-41C7-8FCD-52718DFCEFF4}" srcOrd="1" destOrd="0" presId="urn:microsoft.com/office/officeart/2005/8/layout/matrix1"/>
    <dgm:cxn modelId="{4A1CC64E-6E4B-4DA5-9A64-CA4D1CC32DC3}" srcId="{D81D8750-7AEA-4072-971C-D9C834021F35}" destId="{88652BC8-4716-481D-9ED8-21E2EC80877F}" srcOrd="3" destOrd="0" parTransId="{12173FDA-874B-4213-86CA-BD583FF6308E}" sibTransId="{17CA4F99-9343-4810-8176-9C4A6B2C1811}"/>
    <dgm:cxn modelId="{FEB98A51-8892-4E71-BE5D-E930DB35D614}" type="presOf" srcId="{F2AE5F84-F9D5-4CB0-8C15-C039C0A37DEF}" destId="{023586ED-C084-4D74-8013-A2661445EAF0}" srcOrd="1" destOrd="0" presId="urn:microsoft.com/office/officeart/2005/8/layout/matrix1"/>
    <dgm:cxn modelId="{CE030785-3A94-43ED-9F8D-A36CCD50CEBD}" srcId="{BA99A3CB-60E7-4E9F-8BFB-2E640A8ABE06}" destId="{D81D8750-7AEA-4072-971C-D9C834021F35}" srcOrd="0" destOrd="0" parTransId="{81BBBA18-75C8-4DB9-823A-08C0314998E6}" sibTransId="{0B018A8D-73E5-4EAE-B047-C7DDEAE464D3}"/>
    <dgm:cxn modelId="{41E97FAC-E282-4947-9DCE-512728614F73}" srcId="{D81D8750-7AEA-4072-971C-D9C834021F35}" destId="{0DB91198-3A88-4014-BC12-C4ED6D789FF6}" srcOrd="1" destOrd="0" parTransId="{41C7585B-94BB-48EF-86AE-47652A2977C1}" sibTransId="{89FDC383-6CA5-4CE6-B430-D0AF925276E5}"/>
    <dgm:cxn modelId="{9608FED5-3C06-41F0-9858-25BE64241476}" type="presOf" srcId="{BA99A3CB-60E7-4E9F-8BFB-2E640A8ABE06}" destId="{2522E0F3-38E7-4202-A603-5ACD9394E521}" srcOrd="0" destOrd="0" presId="urn:microsoft.com/office/officeart/2005/8/layout/matrix1"/>
    <dgm:cxn modelId="{AF6E7AD8-BC41-4E56-B121-1F0108AB5044}" type="presOf" srcId="{F2AE5F84-F9D5-4CB0-8C15-C039C0A37DEF}" destId="{94FDB8F8-F7D6-4E0F-B235-4739F6195C4B}" srcOrd="0" destOrd="0" presId="urn:microsoft.com/office/officeart/2005/8/layout/matrix1"/>
    <dgm:cxn modelId="{54FBB4E1-8B2E-40B9-8B17-58835D8831D6}" type="presOf" srcId="{BE2911C9-F37C-43E3-B118-306EA1DB36D0}" destId="{79ECE78F-808E-4465-AC9C-3A7115C40D79}" srcOrd="1" destOrd="0" presId="urn:microsoft.com/office/officeart/2005/8/layout/matrix1"/>
    <dgm:cxn modelId="{326BB9F2-71EC-432F-BFD0-FF9B8E0235DE}" type="presParOf" srcId="{2522E0F3-38E7-4202-A603-5ACD9394E521}" destId="{3D5B95B6-8D63-4645-9D9B-222596385CCA}" srcOrd="0" destOrd="0" presId="urn:microsoft.com/office/officeart/2005/8/layout/matrix1"/>
    <dgm:cxn modelId="{E2685548-3165-4072-ACC4-19C6297B2F2E}" type="presParOf" srcId="{3D5B95B6-8D63-4645-9D9B-222596385CCA}" destId="{94FDB8F8-F7D6-4E0F-B235-4739F6195C4B}" srcOrd="0" destOrd="0" presId="urn:microsoft.com/office/officeart/2005/8/layout/matrix1"/>
    <dgm:cxn modelId="{D7E98360-2887-4B43-B886-58FCFDA52A59}" type="presParOf" srcId="{3D5B95B6-8D63-4645-9D9B-222596385CCA}" destId="{023586ED-C084-4D74-8013-A2661445EAF0}" srcOrd="1" destOrd="0" presId="urn:microsoft.com/office/officeart/2005/8/layout/matrix1"/>
    <dgm:cxn modelId="{28CA5555-764B-4280-ACE7-DD85059839E7}" type="presParOf" srcId="{3D5B95B6-8D63-4645-9D9B-222596385CCA}" destId="{136E337C-FE20-4F34-B92B-9F46C67C6710}" srcOrd="2" destOrd="0" presId="urn:microsoft.com/office/officeart/2005/8/layout/matrix1"/>
    <dgm:cxn modelId="{286DE344-1322-4DBE-AA2A-56A2A420BFB0}" type="presParOf" srcId="{3D5B95B6-8D63-4645-9D9B-222596385CCA}" destId="{0484DB00-2C2A-4DFD-A0CE-97CCD066EB7D}" srcOrd="3" destOrd="0" presId="urn:microsoft.com/office/officeart/2005/8/layout/matrix1"/>
    <dgm:cxn modelId="{77D2F1CB-543A-42A5-9C4C-B3F7FA7FE3B7}" type="presParOf" srcId="{3D5B95B6-8D63-4645-9D9B-222596385CCA}" destId="{B1872195-2385-477C-9500-4A1E0FA4A097}" srcOrd="4" destOrd="0" presId="urn:microsoft.com/office/officeart/2005/8/layout/matrix1"/>
    <dgm:cxn modelId="{93AC63FD-3AC3-46CA-AB70-26717E3975A0}" type="presParOf" srcId="{3D5B95B6-8D63-4645-9D9B-222596385CCA}" destId="{79ECE78F-808E-4465-AC9C-3A7115C40D79}" srcOrd="5" destOrd="0" presId="urn:microsoft.com/office/officeart/2005/8/layout/matrix1"/>
    <dgm:cxn modelId="{6951F149-C464-4798-B44F-D81E84B7B968}" type="presParOf" srcId="{3D5B95B6-8D63-4645-9D9B-222596385CCA}" destId="{203D78B0-CB64-40B1-A9C1-5078A4416A31}" srcOrd="6" destOrd="0" presId="urn:microsoft.com/office/officeart/2005/8/layout/matrix1"/>
    <dgm:cxn modelId="{87FC4F47-05CF-41C0-86FA-72EFF11D7560}" type="presParOf" srcId="{3D5B95B6-8D63-4645-9D9B-222596385CCA}" destId="{BDA9B713-8CBC-41C7-8FCD-52718DFCEFF4}" srcOrd="7" destOrd="0" presId="urn:microsoft.com/office/officeart/2005/8/layout/matrix1"/>
    <dgm:cxn modelId="{A83C113B-9F9C-4A20-AC6C-D96168314408}" type="presParOf" srcId="{2522E0F3-38E7-4202-A603-5ACD9394E521}" destId="{12B1E5B2-DC63-47ED-BB62-1E37FB26E6F1}" srcOrd="1" destOrd="0" presId="urn:microsoft.com/office/officeart/2005/8/layout/matrix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D2F4B08-23F5-4A51-8774-9C2E9EB75A1F}" type="doc">
      <dgm:prSet loTypeId="urn:microsoft.com/office/officeart/2005/8/layout/vList5" loCatId="list" qsTypeId="urn:microsoft.com/office/officeart/2005/8/quickstyle/simple2" qsCatId="simple" csTypeId="urn:microsoft.com/office/officeart/2005/8/colors/accent6_5" csCatId="accent6" phldr="1"/>
      <dgm:spPr/>
      <dgm:t>
        <a:bodyPr/>
        <a:lstStyle/>
        <a:p>
          <a:endParaRPr lang="ru-RU"/>
        </a:p>
      </dgm:t>
    </dgm:pt>
    <dgm:pt modelId="{22FB83C8-FAF6-4BE8-961C-06312EA1E066}">
      <dgm:prSet phldrT="[Текст]" custT="1">
        <dgm:style>
          <a:lnRef idx="2">
            <a:schemeClr val="accent6"/>
          </a:lnRef>
          <a:fillRef idx="1">
            <a:schemeClr val="lt1"/>
          </a:fillRef>
          <a:effectRef idx="0">
            <a:schemeClr val="accent6"/>
          </a:effectRef>
          <a:fontRef idx="minor">
            <a:schemeClr val="dk1"/>
          </a:fontRef>
        </dgm:style>
      </dgm:prSet>
      <dgm:spPr>
        <a:ln w="38100" cmpd="sng">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Совершенствование педагогического мастерства учителя при формировании логических УУД в рамках ФГОС</a:t>
          </a:r>
        </a:p>
      </dgm:t>
    </dgm:pt>
    <dgm:pt modelId="{5EECDC7F-1237-42C0-9D31-2ED3F84B1758}" type="parTrans" cxnId="{B9E60A63-9976-48C7-9912-2E7B47484433}">
      <dgm:prSet/>
      <dgm:spPr/>
      <dgm:t>
        <a:bodyPr/>
        <a:lstStyle/>
        <a:p>
          <a:endParaRPr lang="ru-RU"/>
        </a:p>
      </dgm:t>
    </dgm:pt>
    <dgm:pt modelId="{BA1D98AC-1DBF-4D9E-9F4B-69964488C7AD}" type="sibTrans" cxnId="{B9E60A63-9976-48C7-9912-2E7B47484433}">
      <dgm:prSet/>
      <dgm:spPr/>
      <dgm:t>
        <a:bodyPr/>
        <a:lstStyle/>
        <a:p>
          <a:endParaRPr lang="ru-RU"/>
        </a:p>
      </dgm:t>
    </dgm:pt>
    <dgm:pt modelId="{66FBD1DD-8D78-422B-9AA6-F070E50736EB}">
      <dgm:prSet phldrT="[Текст]" custT="1"/>
      <dgm:spPr>
        <a:solidFill>
          <a:schemeClr val="accent6">
            <a:lumMod val="60000"/>
            <a:lumOff val="40000"/>
          </a:schemeClr>
        </a:solidFill>
      </dgm:spPr>
      <dgm:t>
        <a:bodyPr/>
        <a:lstStyle/>
        <a:p>
          <a:r>
            <a:rPr lang="ru-RU" sz="1800" baseline="0" dirty="0">
              <a:solidFill>
                <a:schemeClr val="bg2">
                  <a:lumMod val="10000"/>
                </a:schemeClr>
              </a:solidFill>
              <a:latin typeface="Arial" panose="020B0604020202020204" pitchFamily="34" charset="0"/>
              <a:cs typeface="Arial" panose="020B0604020202020204" pitchFamily="34" charset="0"/>
            </a:rPr>
            <a:t>Выступления на научно-практической конференции </a:t>
          </a:r>
        </a:p>
      </dgm:t>
    </dgm:pt>
    <dgm:pt modelId="{A9D6012F-3E59-42DB-8077-C0083870634F}" type="parTrans" cxnId="{932CFB41-F6A3-4D58-BC4A-1E6A4CF25C6C}">
      <dgm:prSet/>
      <dgm:spPr/>
      <dgm:t>
        <a:bodyPr/>
        <a:lstStyle/>
        <a:p>
          <a:endParaRPr lang="ru-RU"/>
        </a:p>
      </dgm:t>
    </dgm:pt>
    <dgm:pt modelId="{00E777EE-532B-45CC-A5DB-53F9DF7F26A7}" type="sibTrans" cxnId="{932CFB41-F6A3-4D58-BC4A-1E6A4CF25C6C}">
      <dgm:prSet/>
      <dgm:spPr/>
      <dgm:t>
        <a:bodyPr/>
        <a:lstStyle/>
        <a:p>
          <a:endParaRPr lang="ru-RU"/>
        </a:p>
      </dgm:t>
    </dgm:pt>
    <dgm:pt modelId="{ED722D23-4650-48CF-AE08-17212B79F95E}">
      <dgm:prSet phldrT="[Текст]" custT="1">
        <dgm:style>
          <a:lnRef idx="2">
            <a:schemeClr val="accent6"/>
          </a:lnRef>
          <a:fillRef idx="1">
            <a:schemeClr val="lt1"/>
          </a:fillRef>
          <a:effectRef idx="0">
            <a:schemeClr val="accent6"/>
          </a:effectRef>
          <a:fontRef idx="minor">
            <a:schemeClr val="dk1"/>
          </a:fontRef>
        </dgm:style>
      </dgm:prSet>
      <dgm:spPr>
        <a:ln w="38100">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Доклад «Формирование познавательных логических УУД при работе над задачей на уроках математики» (школьный уровень)</a:t>
          </a:r>
        </a:p>
      </dgm:t>
    </dgm:pt>
    <dgm:pt modelId="{1C034FE7-599C-44A4-9C57-2F82084456F5}" type="parTrans" cxnId="{274140FE-9927-4DA3-B772-A8F82CE06B46}">
      <dgm:prSet/>
      <dgm:spPr/>
      <dgm:t>
        <a:bodyPr/>
        <a:lstStyle/>
        <a:p>
          <a:endParaRPr lang="ru-RU"/>
        </a:p>
      </dgm:t>
    </dgm:pt>
    <dgm:pt modelId="{604B03C7-4610-4E36-A076-3C902D429E89}" type="sibTrans" cxnId="{274140FE-9927-4DA3-B772-A8F82CE06B46}">
      <dgm:prSet/>
      <dgm:spPr/>
      <dgm:t>
        <a:bodyPr/>
        <a:lstStyle/>
        <a:p>
          <a:endParaRPr lang="ru-RU"/>
        </a:p>
      </dgm:t>
    </dgm:pt>
    <dgm:pt modelId="{2E10360C-21BB-405A-85DC-063AE994391C}">
      <dgm:prSet phldrT="[Текст]" custT="1"/>
      <dgm:spPr>
        <a:solidFill>
          <a:schemeClr val="accent6">
            <a:lumMod val="60000"/>
            <a:lumOff val="40000"/>
          </a:schemeClr>
        </a:solidFill>
      </dgm:spPr>
      <dgm:t>
        <a:bodyPr/>
        <a:lstStyle/>
        <a:p>
          <a:r>
            <a:rPr lang="ru-RU" sz="1800" baseline="0" dirty="0">
              <a:solidFill>
                <a:schemeClr val="bg2">
                  <a:lumMod val="10000"/>
                </a:schemeClr>
              </a:solidFill>
              <a:latin typeface="Arial" panose="020B0604020202020204" pitchFamily="34" charset="0"/>
              <a:cs typeface="Arial" panose="020B0604020202020204" pitchFamily="34" charset="0"/>
            </a:rPr>
            <a:t>Интернет-ресурс профессиональной деятельности</a:t>
          </a:r>
        </a:p>
      </dgm:t>
    </dgm:pt>
    <dgm:pt modelId="{74A14141-450F-4576-AA22-7EFED1947C4D}" type="parTrans" cxnId="{09D5BD61-5736-4A86-BBB9-0F169D652596}">
      <dgm:prSet/>
      <dgm:spPr/>
      <dgm:t>
        <a:bodyPr/>
        <a:lstStyle/>
        <a:p>
          <a:endParaRPr lang="ru-RU"/>
        </a:p>
      </dgm:t>
    </dgm:pt>
    <dgm:pt modelId="{1B7A12DF-2C20-4135-AB0E-FFB40C414D81}" type="sibTrans" cxnId="{09D5BD61-5736-4A86-BBB9-0F169D652596}">
      <dgm:prSet/>
      <dgm:spPr/>
      <dgm:t>
        <a:bodyPr/>
        <a:lstStyle/>
        <a:p>
          <a:endParaRPr lang="ru-RU"/>
        </a:p>
      </dgm:t>
    </dgm:pt>
    <dgm:pt modelId="{246084D2-F2E6-4684-85C7-A26DF75B6DB5}">
      <dgm:prSet phldrT="[Текст]" custT="1">
        <dgm:style>
          <a:lnRef idx="2">
            <a:schemeClr val="accent6"/>
          </a:lnRef>
          <a:fillRef idx="1">
            <a:schemeClr val="lt1"/>
          </a:fillRef>
          <a:effectRef idx="0">
            <a:schemeClr val="accent6"/>
          </a:effectRef>
          <a:fontRef idx="minor">
            <a:schemeClr val="dk1"/>
          </a:fontRef>
        </dgm:style>
      </dgm:prSet>
      <dgm:spPr>
        <a:ln w="38100">
          <a:solidFill>
            <a:schemeClr val="accent6">
              <a:lumMod val="75000"/>
            </a:schemeClr>
          </a:solidFill>
        </a:ln>
      </dgm:spPr>
      <dgm:t>
        <a:bodyPr/>
        <a:lstStyle/>
        <a:p>
          <a:endParaRPr lang="ru-RU" sz="1400" baseline="0" dirty="0">
            <a:solidFill>
              <a:schemeClr val="bg2">
                <a:lumMod val="10000"/>
              </a:schemeClr>
            </a:solidFill>
            <a:latin typeface="Arial" panose="020B0604020202020204" pitchFamily="34" charset="0"/>
            <a:cs typeface="Arial" panose="020B0604020202020204" pitchFamily="34" charset="0"/>
          </a:endParaRPr>
        </a:p>
      </dgm:t>
    </dgm:pt>
    <dgm:pt modelId="{60D9980D-4D03-4A8B-BEBC-E97E5C094F92}" type="parTrans" cxnId="{5BF62EE3-AC88-4836-924E-BF39A1CB988E}">
      <dgm:prSet/>
      <dgm:spPr/>
      <dgm:t>
        <a:bodyPr/>
        <a:lstStyle/>
        <a:p>
          <a:endParaRPr lang="ru-RU"/>
        </a:p>
      </dgm:t>
    </dgm:pt>
    <dgm:pt modelId="{7DDD65AD-A9EB-4718-B9EB-DB3F8F2B2032}" type="sibTrans" cxnId="{5BF62EE3-AC88-4836-924E-BF39A1CB988E}">
      <dgm:prSet/>
      <dgm:spPr/>
      <dgm:t>
        <a:bodyPr/>
        <a:lstStyle/>
        <a:p>
          <a:endParaRPr lang="ru-RU"/>
        </a:p>
      </dgm:t>
    </dgm:pt>
    <dgm:pt modelId="{0483BA80-B387-4233-8E66-4AAB3DE2ED4B}">
      <dgm:prSet phldrT="[Текст]" custT="1">
        <dgm:style>
          <a:lnRef idx="2">
            <a:schemeClr val="accent6"/>
          </a:lnRef>
          <a:fillRef idx="1">
            <a:schemeClr val="lt1"/>
          </a:fillRef>
          <a:effectRef idx="0">
            <a:schemeClr val="accent6"/>
          </a:effectRef>
          <a:fontRef idx="minor">
            <a:schemeClr val="dk1"/>
          </a:fontRef>
        </dgm:style>
      </dgm:prSet>
      <dgm:spPr>
        <a:ln w="38100">
          <a:solidFill>
            <a:schemeClr val="accent6">
              <a:lumMod val="75000"/>
            </a:schemeClr>
          </a:solidFill>
        </a:ln>
      </dgm:spPr>
      <dgm:t>
        <a:bodyPr/>
        <a:lstStyle/>
        <a:p>
          <a:r>
            <a:rPr lang="en-US" sz="1400" baseline="0" dirty="0">
              <a:solidFill>
                <a:schemeClr val="bg2">
                  <a:lumMod val="10000"/>
                </a:schemeClr>
              </a:solidFill>
              <a:latin typeface="Arial" panose="020B0604020202020204" pitchFamily="34" charset="0"/>
              <a:cs typeface="Arial" panose="020B0604020202020204" pitchFamily="34" charset="0"/>
            </a:rPr>
            <a:t>http://www.zavuch.ru/</a:t>
          </a:r>
          <a:endParaRPr lang="ru-RU" sz="1400" baseline="0" dirty="0">
            <a:solidFill>
              <a:schemeClr val="bg2">
                <a:lumMod val="10000"/>
              </a:schemeClr>
            </a:solidFill>
            <a:latin typeface="Arial" panose="020B0604020202020204" pitchFamily="34" charset="0"/>
            <a:cs typeface="Arial" panose="020B0604020202020204" pitchFamily="34" charset="0"/>
          </a:endParaRPr>
        </a:p>
      </dgm:t>
    </dgm:pt>
    <dgm:pt modelId="{A5163056-1B24-4B98-AEBE-DA59E33973F1}" type="parTrans" cxnId="{518A08C1-26BF-4DE1-826F-0E507E14566C}">
      <dgm:prSet/>
      <dgm:spPr/>
      <dgm:t>
        <a:bodyPr/>
        <a:lstStyle/>
        <a:p>
          <a:endParaRPr lang="ru-RU"/>
        </a:p>
      </dgm:t>
    </dgm:pt>
    <dgm:pt modelId="{6FAFE8D1-FFBB-4F09-BCC7-0E825F5669BA}" type="sibTrans" cxnId="{518A08C1-26BF-4DE1-826F-0E507E14566C}">
      <dgm:prSet/>
      <dgm:spPr/>
      <dgm:t>
        <a:bodyPr/>
        <a:lstStyle/>
        <a:p>
          <a:endParaRPr lang="ru-RU"/>
        </a:p>
      </dgm:t>
    </dgm:pt>
    <dgm:pt modelId="{E1E4F5F4-A300-4B8E-A0CF-04B14918332F}">
      <dgm:prSet phldrT="[Текст]" custT="1"/>
      <dgm:spPr>
        <a:solidFill>
          <a:schemeClr val="bg1"/>
        </a:solidFill>
        <a:ln w="38100">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Проектная деятельность на уроках математики </a:t>
          </a:r>
        </a:p>
      </dgm:t>
    </dgm:pt>
    <dgm:pt modelId="{66B06347-EC67-4BCF-9C6D-CFE052F49CCA}" type="parTrans" cxnId="{3C39C7D6-A520-4144-9949-F2532934157E}">
      <dgm:prSet/>
      <dgm:spPr/>
      <dgm:t>
        <a:bodyPr/>
        <a:lstStyle/>
        <a:p>
          <a:endParaRPr lang="ru-RU"/>
        </a:p>
      </dgm:t>
    </dgm:pt>
    <dgm:pt modelId="{9942F318-734C-449E-B341-65F78366E227}" type="sibTrans" cxnId="{3C39C7D6-A520-4144-9949-F2532934157E}">
      <dgm:prSet/>
      <dgm:spPr/>
      <dgm:t>
        <a:bodyPr/>
        <a:lstStyle/>
        <a:p>
          <a:endParaRPr lang="ru-RU"/>
        </a:p>
      </dgm:t>
    </dgm:pt>
    <dgm:pt modelId="{B8455169-7BB0-4BCF-ABB7-0976B67113F5}">
      <dgm:prSet phldrT="[Текст]" custT="1"/>
      <dgm:spPr>
        <a:solidFill>
          <a:schemeClr val="accent6">
            <a:lumMod val="60000"/>
            <a:lumOff val="40000"/>
          </a:schemeClr>
        </a:solidFill>
      </dgm:spPr>
      <dgm:t>
        <a:bodyPr/>
        <a:lstStyle/>
        <a:p>
          <a:r>
            <a:rPr lang="ru-RU" sz="1800" baseline="0" dirty="0">
              <a:solidFill>
                <a:schemeClr val="bg2">
                  <a:lumMod val="10000"/>
                </a:schemeClr>
              </a:solidFill>
              <a:latin typeface="Arial" panose="020B0604020202020204" pitchFamily="34" charset="0"/>
              <a:cs typeface="Arial" panose="020B0604020202020204" pitchFamily="34" charset="0"/>
            </a:rPr>
            <a:t>Открытые уроки, инструментарий</a:t>
          </a:r>
        </a:p>
      </dgm:t>
    </dgm:pt>
    <dgm:pt modelId="{61542439-DA7F-47FF-9C58-2551AB8771D8}" type="parTrans" cxnId="{192DEDB7-FD55-4A79-958F-BF20BE1716D9}">
      <dgm:prSet/>
      <dgm:spPr/>
      <dgm:t>
        <a:bodyPr/>
        <a:lstStyle/>
        <a:p>
          <a:endParaRPr lang="ru-RU"/>
        </a:p>
      </dgm:t>
    </dgm:pt>
    <dgm:pt modelId="{DC623E6B-65EF-4993-84EB-43AF1E79BB91}" type="sibTrans" cxnId="{192DEDB7-FD55-4A79-958F-BF20BE1716D9}">
      <dgm:prSet/>
      <dgm:spPr/>
      <dgm:t>
        <a:bodyPr/>
        <a:lstStyle/>
        <a:p>
          <a:endParaRPr lang="ru-RU"/>
        </a:p>
      </dgm:t>
    </dgm:pt>
    <dgm:pt modelId="{47C3E034-09D2-4315-9375-AEE44C104891}">
      <dgm:prSet phldrT="[Текст]" custT="1">
        <dgm:style>
          <a:lnRef idx="2">
            <a:schemeClr val="accent6"/>
          </a:lnRef>
          <a:fillRef idx="1">
            <a:schemeClr val="lt1"/>
          </a:fillRef>
          <a:effectRef idx="0">
            <a:schemeClr val="accent6"/>
          </a:effectRef>
          <a:fontRef idx="minor">
            <a:schemeClr val="dk1"/>
          </a:fontRef>
        </dgm:style>
      </dgm:prSet>
      <dgm:spPr>
        <a:ln w="38100">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Дифференциация учебной работы школьников пятых классов на уроках математики </a:t>
          </a:r>
          <a:r>
            <a:rPr lang="ru-RU" sz="1400" dirty="0">
              <a:latin typeface="Arial" panose="020B0604020202020204" pitchFamily="34" charset="0"/>
              <a:cs typeface="Arial" panose="020B0604020202020204" pitchFamily="34" charset="0"/>
            </a:rPr>
            <a:t> (муниципальный уровень)</a:t>
          </a:r>
        </a:p>
      </dgm:t>
    </dgm:pt>
    <dgm:pt modelId="{3F7A98E2-1B87-4E3A-A02F-5B851604A463}" type="parTrans" cxnId="{D3AA8E5A-718B-47A5-9B59-90E328B08B5C}">
      <dgm:prSet/>
      <dgm:spPr/>
      <dgm:t>
        <a:bodyPr/>
        <a:lstStyle/>
        <a:p>
          <a:endParaRPr lang="ru-RU"/>
        </a:p>
      </dgm:t>
    </dgm:pt>
    <dgm:pt modelId="{24625C82-D400-4280-B8E1-7FD226E0A727}" type="sibTrans" cxnId="{D3AA8E5A-718B-47A5-9B59-90E328B08B5C}">
      <dgm:prSet/>
      <dgm:spPr/>
      <dgm:t>
        <a:bodyPr/>
        <a:lstStyle/>
        <a:p>
          <a:endParaRPr lang="ru-RU"/>
        </a:p>
      </dgm:t>
    </dgm:pt>
    <dgm:pt modelId="{A3677AF0-E50E-4244-A32E-5A8822823099}">
      <dgm:prSet phldrT="[Текст]" custT="1"/>
      <dgm:spPr>
        <a:solidFill>
          <a:schemeClr val="bg1"/>
        </a:solidFill>
        <a:ln w="38100">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Дифференциация учебной работы школьников на уроках математики </a:t>
          </a:r>
        </a:p>
      </dgm:t>
    </dgm:pt>
    <dgm:pt modelId="{DFF1DB73-FA12-4D22-AF66-17625FCF8527}" type="parTrans" cxnId="{002B03C1-0299-400F-9A69-4DE2A860DEBD}">
      <dgm:prSet/>
      <dgm:spPr/>
      <dgm:t>
        <a:bodyPr/>
        <a:lstStyle/>
        <a:p>
          <a:endParaRPr lang="ru-RU"/>
        </a:p>
      </dgm:t>
    </dgm:pt>
    <dgm:pt modelId="{73201B24-C360-4DA1-8678-7E839717C87F}" type="sibTrans" cxnId="{002B03C1-0299-400F-9A69-4DE2A860DEBD}">
      <dgm:prSet/>
      <dgm:spPr/>
      <dgm:t>
        <a:bodyPr/>
        <a:lstStyle/>
        <a:p>
          <a:endParaRPr lang="ru-RU"/>
        </a:p>
      </dgm:t>
    </dgm:pt>
    <dgm:pt modelId="{02F9F8AE-E12F-48A2-9618-DD0736D7D1A2}">
      <dgm:prSet phldrT="[Текст]" custT="1"/>
      <dgm:spPr>
        <a:solidFill>
          <a:schemeClr val="bg1"/>
        </a:solidFill>
        <a:ln w="38100">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инструментарий</a:t>
          </a:r>
        </a:p>
      </dgm:t>
    </dgm:pt>
    <dgm:pt modelId="{32F1B851-CE01-4167-8EC0-8B34D502B5E3}" type="parTrans" cxnId="{F205786F-7342-47F9-A21E-6B014E118724}">
      <dgm:prSet/>
      <dgm:spPr/>
      <dgm:t>
        <a:bodyPr/>
        <a:lstStyle/>
        <a:p>
          <a:endParaRPr lang="ru-RU"/>
        </a:p>
      </dgm:t>
    </dgm:pt>
    <dgm:pt modelId="{BCA8668E-6185-48CD-A2C2-F36A2AA934E4}" type="sibTrans" cxnId="{F205786F-7342-47F9-A21E-6B014E118724}">
      <dgm:prSet/>
      <dgm:spPr/>
      <dgm:t>
        <a:bodyPr/>
        <a:lstStyle/>
        <a:p>
          <a:endParaRPr lang="ru-RU"/>
        </a:p>
      </dgm:t>
    </dgm:pt>
    <dgm:pt modelId="{94D1B8AB-C176-4B5E-99D1-0CA36F352C6D}">
      <dgm:prSet phldrT="[Текст]" custT="1"/>
      <dgm:spPr>
        <a:solidFill>
          <a:schemeClr val="accent6">
            <a:lumMod val="60000"/>
            <a:lumOff val="40000"/>
          </a:schemeClr>
        </a:solidFill>
      </dgm:spPr>
      <dgm:t>
        <a:bodyPr/>
        <a:lstStyle/>
        <a:p>
          <a:r>
            <a:rPr lang="ru-RU" sz="1800" baseline="0" dirty="0">
              <a:solidFill>
                <a:schemeClr val="bg2">
                  <a:lumMod val="10000"/>
                </a:schemeClr>
              </a:solidFill>
              <a:latin typeface="Arial" panose="020B0604020202020204" pitchFamily="34" charset="0"/>
              <a:cs typeface="Arial" panose="020B0604020202020204" pitchFamily="34" charset="0"/>
            </a:rPr>
            <a:t>Выступления на ШМО и методическом совете</a:t>
          </a:r>
        </a:p>
      </dgm:t>
    </dgm:pt>
    <dgm:pt modelId="{EE9EAB92-9B57-45C4-A11E-00C384FA7C1F}" type="sibTrans" cxnId="{9BAEF8B2-114B-4540-9638-7AB1FDD7C3F5}">
      <dgm:prSet/>
      <dgm:spPr/>
      <dgm:t>
        <a:bodyPr/>
        <a:lstStyle/>
        <a:p>
          <a:endParaRPr lang="ru-RU"/>
        </a:p>
      </dgm:t>
    </dgm:pt>
    <dgm:pt modelId="{830C2DCD-F832-4DBA-9961-4DEF76B447E1}" type="parTrans" cxnId="{9BAEF8B2-114B-4540-9638-7AB1FDD7C3F5}">
      <dgm:prSet/>
      <dgm:spPr/>
      <dgm:t>
        <a:bodyPr/>
        <a:lstStyle/>
        <a:p>
          <a:endParaRPr lang="ru-RU"/>
        </a:p>
      </dgm:t>
    </dgm:pt>
    <dgm:pt modelId="{A77CB62C-F94C-45F6-93FB-3B9EF9843C91}">
      <dgm:prSet phldrT="[Текст]" custT="1">
        <dgm:style>
          <a:lnRef idx="2">
            <a:schemeClr val="accent6"/>
          </a:lnRef>
          <a:fillRef idx="1">
            <a:schemeClr val="lt1"/>
          </a:fillRef>
          <a:effectRef idx="0">
            <a:schemeClr val="accent6"/>
          </a:effectRef>
          <a:fontRef idx="minor">
            <a:schemeClr val="dk1"/>
          </a:fontRef>
        </dgm:style>
      </dgm:prSet>
      <dgm:spPr>
        <a:ln w="38100" cmpd="sng">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 Результаты диагностики обучающихся пятых классов по формированию умения логических УУД на уроках математики</a:t>
          </a:r>
        </a:p>
      </dgm:t>
    </dgm:pt>
    <dgm:pt modelId="{0F7D1E5F-CF42-451B-B8A3-D38319542E6A}" type="parTrans" cxnId="{88B4FEC2-7D5D-4F00-AD83-8767C50644E6}">
      <dgm:prSet/>
      <dgm:spPr/>
    </dgm:pt>
    <dgm:pt modelId="{863C06AC-A14E-4ADB-B2E6-BAA5C7F4A062}" type="sibTrans" cxnId="{88B4FEC2-7D5D-4F00-AD83-8767C50644E6}">
      <dgm:prSet/>
      <dgm:spPr/>
    </dgm:pt>
    <dgm:pt modelId="{E18FBAFF-C2C6-4BB6-BEDD-D5391238C9AA}">
      <dgm:prSet phldrT="[Текст]" custT="1">
        <dgm:style>
          <a:lnRef idx="2">
            <a:schemeClr val="accent6"/>
          </a:lnRef>
          <a:fillRef idx="1">
            <a:schemeClr val="lt1"/>
          </a:fillRef>
          <a:effectRef idx="0">
            <a:schemeClr val="accent6"/>
          </a:effectRef>
          <a:fontRef idx="minor">
            <a:schemeClr val="dk1"/>
          </a:fontRef>
        </dgm:style>
      </dgm:prSet>
      <dgm:spPr>
        <a:ln w="38100" cmpd="sng">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Анализ работы учителей математики школы по формированию познавательных УУД в рамках ФГОС </a:t>
          </a:r>
        </a:p>
      </dgm:t>
    </dgm:pt>
    <dgm:pt modelId="{8318B1FF-225A-4367-BD94-91A226B9FF02}" type="parTrans" cxnId="{3AF24C3D-DCBF-4863-968D-124A91464252}">
      <dgm:prSet/>
      <dgm:spPr/>
    </dgm:pt>
    <dgm:pt modelId="{B87B42F2-9A27-432F-BB63-AC451D9F8DE7}" type="sibTrans" cxnId="{3AF24C3D-DCBF-4863-968D-124A91464252}">
      <dgm:prSet/>
      <dgm:spPr/>
    </dgm:pt>
    <dgm:pt modelId="{BF4FA05D-A0AB-4789-83D7-BA9A4CFB7097}">
      <dgm:prSet phldrT="[Текст]" custT="1"/>
      <dgm:spPr>
        <a:solidFill>
          <a:schemeClr val="bg1"/>
        </a:solidFill>
        <a:ln w="38100">
          <a:solidFill>
            <a:schemeClr val="accent6">
              <a:lumMod val="75000"/>
            </a:schemeClr>
          </a:solidFill>
        </a:ln>
      </dgm:spPr>
      <dgm:t>
        <a:bodyPr/>
        <a:lstStyle/>
        <a:p>
          <a:r>
            <a:rPr lang="ru-RU" sz="1400" baseline="0" dirty="0">
              <a:solidFill>
                <a:schemeClr val="bg2">
                  <a:lumMod val="10000"/>
                </a:schemeClr>
              </a:solidFill>
              <a:latin typeface="Arial" panose="020B0604020202020204" pitchFamily="34" charset="0"/>
              <a:cs typeface="Arial" panose="020B0604020202020204" pitchFamily="34" charset="0"/>
            </a:rPr>
            <a:t>Организация и проведение 2-ого регионального Математического праздника в 2025 году («Вега»)</a:t>
          </a:r>
        </a:p>
      </dgm:t>
    </dgm:pt>
    <dgm:pt modelId="{362C0360-3EA3-4CF2-8DBA-F6E62F2BE61B}" type="parTrans" cxnId="{295337BC-36DB-4EF1-87DB-C48AD60EDADE}">
      <dgm:prSet/>
      <dgm:spPr/>
    </dgm:pt>
    <dgm:pt modelId="{7E15AF15-9B3B-4241-B94A-886E1FF91A7F}" type="sibTrans" cxnId="{295337BC-36DB-4EF1-87DB-C48AD60EDADE}">
      <dgm:prSet/>
      <dgm:spPr/>
    </dgm:pt>
    <dgm:pt modelId="{EF8E2551-33D5-4BE1-AF21-C04D93368A2B}" type="pres">
      <dgm:prSet presAssocID="{5D2F4B08-23F5-4A51-8774-9C2E9EB75A1F}" presName="Name0" presStyleCnt="0">
        <dgm:presLayoutVars>
          <dgm:dir/>
          <dgm:animLvl val="lvl"/>
          <dgm:resizeHandles val="exact"/>
        </dgm:presLayoutVars>
      </dgm:prSet>
      <dgm:spPr/>
    </dgm:pt>
    <dgm:pt modelId="{6FC75AD2-BEDF-4902-B585-D9D6B1A4B862}" type="pres">
      <dgm:prSet presAssocID="{94D1B8AB-C176-4B5E-99D1-0CA36F352C6D}" presName="linNode" presStyleCnt="0"/>
      <dgm:spPr/>
    </dgm:pt>
    <dgm:pt modelId="{AEB4D222-D064-402A-BE53-681DB90ABB42}" type="pres">
      <dgm:prSet presAssocID="{94D1B8AB-C176-4B5E-99D1-0CA36F352C6D}" presName="parentText" presStyleLbl="node1" presStyleIdx="0" presStyleCnt="4" custScaleX="914543" custScaleY="111722" custLinFactNeighborX="-199" custLinFactNeighborY="-9641">
        <dgm:presLayoutVars>
          <dgm:chMax val="1"/>
          <dgm:bulletEnabled val="1"/>
        </dgm:presLayoutVars>
      </dgm:prSet>
      <dgm:spPr/>
    </dgm:pt>
    <dgm:pt modelId="{E3219D79-2B9B-405E-BFC1-AD0D13BC84E6}" type="pres">
      <dgm:prSet presAssocID="{94D1B8AB-C176-4B5E-99D1-0CA36F352C6D}" presName="descendantText" presStyleLbl="alignAccFollowNode1" presStyleIdx="0" presStyleCnt="4" custScaleX="1559328" custScaleY="163413" custLinFactNeighborX="6177" custLinFactNeighborY="-261">
        <dgm:presLayoutVars>
          <dgm:bulletEnabled val="1"/>
        </dgm:presLayoutVars>
      </dgm:prSet>
      <dgm:spPr/>
    </dgm:pt>
    <dgm:pt modelId="{9E95E5C7-83CF-4A53-A5D9-92C2E0228A1C}" type="pres">
      <dgm:prSet presAssocID="{EE9EAB92-9B57-45C4-A11E-00C384FA7C1F}" presName="sp" presStyleCnt="0"/>
      <dgm:spPr/>
    </dgm:pt>
    <dgm:pt modelId="{13B48FD6-FE04-4875-946B-2A54A90765FE}" type="pres">
      <dgm:prSet presAssocID="{66FBD1DD-8D78-422B-9AA6-F070E50736EB}" presName="linNode" presStyleCnt="0"/>
      <dgm:spPr/>
    </dgm:pt>
    <dgm:pt modelId="{CC86ACB4-47FA-4AC8-AB40-63914B5ACD45}" type="pres">
      <dgm:prSet presAssocID="{66FBD1DD-8D78-422B-9AA6-F070E50736EB}" presName="parentText" presStyleLbl="node1" presStyleIdx="1" presStyleCnt="4" custScaleX="71661" custScaleY="102593">
        <dgm:presLayoutVars>
          <dgm:chMax val="1"/>
          <dgm:bulletEnabled val="1"/>
        </dgm:presLayoutVars>
      </dgm:prSet>
      <dgm:spPr/>
    </dgm:pt>
    <dgm:pt modelId="{CED87BD2-6EDA-46F1-9671-80BB1B00729C}" type="pres">
      <dgm:prSet presAssocID="{66FBD1DD-8D78-422B-9AA6-F070E50736EB}" presName="descendantText" presStyleLbl="alignAccFollowNode1" presStyleIdx="1" presStyleCnt="4" custScaleX="124099" custScaleY="126215" custLinFactNeighborX="1717" custLinFactNeighborY="2169">
        <dgm:presLayoutVars>
          <dgm:bulletEnabled val="1"/>
        </dgm:presLayoutVars>
      </dgm:prSet>
      <dgm:spPr/>
    </dgm:pt>
    <dgm:pt modelId="{02941245-829A-454E-B27B-AFB1A96160F7}" type="pres">
      <dgm:prSet presAssocID="{00E777EE-532B-45CC-A5DB-53F9DF7F26A7}" presName="sp" presStyleCnt="0"/>
      <dgm:spPr/>
    </dgm:pt>
    <dgm:pt modelId="{6284BD42-E980-4B6B-9673-99CE2E286157}" type="pres">
      <dgm:prSet presAssocID="{B8455169-7BB0-4BCF-ABB7-0976B67113F5}" presName="linNode" presStyleCnt="0"/>
      <dgm:spPr/>
    </dgm:pt>
    <dgm:pt modelId="{31D131EF-9B75-4510-AF94-FBFFD37BCE6C}" type="pres">
      <dgm:prSet presAssocID="{B8455169-7BB0-4BCF-ABB7-0976B67113F5}" presName="parentText" presStyleLbl="node1" presStyleIdx="2" presStyleCnt="4" custScaleX="68811" custScaleY="78245">
        <dgm:presLayoutVars>
          <dgm:chMax val="1"/>
          <dgm:bulletEnabled val="1"/>
        </dgm:presLayoutVars>
      </dgm:prSet>
      <dgm:spPr/>
    </dgm:pt>
    <dgm:pt modelId="{1FA58ECC-C3F1-4B4F-AD7A-AF22A079E7A5}" type="pres">
      <dgm:prSet presAssocID="{B8455169-7BB0-4BCF-ABB7-0976B67113F5}" presName="descendantText" presStyleLbl="alignAccFollowNode1" presStyleIdx="2" presStyleCnt="4" custScaleX="119201" custScaleY="119568">
        <dgm:presLayoutVars>
          <dgm:bulletEnabled val="1"/>
        </dgm:presLayoutVars>
      </dgm:prSet>
      <dgm:spPr/>
    </dgm:pt>
    <dgm:pt modelId="{9BC96EAC-2FF9-48C3-BA10-62257924F881}" type="pres">
      <dgm:prSet presAssocID="{DC623E6B-65EF-4993-84EB-43AF1E79BB91}" presName="sp" presStyleCnt="0"/>
      <dgm:spPr/>
    </dgm:pt>
    <dgm:pt modelId="{3411D01C-9E27-44B8-92A7-0D964DA5DE2C}" type="pres">
      <dgm:prSet presAssocID="{2E10360C-21BB-405A-85DC-063AE994391C}" presName="linNode" presStyleCnt="0"/>
      <dgm:spPr/>
    </dgm:pt>
    <dgm:pt modelId="{8AC746D5-E5FC-4780-AC5D-7C2E772744C6}" type="pres">
      <dgm:prSet presAssocID="{2E10360C-21BB-405A-85DC-063AE994391C}" presName="parentText" presStyleLbl="node1" presStyleIdx="3" presStyleCnt="4" custScaleX="83309" custLinFactNeighborX="-923" custLinFactNeighborY="6066">
        <dgm:presLayoutVars>
          <dgm:chMax val="1"/>
          <dgm:bulletEnabled val="1"/>
        </dgm:presLayoutVars>
      </dgm:prSet>
      <dgm:spPr/>
    </dgm:pt>
    <dgm:pt modelId="{7F81ED5A-4E90-4020-8DA2-8281016EE6D8}" type="pres">
      <dgm:prSet presAssocID="{2E10360C-21BB-405A-85DC-063AE994391C}" presName="descendantText" presStyleLbl="alignAccFollowNode1" presStyleIdx="3" presStyleCnt="4" custScaleX="141779">
        <dgm:presLayoutVars>
          <dgm:bulletEnabled val="1"/>
        </dgm:presLayoutVars>
      </dgm:prSet>
      <dgm:spPr/>
    </dgm:pt>
  </dgm:ptLst>
  <dgm:cxnLst>
    <dgm:cxn modelId="{3103DF02-2037-427B-8300-876BA361B9F3}" type="presOf" srcId="{E18FBAFF-C2C6-4BB6-BEDD-D5391238C9AA}" destId="{E3219D79-2B9B-405E-BFC1-AD0D13BC84E6}" srcOrd="0" destOrd="2" presId="urn:microsoft.com/office/officeart/2005/8/layout/vList5"/>
    <dgm:cxn modelId="{DB4A6C0A-542D-4EA3-B7B8-838D10D8BCFB}" type="presOf" srcId="{E1E4F5F4-A300-4B8E-A0CF-04B14918332F}" destId="{1FA58ECC-C3F1-4B4F-AD7A-AF22A079E7A5}" srcOrd="0" destOrd="1" presId="urn:microsoft.com/office/officeart/2005/8/layout/vList5"/>
    <dgm:cxn modelId="{B127DF15-E4FB-4DFE-970C-6F00E81F8662}" type="presOf" srcId="{BF4FA05D-A0AB-4789-83D7-BA9A4CFB7097}" destId="{1FA58ECC-C3F1-4B4F-AD7A-AF22A079E7A5}" srcOrd="0" destOrd="0" presId="urn:microsoft.com/office/officeart/2005/8/layout/vList5"/>
    <dgm:cxn modelId="{707AFD17-30F8-4D33-B674-15941FCB2611}" type="presOf" srcId="{246084D2-F2E6-4684-85C7-A26DF75B6DB5}" destId="{7F81ED5A-4E90-4020-8DA2-8281016EE6D8}" srcOrd="0" destOrd="0" presId="urn:microsoft.com/office/officeart/2005/8/layout/vList5"/>
    <dgm:cxn modelId="{F56A7028-0B24-4614-937B-B06280E8CA4D}" type="presOf" srcId="{94D1B8AB-C176-4B5E-99D1-0CA36F352C6D}" destId="{AEB4D222-D064-402A-BE53-681DB90ABB42}" srcOrd="0" destOrd="0" presId="urn:microsoft.com/office/officeart/2005/8/layout/vList5"/>
    <dgm:cxn modelId="{3AF24C3D-DCBF-4863-968D-124A91464252}" srcId="{94D1B8AB-C176-4B5E-99D1-0CA36F352C6D}" destId="{E18FBAFF-C2C6-4BB6-BEDD-D5391238C9AA}" srcOrd="2" destOrd="0" parTransId="{8318B1FF-225A-4367-BD94-91A226B9FF02}" sibTransId="{B87B42F2-9A27-432F-BB63-AC451D9F8DE7}"/>
    <dgm:cxn modelId="{09D5BD61-5736-4A86-BBB9-0F169D652596}" srcId="{5D2F4B08-23F5-4A51-8774-9C2E9EB75A1F}" destId="{2E10360C-21BB-405A-85DC-063AE994391C}" srcOrd="3" destOrd="0" parTransId="{74A14141-450F-4576-AA22-7EFED1947C4D}" sibTransId="{1B7A12DF-2C20-4135-AB0E-FFB40C414D81}"/>
    <dgm:cxn modelId="{932CFB41-F6A3-4D58-BC4A-1E6A4CF25C6C}" srcId="{5D2F4B08-23F5-4A51-8774-9C2E9EB75A1F}" destId="{66FBD1DD-8D78-422B-9AA6-F070E50736EB}" srcOrd="1" destOrd="0" parTransId="{A9D6012F-3E59-42DB-8077-C0083870634F}" sibTransId="{00E777EE-532B-45CC-A5DB-53F9DF7F26A7}"/>
    <dgm:cxn modelId="{B9E60A63-9976-48C7-9912-2E7B47484433}" srcId="{94D1B8AB-C176-4B5E-99D1-0CA36F352C6D}" destId="{22FB83C8-FAF6-4BE8-961C-06312EA1E066}" srcOrd="0" destOrd="0" parTransId="{5EECDC7F-1237-42C0-9D31-2ED3F84B1758}" sibTransId="{BA1D98AC-1DBF-4D9E-9F4B-69964488C7AD}"/>
    <dgm:cxn modelId="{6D24F266-2E3F-4B19-BDBA-28B8C35689D0}" type="presOf" srcId="{02F9F8AE-E12F-48A2-9618-DD0736D7D1A2}" destId="{1FA58ECC-C3F1-4B4F-AD7A-AF22A079E7A5}" srcOrd="0" destOrd="3" presId="urn:microsoft.com/office/officeart/2005/8/layout/vList5"/>
    <dgm:cxn modelId="{CDADDF6A-7F22-4AE6-AB10-A66215515AB6}" type="presOf" srcId="{47C3E034-09D2-4315-9375-AEE44C104891}" destId="{CED87BD2-6EDA-46F1-9671-80BB1B00729C}" srcOrd="0" destOrd="1" presId="urn:microsoft.com/office/officeart/2005/8/layout/vList5"/>
    <dgm:cxn modelId="{AA11046F-AFA9-45CA-B3CE-F5A4A0FD3189}" type="presOf" srcId="{A3677AF0-E50E-4244-A32E-5A8822823099}" destId="{1FA58ECC-C3F1-4B4F-AD7A-AF22A079E7A5}" srcOrd="0" destOrd="2" presId="urn:microsoft.com/office/officeart/2005/8/layout/vList5"/>
    <dgm:cxn modelId="{F205786F-7342-47F9-A21E-6B014E118724}" srcId="{B8455169-7BB0-4BCF-ABB7-0976B67113F5}" destId="{02F9F8AE-E12F-48A2-9618-DD0736D7D1A2}" srcOrd="3" destOrd="0" parTransId="{32F1B851-CE01-4167-8EC0-8B34D502B5E3}" sibTransId="{BCA8668E-6185-48CD-A2C2-F36A2AA934E4}"/>
    <dgm:cxn modelId="{BB163051-AB95-42E0-BE52-41267B6412A9}" type="presOf" srcId="{66FBD1DD-8D78-422B-9AA6-F070E50736EB}" destId="{CC86ACB4-47FA-4AC8-AB40-63914B5ACD45}" srcOrd="0" destOrd="0" presId="urn:microsoft.com/office/officeart/2005/8/layout/vList5"/>
    <dgm:cxn modelId="{5F11A571-105A-46D6-9C8F-757058A23650}" type="presOf" srcId="{2E10360C-21BB-405A-85DC-063AE994391C}" destId="{8AC746D5-E5FC-4780-AC5D-7C2E772744C6}" srcOrd="0" destOrd="0" presId="urn:microsoft.com/office/officeart/2005/8/layout/vList5"/>
    <dgm:cxn modelId="{E51B5657-2B0E-4F34-B3D9-74650C8BD9BC}" type="presOf" srcId="{ED722D23-4650-48CF-AE08-17212B79F95E}" destId="{CED87BD2-6EDA-46F1-9671-80BB1B00729C}" srcOrd="0" destOrd="0" presId="urn:microsoft.com/office/officeart/2005/8/layout/vList5"/>
    <dgm:cxn modelId="{D3AA8E5A-718B-47A5-9B59-90E328B08B5C}" srcId="{66FBD1DD-8D78-422B-9AA6-F070E50736EB}" destId="{47C3E034-09D2-4315-9375-AEE44C104891}" srcOrd="1" destOrd="0" parTransId="{3F7A98E2-1B87-4E3A-A02F-5B851604A463}" sibTransId="{24625C82-D400-4280-B8E1-7FD226E0A727}"/>
    <dgm:cxn modelId="{02707D88-6375-45A7-ADBF-F88C32387DD2}" type="presOf" srcId="{0483BA80-B387-4233-8E66-4AAB3DE2ED4B}" destId="{7F81ED5A-4E90-4020-8DA2-8281016EE6D8}" srcOrd="0" destOrd="1" presId="urn:microsoft.com/office/officeart/2005/8/layout/vList5"/>
    <dgm:cxn modelId="{4A8CF38A-6602-4C87-8EFA-822E3FB3D773}" type="presOf" srcId="{22FB83C8-FAF6-4BE8-961C-06312EA1E066}" destId="{E3219D79-2B9B-405E-BFC1-AD0D13BC84E6}" srcOrd="0" destOrd="0" presId="urn:microsoft.com/office/officeart/2005/8/layout/vList5"/>
    <dgm:cxn modelId="{04D96E8C-69FC-4CAE-AF0C-23023D3FEB4A}" type="presOf" srcId="{5D2F4B08-23F5-4A51-8774-9C2E9EB75A1F}" destId="{EF8E2551-33D5-4BE1-AF21-C04D93368A2B}" srcOrd="0" destOrd="0" presId="urn:microsoft.com/office/officeart/2005/8/layout/vList5"/>
    <dgm:cxn modelId="{055DEA95-D788-4C4C-B512-C44FF4E9DA1E}" type="presOf" srcId="{B8455169-7BB0-4BCF-ABB7-0976B67113F5}" destId="{31D131EF-9B75-4510-AF94-FBFFD37BCE6C}" srcOrd="0" destOrd="0" presId="urn:microsoft.com/office/officeart/2005/8/layout/vList5"/>
    <dgm:cxn modelId="{9BAEF8B2-114B-4540-9638-7AB1FDD7C3F5}" srcId="{5D2F4B08-23F5-4A51-8774-9C2E9EB75A1F}" destId="{94D1B8AB-C176-4B5E-99D1-0CA36F352C6D}" srcOrd="0" destOrd="0" parTransId="{830C2DCD-F832-4DBA-9961-4DEF76B447E1}" sibTransId="{EE9EAB92-9B57-45C4-A11E-00C384FA7C1F}"/>
    <dgm:cxn modelId="{192DEDB7-FD55-4A79-958F-BF20BE1716D9}" srcId="{5D2F4B08-23F5-4A51-8774-9C2E9EB75A1F}" destId="{B8455169-7BB0-4BCF-ABB7-0976B67113F5}" srcOrd="2" destOrd="0" parTransId="{61542439-DA7F-47FF-9C58-2551AB8771D8}" sibTransId="{DC623E6B-65EF-4993-84EB-43AF1E79BB91}"/>
    <dgm:cxn modelId="{1D7852BA-6911-4949-8174-20284F3599BB}" type="presOf" srcId="{A77CB62C-F94C-45F6-93FB-3B9EF9843C91}" destId="{E3219D79-2B9B-405E-BFC1-AD0D13BC84E6}" srcOrd="0" destOrd="1" presId="urn:microsoft.com/office/officeart/2005/8/layout/vList5"/>
    <dgm:cxn modelId="{295337BC-36DB-4EF1-87DB-C48AD60EDADE}" srcId="{B8455169-7BB0-4BCF-ABB7-0976B67113F5}" destId="{BF4FA05D-A0AB-4789-83D7-BA9A4CFB7097}" srcOrd="0" destOrd="0" parTransId="{362C0360-3EA3-4CF2-8DBA-F6E62F2BE61B}" sibTransId="{7E15AF15-9B3B-4241-B94A-886E1FF91A7F}"/>
    <dgm:cxn modelId="{002B03C1-0299-400F-9A69-4DE2A860DEBD}" srcId="{B8455169-7BB0-4BCF-ABB7-0976B67113F5}" destId="{A3677AF0-E50E-4244-A32E-5A8822823099}" srcOrd="2" destOrd="0" parTransId="{DFF1DB73-FA12-4D22-AF66-17625FCF8527}" sibTransId="{73201B24-C360-4DA1-8678-7E839717C87F}"/>
    <dgm:cxn modelId="{518A08C1-26BF-4DE1-826F-0E507E14566C}" srcId="{2E10360C-21BB-405A-85DC-063AE994391C}" destId="{0483BA80-B387-4233-8E66-4AAB3DE2ED4B}" srcOrd="1" destOrd="0" parTransId="{A5163056-1B24-4B98-AEBE-DA59E33973F1}" sibTransId="{6FAFE8D1-FFBB-4F09-BCC7-0E825F5669BA}"/>
    <dgm:cxn modelId="{88B4FEC2-7D5D-4F00-AD83-8767C50644E6}" srcId="{94D1B8AB-C176-4B5E-99D1-0CA36F352C6D}" destId="{A77CB62C-F94C-45F6-93FB-3B9EF9843C91}" srcOrd="1" destOrd="0" parTransId="{0F7D1E5F-CF42-451B-B8A3-D38319542E6A}" sibTransId="{863C06AC-A14E-4ADB-B2E6-BAA5C7F4A062}"/>
    <dgm:cxn modelId="{3C39C7D6-A520-4144-9949-F2532934157E}" srcId="{B8455169-7BB0-4BCF-ABB7-0976B67113F5}" destId="{E1E4F5F4-A300-4B8E-A0CF-04B14918332F}" srcOrd="1" destOrd="0" parTransId="{66B06347-EC67-4BCF-9C6D-CFE052F49CCA}" sibTransId="{9942F318-734C-449E-B341-65F78366E227}"/>
    <dgm:cxn modelId="{5BF62EE3-AC88-4836-924E-BF39A1CB988E}" srcId="{2E10360C-21BB-405A-85DC-063AE994391C}" destId="{246084D2-F2E6-4684-85C7-A26DF75B6DB5}" srcOrd="0" destOrd="0" parTransId="{60D9980D-4D03-4A8B-BEBC-E97E5C094F92}" sibTransId="{7DDD65AD-A9EB-4718-B9EB-DB3F8F2B2032}"/>
    <dgm:cxn modelId="{274140FE-9927-4DA3-B772-A8F82CE06B46}" srcId="{66FBD1DD-8D78-422B-9AA6-F070E50736EB}" destId="{ED722D23-4650-48CF-AE08-17212B79F95E}" srcOrd="0" destOrd="0" parTransId="{1C034FE7-599C-44A4-9C57-2F82084456F5}" sibTransId="{604B03C7-4610-4E36-A076-3C902D429E89}"/>
    <dgm:cxn modelId="{716FD65B-572B-407D-9834-D1B9ACDEF828}" type="presParOf" srcId="{EF8E2551-33D5-4BE1-AF21-C04D93368A2B}" destId="{6FC75AD2-BEDF-4902-B585-D9D6B1A4B862}" srcOrd="0" destOrd="0" presId="urn:microsoft.com/office/officeart/2005/8/layout/vList5"/>
    <dgm:cxn modelId="{A56B3364-E4C1-425D-B8DE-AB8E4935A7DD}" type="presParOf" srcId="{6FC75AD2-BEDF-4902-B585-D9D6B1A4B862}" destId="{AEB4D222-D064-402A-BE53-681DB90ABB42}" srcOrd="0" destOrd="0" presId="urn:microsoft.com/office/officeart/2005/8/layout/vList5"/>
    <dgm:cxn modelId="{4D133240-D2E4-4A87-977E-651309879491}" type="presParOf" srcId="{6FC75AD2-BEDF-4902-B585-D9D6B1A4B862}" destId="{E3219D79-2B9B-405E-BFC1-AD0D13BC84E6}" srcOrd="1" destOrd="0" presId="urn:microsoft.com/office/officeart/2005/8/layout/vList5"/>
    <dgm:cxn modelId="{6A700304-B4C3-4764-ACFD-133AC45105B9}" type="presParOf" srcId="{EF8E2551-33D5-4BE1-AF21-C04D93368A2B}" destId="{9E95E5C7-83CF-4A53-A5D9-92C2E0228A1C}" srcOrd="1" destOrd="0" presId="urn:microsoft.com/office/officeart/2005/8/layout/vList5"/>
    <dgm:cxn modelId="{159FFCF0-92F3-46E8-A6EC-70F458E3B565}" type="presParOf" srcId="{EF8E2551-33D5-4BE1-AF21-C04D93368A2B}" destId="{13B48FD6-FE04-4875-946B-2A54A90765FE}" srcOrd="2" destOrd="0" presId="urn:microsoft.com/office/officeart/2005/8/layout/vList5"/>
    <dgm:cxn modelId="{8A4F3521-083C-4BDB-9E45-236BB7FC6F9A}" type="presParOf" srcId="{13B48FD6-FE04-4875-946B-2A54A90765FE}" destId="{CC86ACB4-47FA-4AC8-AB40-63914B5ACD45}" srcOrd="0" destOrd="0" presId="urn:microsoft.com/office/officeart/2005/8/layout/vList5"/>
    <dgm:cxn modelId="{287D964D-0505-423A-B935-9B1F934C923A}" type="presParOf" srcId="{13B48FD6-FE04-4875-946B-2A54A90765FE}" destId="{CED87BD2-6EDA-46F1-9671-80BB1B00729C}" srcOrd="1" destOrd="0" presId="urn:microsoft.com/office/officeart/2005/8/layout/vList5"/>
    <dgm:cxn modelId="{E242F824-96CE-46A7-9D8E-DEAFB834B1DA}" type="presParOf" srcId="{EF8E2551-33D5-4BE1-AF21-C04D93368A2B}" destId="{02941245-829A-454E-B27B-AFB1A96160F7}" srcOrd="3" destOrd="0" presId="urn:microsoft.com/office/officeart/2005/8/layout/vList5"/>
    <dgm:cxn modelId="{72F2E3D6-4926-4A76-B6A2-EB34373E723A}" type="presParOf" srcId="{EF8E2551-33D5-4BE1-AF21-C04D93368A2B}" destId="{6284BD42-E980-4B6B-9673-99CE2E286157}" srcOrd="4" destOrd="0" presId="urn:microsoft.com/office/officeart/2005/8/layout/vList5"/>
    <dgm:cxn modelId="{CDE05EC6-B23C-49A7-B9B5-8600FF9FB167}" type="presParOf" srcId="{6284BD42-E980-4B6B-9673-99CE2E286157}" destId="{31D131EF-9B75-4510-AF94-FBFFD37BCE6C}" srcOrd="0" destOrd="0" presId="urn:microsoft.com/office/officeart/2005/8/layout/vList5"/>
    <dgm:cxn modelId="{A52198E5-99FF-456B-9197-BB2A9F0D9904}" type="presParOf" srcId="{6284BD42-E980-4B6B-9673-99CE2E286157}" destId="{1FA58ECC-C3F1-4B4F-AD7A-AF22A079E7A5}" srcOrd="1" destOrd="0" presId="urn:microsoft.com/office/officeart/2005/8/layout/vList5"/>
    <dgm:cxn modelId="{E6C106B2-717C-43E6-9905-F38B66DB5AE1}" type="presParOf" srcId="{EF8E2551-33D5-4BE1-AF21-C04D93368A2B}" destId="{9BC96EAC-2FF9-48C3-BA10-62257924F881}" srcOrd="5" destOrd="0" presId="urn:microsoft.com/office/officeart/2005/8/layout/vList5"/>
    <dgm:cxn modelId="{E6592265-A7EA-4101-B995-3E6F4B0BF068}" type="presParOf" srcId="{EF8E2551-33D5-4BE1-AF21-C04D93368A2B}" destId="{3411D01C-9E27-44B8-92A7-0D964DA5DE2C}" srcOrd="6" destOrd="0" presId="urn:microsoft.com/office/officeart/2005/8/layout/vList5"/>
    <dgm:cxn modelId="{106CFC51-29E2-409B-9CB0-93257681099B}" type="presParOf" srcId="{3411D01C-9E27-44B8-92A7-0D964DA5DE2C}" destId="{8AC746D5-E5FC-4780-AC5D-7C2E772744C6}" srcOrd="0" destOrd="0" presId="urn:microsoft.com/office/officeart/2005/8/layout/vList5"/>
    <dgm:cxn modelId="{78956325-A77E-4CF6-A89A-ADBC85E7FE87}" type="presParOf" srcId="{3411D01C-9E27-44B8-92A7-0D964DA5DE2C}" destId="{7F81ED5A-4E90-4020-8DA2-8281016EE6D8}" srcOrd="1" destOrd="0" presId="urn:microsoft.com/office/officeart/2005/8/layout/vList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E698CD-AC39-41FB-B3A5-4542B3937B5E}">
      <dsp:nvSpPr>
        <dsp:cNvPr id="0" name=""/>
        <dsp:cNvSpPr/>
      </dsp:nvSpPr>
      <dsp:spPr>
        <a:xfrm>
          <a:off x="1312008" y="1901"/>
          <a:ext cx="2660989" cy="748107"/>
        </a:xfrm>
        <a:prstGeom prst="roundRect">
          <a:avLst>
            <a:gd name="adj" fmla="val 10000"/>
          </a:avLst>
        </a:prstGeom>
        <a:solidFill>
          <a:schemeClr val="accent6">
            <a:lumMod val="60000"/>
            <a:lumOff val="40000"/>
          </a:schemeClr>
        </a:solidFill>
        <a:ln w="25400" cap="flat" cmpd="sng" algn="ctr">
          <a:solidFill>
            <a:schemeClr val="bg2">
              <a:lumMod val="2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ru-RU" sz="2400" kern="1200" dirty="0">
              <a:solidFill>
                <a:schemeClr val="bg2">
                  <a:lumMod val="25000"/>
                </a:schemeClr>
              </a:solidFill>
              <a:latin typeface="Arial" panose="020B0604020202020204" pitchFamily="34" charset="0"/>
              <a:cs typeface="Arial" panose="020B0604020202020204" pitchFamily="34" charset="0"/>
            </a:rPr>
            <a:t>Познавательные УУД</a:t>
          </a:r>
        </a:p>
      </dsp:txBody>
      <dsp:txXfrm>
        <a:off x="1333919" y="23812"/>
        <a:ext cx="2617167" cy="704285"/>
      </dsp:txXfrm>
    </dsp:sp>
    <dsp:sp modelId="{888AED7F-CA90-4BF8-A5C8-875103DE55CF}">
      <dsp:nvSpPr>
        <dsp:cNvPr id="0" name=""/>
        <dsp:cNvSpPr/>
      </dsp:nvSpPr>
      <dsp:spPr>
        <a:xfrm>
          <a:off x="1578107" y="750008"/>
          <a:ext cx="266098" cy="561080"/>
        </a:xfrm>
        <a:custGeom>
          <a:avLst/>
          <a:gdLst/>
          <a:ahLst/>
          <a:cxnLst/>
          <a:rect l="0" t="0" r="0" b="0"/>
          <a:pathLst>
            <a:path>
              <a:moveTo>
                <a:pt x="0" y="0"/>
              </a:moveTo>
              <a:lnTo>
                <a:pt x="0" y="561080"/>
              </a:lnTo>
              <a:lnTo>
                <a:pt x="266098" y="561080"/>
              </a:lnTo>
            </a:path>
          </a:pathLst>
        </a:custGeom>
        <a:noFill/>
        <a:ln w="25400" cap="flat" cmpd="sng" algn="ctr">
          <a:solidFill>
            <a:schemeClr val="bg2">
              <a:lumMod val="25000"/>
            </a:schemeClr>
          </a:solidFill>
          <a:prstDash val="solid"/>
        </a:ln>
        <a:effectLst/>
      </dsp:spPr>
      <dsp:style>
        <a:lnRef idx="2">
          <a:scrgbClr r="0" g="0" b="0"/>
        </a:lnRef>
        <a:fillRef idx="0">
          <a:scrgbClr r="0" g="0" b="0"/>
        </a:fillRef>
        <a:effectRef idx="0">
          <a:scrgbClr r="0" g="0" b="0"/>
        </a:effectRef>
        <a:fontRef idx="minor"/>
      </dsp:style>
    </dsp:sp>
    <dsp:sp modelId="{022888A2-C45B-4358-BDA1-2C2FA8095302}">
      <dsp:nvSpPr>
        <dsp:cNvPr id="0" name=""/>
        <dsp:cNvSpPr/>
      </dsp:nvSpPr>
      <dsp:spPr>
        <a:xfrm>
          <a:off x="1844206" y="937035"/>
          <a:ext cx="2547372" cy="748107"/>
        </a:xfrm>
        <a:prstGeom prst="roundRect">
          <a:avLst>
            <a:gd name="adj" fmla="val 10000"/>
          </a:avLst>
        </a:prstGeom>
        <a:solidFill>
          <a:schemeClr val="lt1">
            <a:alpha val="90000"/>
            <a:hueOff val="0"/>
            <a:satOff val="0"/>
            <a:lumOff val="0"/>
            <a:alphaOff val="0"/>
          </a:schemeClr>
        </a:solidFill>
        <a:ln w="25400" cap="flat" cmpd="sng" algn="ctr">
          <a:solidFill>
            <a:schemeClr val="bg2">
              <a:lumMod val="2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ru-RU" sz="2100" kern="1200" dirty="0" err="1">
              <a:latin typeface="Arial" panose="020B0604020202020204" pitchFamily="34" charset="0"/>
              <a:cs typeface="Arial" panose="020B0604020202020204" pitchFamily="34" charset="0"/>
            </a:rPr>
            <a:t>Общеучебные</a:t>
          </a:r>
          <a:endParaRPr lang="ru-RU" sz="2100" kern="1200" dirty="0">
            <a:latin typeface="Arial" panose="020B0604020202020204" pitchFamily="34" charset="0"/>
            <a:cs typeface="Arial" panose="020B0604020202020204" pitchFamily="34" charset="0"/>
          </a:endParaRPr>
        </a:p>
      </dsp:txBody>
      <dsp:txXfrm>
        <a:off x="1866117" y="958946"/>
        <a:ext cx="2503550" cy="704285"/>
      </dsp:txXfrm>
    </dsp:sp>
    <dsp:sp modelId="{EE7FCFC3-2E14-49BC-9291-00E316F14E3F}">
      <dsp:nvSpPr>
        <dsp:cNvPr id="0" name=""/>
        <dsp:cNvSpPr/>
      </dsp:nvSpPr>
      <dsp:spPr>
        <a:xfrm>
          <a:off x="1578107" y="750008"/>
          <a:ext cx="266098" cy="1496215"/>
        </a:xfrm>
        <a:custGeom>
          <a:avLst/>
          <a:gdLst/>
          <a:ahLst/>
          <a:cxnLst/>
          <a:rect l="0" t="0" r="0" b="0"/>
          <a:pathLst>
            <a:path>
              <a:moveTo>
                <a:pt x="0" y="0"/>
              </a:moveTo>
              <a:lnTo>
                <a:pt x="0" y="1496215"/>
              </a:lnTo>
              <a:lnTo>
                <a:pt x="266098" y="1496215"/>
              </a:lnTo>
            </a:path>
          </a:pathLst>
        </a:custGeom>
        <a:noFill/>
        <a:ln w="25400" cap="flat" cmpd="sng" algn="ctr">
          <a:solidFill>
            <a:schemeClr val="bg2">
              <a:lumMod val="25000"/>
            </a:schemeClr>
          </a:solidFill>
          <a:prstDash val="solid"/>
        </a:ln>
        <a:effectLst/>
      </dsp:spPr>
      <dsp:style>
        <a:lnRef idx="2">
          <a:scrgbClr r="0" g="0" b="0"/>
        </a:lnRef>
        <a:fillRef idx="0">
          <a:scrgbClr r="0" g="0" b="0"/>
        </a:fillRef>
        <a:effectRef idx="0">
          <a:scrgbClr r="0" g="0" b="0"/>
        </a:effectRef>
        <a:fontRef idx="minor"/>
      </dsp:style>
    </dsp:sp>
    <dsp:sp modelId="{7F270DC2-FE2E-4B9A-8B3D-10CAD43A6F07}">
      <dsp:nvSpPr>
        <dsp:cNvPr id="0" name=""/>
        <dsp:cNvSpPr/>
      </dsp:nvSpPr>
      <dsp:spPr>
        <a:xfrm>
          <a:off x="1844206" y="1872170"/>
          <a:ext cx="2592845" cy="748107"/>
        </a:xfrm>
        <a:prstGeom prst="roundRect">
          <a:avLst>
            <a:gd name="adj" fmla="val 10000"/>
          </a:avLst>
        </a:prstGeom>
        <a:solidFill>
          <a:schemeClr val="lt1">
            <a:alpha val="90000"/>
            <a:hueOff val="0"/>
            <a:satOff val="0"/>
            <a:lumOff val="0"/>
            <a:alphaOff val="0"/>
          </a:schemeClr>
        </a:solidFill>
        <a:ln w="25400" cap="flat" cmpd="sng" algn="ctr">
          <a:solidFill>
            <a:schemeClr val="bg2">
              <a:lumMod val="2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ru-RU" sz="2100" kern="1200" dirty="0">
              <a:latin typeface="Arial" panose="020B0604020202020204" pitchFamily="34" charset="0"/>
              <a:cs typeface="Arial" panose="020B0604020202020204" pitchFamily="34" charset="0"/>
            </a:rPr>
            <a:t>Логические</a:t>
          </a:r>
        </a:p>
      </dsp:txBody>
      <dsp:txXfrm>
        <a:off x="1866117" y="1894081"/>
        <a:ext cx="2549023" cy="704285"/>
      </dsp:txXfrm>
    </dsp:sp>
    <dsp:sp modelId="{4071C968-45A4-4A19-8946-AFAF0C423EF7}">
      <dsp:nvSpPr>
        <dsp:cNvPr id="0" name=""/>
        <dsp:cNvSpPr/>
      </dsp:nvSpPr>
      <dsp:spPr>
        <a:xfrm>
          <a:off x="1578107" y="750008"/>
          <a:ext cx="290553" cy="2439868"/>
        </a:xfrm>
        <a:custGeom>
          <a:avLst/>
          <a:gdLst/>
          <a:ahLst/>
          <a:cxnLst/>
          <a:rect l="0" t="0" r="0" b="0"/>
          <a:pathLst>
            <a:path>
              <a:moveTo>
                <a:pt x="0" y="0"/>
              </a:moveTo>
              <a:lnTo>
                <a:pt x="0" y="2439868"/>
              </a:lnTo>
              <a:lnTo>
                <a:pt x="290553" y="2439868"/>
              </a:lnTo>
            </a:path>
          </a:pathLst>
        </a:custGeom>
        <a:noFill/>
        <a:ln w="25400" cap="flat" cmpd="sng" algn="ctr">
          <a:solidFill>
            <a:schemeClr val="bg2">
              <a:lumMod val="25000"/>
            </a:schemeClr>
          </a:solidFill>
          <a:prstDash val="solid"/>
        </a:ln>
        <a:effectLst/>
      </dsp:spPr>
      <dsp:style>
        <a:lnRef idx="2">
          <a:scrgbClr r="0" g="0" b="0"/>
        </a:lnRef>
        <a:fillRef idx="0">
          <a:scrgbClr r="0" g="0" b="0"/>
        </a:fillRef>
        <a:effectRef idx="0">
          <a:scrgbClr r="0" g="0" b="0"/>
        </a:effectRef>
        <a:fontRef idx="minor"/>
      </dsp:style>
    </dsp:sp>
    <dsp:sp modelId="{569E4726-02DC-4F7A-BF40-93DFE5A7B2E6}">
      <dsp:nvSpPr>
        <dsp:cNvPr id="0" name=""/>
        <dsp:cNvSpPr/>
      </dsp:nvSpPr>
      <dsp:spPr>
        <a:xfrm>
          <a:off x="1868660" y="2809206"/>
          <a:ext cx="2579307" cy="761341"/>
        </a:xfrm>
        <a:prstGeom prst="roundRect">
          <a:avLst>
            <a:gd name="adj" fmla="val 10000"/>
          </a:avLst>
        </a:prstGeom>
        <a:solidFill>
          <a:schemeClr val="lt1">
            <a:alpha val="90000"/>
            <a:hueOff val="0"/>
            <a:satOff val="0"/>
            <a:lumOff val="0"/>
            <a:alphaOff val="0"/>
          </a:schemeClr>
        </a:solidFill>
        <a:ln w="25400" cap="flat" cmpd="sng" algn="ctr">
          <a:solidFill>
            <a:schemeClr val="bg2">
              <a:lumMod val="2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ru-RU" sz="2100" kern="1200" dirty="0">
              <a:latin typeface="Arial" panose="020B0604020202020204" pitchFamily="34" charset="0"/>
              <a:cs typeface="Arial" panose="020B0604020202020204" pitchFamily="34" charset="0"/>
            </a:rPr>
            <a:t>Постановка и решение проблемы</a:t>
          </a:r>
        </a:p>
      </dsp:txBody>
      <dsp:txXfrm>
        <a:off x="1890959" y="2831505"/>
        <a:ext cx="2534709" cy="7167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237F66-2923-4354-B9B0-BF3E9973B539}">
      <dsp:nvSpPr>
        <dsp:cNvPr id="0" name=""/>
        <dsp:cNvSpPr/>
      </dsp:nvSpPr>
      <dsp:spPr>
        <a:xfrm>
          <a:off x="447047" y="40"/>
          <a:ext cx="3517064" cy="1121791"/>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ru-RU" altLang="ru-RU" sz="1800" b="1" kern="1200" dirty="0">
              <a:solidFill>
                <a:srgbClr val="984807"/>
              </a:solidFill>
              <a:sym typeface="+mn-ea"/>
            </a:rPr>
            <a:t>Формирование логических УУД на уроке</a:t>
          </a:r>
          <a:endParaRPr lang="ru-RU" sz="1800" kern="1200" dirty="0"/>
        </a:p>
      </dsp:txBody>
      <dsp:txXfrm>
        <a:off x="479903" y="32896"/>
        <a:ext cx="3451352" cy="1056079"/>
      </dsp:txXfrm>
    </dsp:sp>
    <dsp:sp modelId="{B53B4040-08E1-48AC-8158-37DE59B1F8DA}">
      <dsp:nvSpPr>
        <dsp:cNvPr id="0" name=""/>
        <dsp:cNvSpPr/>
      </dsp:nvSpPr>
      <dsp:spPr>
        <a:xfrm>
          <a:off x="798753" y="1121832"/>
          <a:ext cx="351706" cy="841343"/>
        </a:xfrm>
        <a:custGeom>
          <a:avLst/>
          <a:gdLst/>
          <a:ahLst/>
          <a:cxnLst/>
          <a:rect l="0" t="0" r="0" b="0"/>
          <a:pathLst>
            <a:path>
              <a:moveTo>
                <a:pt x="0" y="0"/>
              </a:moveTo>
              <a:lnTo>
                <a:pt x="0" y="841343"/>
              </a:lnTo>
              <a:lnTo>
                <a:pt x="351706" y="841343"/>
              </a:lnTo>
            </a:path>
          </a:pathLst>
        </a:custGeom>
        <a:noFill/>
        <a:ln w="2540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C0F477-A205-4772-A246-8808E050D0E7}">
      <dsp:nvSpPr>
        <dsp:cNvPr id="0" name=""/>
        <dsp:cNvSpPr/>
      </dsp:nvSpPr>
      <dsp:spPr>
        <a:xfrm>
          <a:off x="1150460" y="1402280"/>
          <a:ext cx="2915151" cy="1121791"/>
        </a:xfrm>
        <a:prstGeom prst="roundRect">
          <a:avLst>
            <a:gd name="adj" fmla="val 10000"/>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altLang="ja-JP" sz="1400" b="1" kern="1200" dirty="0">
              <a:sym typeface="+mn-ea"/>
              <a:hlinkClick xmlns:r="http://schemas.openxmlformats.org/officeDocument/2006/relationships" r:id="rId1" action="ppaction://hlinkfile"/>
            </a:rPr>
            <a:t>Дифференциация   учебной деятельности</a:t>
          </a:r>
          <a:endParaRPr lang="ru-RU" altLang="ja-JP" sz="1400" b="1" kern="1200" dirty="0"/>
        </a:p>
        <a:p>
          <a:pPr lvl="0" defTabSz="1333500">
            <a:lnSpc>
              <a:spcPct val="90000"/>
            </a:lnSpc>
            <a:spcBef>
              <a:spcPct val="0"/>
            </a:spcBef>
            <a:spcAft>
              <a:spcPct val="35000"/>
            </a:spcAft>
            <a:buNone/>
          </a:pPr>
          <a:endParaRPr lang="ru-RU" kern="1200" dirty="0"/>
        </a:p>
      </dsp:txBody>
      <dsp:txXfrm>
        <a:off x="1183316" y="1435136"/>
        <a:ext cx="2849439" cy="1056079"/>
      </dsp:txXfrm>
    </dsp:sp>
    <dsp:sp modelId="{D357005C-0412-4CA4-A4A4-BF2BE613B2AA}">
      <dsp:nvSpPr>
        <dsp:cNvPr id="0" name=""/>
        <dsp:cNvSpPr/>
      </dsp:nvSpPr>
      <dsp:spPr>
        <a:xfrm>
          <a:off x="798753" y="1121832"/>
          <a:ext cx="316868" cy="2175367"/>
        </a:xfrm>
        <a:custGeom>
          <a:avLst/>
          <a:gdLst/>
          <a:ahLst/>
          <a:cxnLst/>
          <a:rect l="0" t="0" r="0" b="0"/>
          <a:pathLst>
            <a:path>
              <a:moveTo>
                <a:pt x="0" y="0"/>
              </a:moveTo>
              <a:lnTo>
                <a:pt x="0" y="2175367"/>
              </a:lnTo>
              <a:lnTo>
                <a:pt x="316868" y="2175367"/>
              </a:lnTo>
            </a:path>
          </a:pathLst>
        </a:custGeom>
        <a:noFill/>
        <a:ln w="2540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3568EE-996D-4480-A40D-8FA2D979762C}">
      <dsp:nvSpPr>
        <dsp:cNvPr id="0" name=""/>
        <dsp:cNvSpPr/>
      </dsp:nvSpPr>
      <dsp:spPr>
        <a:xfrm>
          <a:off x="1115622" y="2736303"/>
          <a:ext cx="2989512" cy="1121791"/>
        </a:xfrm>
        <a:prstGeom prst="roundRect">
          <a:avLst>
            <a:gd name="adj" fmla="val 10000"/>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ru-RU" altLang="ja-JP" sz="1400" b="1" kern="1200" dirty="0">
            <a:sym typeface="+mn-ea"/>
            <a:hlinkClick xmlns:r="http://schemas.openxmlformats.org/officeDocument/2006/relationships" r:id="rId2" action="ppaction://hlinkfile"/>
          </a:endParaRPr>
        </a:p>
        <a:p>
          <a:pPr marL="0" marR="0" lvl="0" indent="0" algn="ctr" defTabSz="914400" eaLnBrk="1" fontAlgn="auto" latinLnBrk="0" hangingPunct="1">
            <a:lnSpc>
              <a:spcPct val="100000"/>
            </a:lnSpc>
            <a:spcBef>
              <a:spcPct val="0"/>
            </a:spcBef>
            <a:spcAft>
              <a:spcPts val="0"/>
            </a:spcAft>
            <a:buClrTx/>
            <a:buSzTx/>
            <a:buFontTx/>
            <a:buNone/>
            <a:tabLst/>
            <a:defRPr/>
          </a:pPr>
          <a:r>
            <a:rPr lang="ru-RU" altLang="ja-JP" sz="1400" b="1" kern="1200" dirty="0">
              <a:sym typeface="+mn-ea"/>
              <a:hlinkClick xmlns:r="http://schemas.openxmlformats.org/officeDocument/2006/relationships" r:id="rId3" action="ppaction://hlinkfile"/>
            </a:rPr>
            <a:t>Комплекс упражнений, направленных на развитие логических УУД</a:t>
          </a:r>
          <a:endParaRPr lang="ru-RU" altLang="en-US" sz="1400" b="1" kern="1200" dirty="0"/>
        </a:p>
        <a:p>
          <a:pPr lvl="0" defTabSz="400050">
            <a:lnSpc>
              <a:spcPct val="90000"/>
            </a:lnSpc>
            <a:spcBef>
              <a:spcPct val="0"/>
            </a:spcBef>
            <a:spcAft>
              <a:spcPct val="35000"/>
            </a:spcAft>
            <a:buNone/>
          </a:pPr>
          <a:endParaRPr lang="ru-RU" kern="1200" dirty="0"/>
        </a:p>
      </dsp:txBody>
      <dsp:txXfrm>
        <a:off x="1148478" y="2769159"/>
        <a:ext cx="2923800" cy="1056079"/>
      </dsp:txXfrm>
    </dsp:sp>
    <dsp:sp modelId="{070B2BA8-C7FB-4565-B1C2-770473B9BCC7}">
      <dsp:nvSpPr>
        <dsp:cNvPr id="0" name=""/>
        <dsp:cNvSpPr/>
      </dsp:nvSpPr>
      <dsp:spPr>
        <a:xfrm>
          <a:off x="798753" y="1121832"/>
          <a:ext cx="351706" cy="3645823"/>
        </a:xfrm>
        <a:custGeom>
          <a:avLst/>
          <a:gdLst/>
          <a:ahLst/>
          <a:cxnLst/>
          <a:rect l="0" t="0" r="0" b="0"/>
          <a:pathLst>
            <a:path>
              <a:moveTo>
                <a:pt x="0" y="0"/>
              </a:moveTo>
              <a:lnTo>
                <a:pt x="0" y="3645823"/>
              </a:lnTo>
              <a:lnTo>
                <a:pt x="351706" y="3645823"/>
              </a:lnTo>
            </a:path>
          </a:pathLst>
        </a:custGeom>
        <a:noFill/>
        <a:ln w="2540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05378A9-D4D2-462C-96CE-D66907F9EF8B}">
      <dsp:nvSpPr>
        <dsp:cNvPr id="0" name=""/>
        <dsp:cNvSpPr/>
      </dsp:nvSpPr>
      <dsp:spPr>
        <a:xfrm>
          <a:off x="1150460" y="4206759"/>
          <a:ext cx="2989512" cy="1121791"/>
        </a:xfrm>
        <a:prstGeom prst="roundRect">
          <a:avLst>
            <a:gd name="adj" fmla="val 10000"/>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ru-RU" altLang="ja-JP" sz="1400" b="1" kern="1200" dirty="0">
            <a:sym typeface="+mn-ea"/>
            <a:hlinkClick xmlns:r="http://schemas.openxmlformats.org/officeDocument/2006/relationships" r:id="rId4" action="ppaction://hlinkfile"/>
          </a:endParaRPr>
        </a:p>
        <a:p>
          <a:pPr marL="0" marR="0" lvl="0" indent="0" algn="ctr" defTabSz="914400" eaLnBrk="1" fontAlgn="auto" latinLnBrk="0" hangingPunct="1">
            <a:lnSpc>
              <a:spcPct val="100000"/>
            </a:lnSpc>
            <a:spcBef>
              <a:spcPct val="0"/>
            </a:spcBef>
            <a:spcAft>
              <a:spcPts val="0"/>
            </a:spcAft>
            <a:buClrTx/>
            <a:buSzTx/>
            <a:buFontTx/>
            <a:buNone/>
            <a:tabLst/>
            <a:defRPr/>
          </a:pPr>
          <a:r>
            <a:rPr lang="ru-RU" altLang="ja-JP" sz="1400" b="1" kern="1200" dirty="0">
              <a:sym typeface="+mn-ea"/>
              <a:hlinkClick xmlns:r="http://schemas.openxmlformats.org/officeDocument/2006/relationships" r:id="rId4" action="ppaction://hlinkfile"/>
            </a:rPr>
            <a:t>Методы  и  приемы   </a:t>
          </a:r>
        </a:p>
        <a:p>
          <a:pPr marL="0" marR="0" lvl="0" indent="0" algn="ctr" defTabSz="914400" eaLnBrk="1" fontAlgn="auto" latinLnBrk="0" hangingPunct="1">
            <a:lnSpc>
              <a:spcPct val="100000"/>
            </a:lnSpc>
            <a:spcBef>
              <a:spcPct val="0"/>
            </a:spcBef>
            <a:spcAft>
              <a:spcPts val="0"/>
            </a:spcAft>
            <a:buClrTx/>
            <a:buSzTx/>
            <a:buFontTx/>
            <a:buNone/>
            <a:tabLst/>
            <a:defRPr/>
          </a:pPr>
          <a:r>
            <a:rPr lang="ru-RU" altLang="ja-JP" sz="1400" b="1" kern="1200" dirty="0">
              <a:sym typeface="+mn-ea"/>
              <a:hlinkClick xmlns:r="http://schemas.openxmlformats.org/officeDocument/2006/relationships" r:id="rId4" action="ppaction://hlinkfile"/>
            </a:rPr>
            <a:t> работы с упражнениями</a:t>
          </a:r>
          <a:endParaRPr lang="ru-RU" altLang="en-US" sz="1400" b="1" kern="1200" dirty="0"/>
        </a:p>
        <a:p>
          <a:pPr lvl="0" defTabSz="311150">
            <a:lnSpc>
              <a:spcPct val="90000"/>
            </a:lnSpc>
            <a:spcBef>
              <a:spcPct val="0"/>
            </a:spcBef>
            <a:spcAft>
              <a:spcPct val="35000"/>
            </a:spcAft>
            <a:buNone/>
          </a:pPr>
          <a:endParaRPr lang="ru-RU" kern="1200" dirty="0"/>
        </a:p>
      </dsp:txBody>
      <dsp:txXfrm>
        <a:off x="1183316" y="4239615"/>
        <a:ext cx="2923800" cy="1056079"/>
      </dsp:txXfrm>
    </dsp:sp>
    <dsp:sp modelId="{57A25FC6-4B79-4939-9E47-8079CBC8124E}">
      <dsp:nvSpPr>
        <dsp:cNvPr id="0" name=""/>
        <dsp:cNvSpPr/>
      </dsp:nvSpPr>
      <dsp:spPr>
        <a:xfrm>
          <a:off x="4525008" y="40"/>
          <a:ext cx="2613640" cy="1121791"/>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altLang="ru-RU" sz="1800" b="1" kern="1200" dirty="0">
              <a:solidFill>
                <a:srgbClr val="984807"/>
              </a:solidFill>
              <a:sym typeface="+mn-ea"/>
            </a:rPr>
            <a:t>Планируемые результаты</a:t>
          </a:r>
          <a:endParaRPr lang="ru-RU" altLang="en-US" sz="1800" kern="1200" dirty="0"/>
        </a:p>
        <a:p>
          <a:pPr lvl="0" algn="ctr" defTabSz="488950">
            <a:lnSpc>
              <a:spcPct val="90000"/>
            </a:lnSpc>
            <a:spcBef>
              <a:spcPct val="0"/>
            </a:spcBef>
            <a:spcAft>
              <a:spcPct val="35000"/>
            </a:spcAft>
            <a:buNone/>
          </a:pPr>
          <a:endParaRPr lang="ru-RU" sz="1500" kern="1200" dirty="0"/>
        </a:p>
      </dsp:txBody>
      <dsp:txXfrm>
        <a:off x="4557864" y="32896"/>
        <a:ext cx="2547928" cy="1056079"/>
      </dsp:txXfrm>
    </dsp:sp>
    <dsp:sp modelId="{BBCB65AA-FBC1-4145-80DB-1EC8190F10A8}">
      <dsp:nvSpPr>
        <dsp:cNvPr id="0" name=""/>
        <dsp:cNvSpPr/>
      </dsp:nvSpPr>
      <dsp:spPr>
        <a:xfrm>
          <a:off x="4786372" y="1121832"/>
          <a:ext cx="261364" cy="841343"/>
        </a:xfrm>
        <a:custGeom>
          <a:avLst/>
          <a:gdLst/>
          <a:ahLst/>
          <a:cxnLst/>
          <a:rect l="0" t="0" r="0" b="0"/>
          <a:pathLst>
            <a:path>
              <a:moveTo>
                <a:pt x="0" y="0"/>
              </a:moveTo>
              <a:lnTo>
                <a:pt x="0" y="841343"/>
              </a:lnTo>
              <a:lnTo>
                <a:pt x="261364" y="841343"/>
              </a:lnTo>
            </a:path>
          </a:pathLst>
        </a:custGeom>
        <a:noFill/>
        <a:ln w="2540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49D0C8-1DC7-4158-9262-0C08E124A413}">
      <dsp:nvSpPr>
        <dsp:cNvPr id="0" name=""/>
        <dsp:cNvSpPr/>
      </dsp:nvSpPr>
      <dsp:spPr>
        <a:xfrm>
          <a:off x="5047736" y="1402280"/>
          <a:ext cx="3564067" cy="1121791"/>
        </a:xfrm>
        <a:prstGeom prst="roundRect">
          <a:avLst>
            <a:gd name="adj" fmla="val 10000"/>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ru-RU" altLang="ru-RU" sz="1400" kern="1200" dirty="0">
              <a:solidFill>
                <a:schemeClr val="tx2"/>
              </a:solidFill>
              <a:effectLst>
                <a:outerShdw blurRad="38100" dist="38100" dir="2700000" algn="tl">
                  <a:srgbClr val="000000">
                    <a:alpha val="43137"/>
                  </a:srgbClr>
                </a:outerShdw>
              </a:effectLst>
              <a:sym typeface="+mn-ea"/>
            </a:rPr>
            <a:t>искать новые решения, рациональные способы достижения требуемого результата, новые подходы к рассмотрению предлагаемой ситуации.</a:t>
          </a:r>
          <a:endParaRPr lang="ru-RU" sz="1400" kern="1200" dirty="0">
            <a:solidFill>
              <a:schemeClr val="tx2"/>
            </a:solidFill>
            <a:effectLst>
              <a:outerShdw blurRad="38100" dist="38100" dir="2700000" algn="tl">
                <a:srgbClr val="000000">
                  <a:alpha val="43137"/>
                </a:srgbClr>
              </a:outerShdw>
            </a:effectLst>
          </a:endParaRPr>
        </a:p>
      </dsp:txBody>
      <dsp:txXfrm>
        <a:off x="5080592" y="1435136"/>
        <a:ext cx="3498355" cy="1056079"/>
      </dsp:txXfrm>
    </dsp:sp>
    <dsp:sp modelId="{A759A967-1E7E-4CBB-A2BB-73B9189050A3}">
      <dsp:nvSpPr>
        <dsp:cNvPr id="0" name=""/>
        <dsp:cNvSpPr/>
      </dsp:nvSpPr>
      <dsp:spPr>
        <a:xfrm>
          <a:off x="4786372" y="1121832"/>
          <a:ext cx="261364" cy="2243583"/>
        </a:xfrm>
        <a:custGeom>
          <a:avLst/>
          <a:gdLst/>
          <a:ahLst/>
          <a:cxnLst/>
          <a:rect l="0" t="0" r="0" b="0"/>
          <a:pathLst>
            <a:path>
              <a:moveTo>
                <a:pt x="0" y="0"/>
              </a:moveTo>
              <a:lnTo>
                <a:pt x="0" y="2243583"/>
              </a:lnTo>
              <a:lnTo>
                <a:pt x="261364" y="2243583"/>
              </a:lnTo>
            </a:path>
          </a:pathLst>
        </a:custGeom>
        <a:noFill/>
        <a:ln w="2540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D33668-E160-4BE9-A63C-EA010AED9C1B}">
      <dsp:nvSpPr>
        <dsp:cNvPr id="0" name=""/>
        <dsp:cNvSpPr/>
      </dsp:nvSpPr>
      <dsp:spPr>
        <a:xfrm>
          <a:off x="5047736" y="2804519"/>
          <a:ext cx="3649216" cy="1121791"/>
        </a:xfrm>
        <a:prstGeom prst="roundRect">
          <a:avLst>
            <a:gd name="adj" fmla="val 10000"/>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ru-RU" altLang="ru-RU" sz="1400" b="1" kern="1200" dirty="0">
              <a:solidFill>
                <a:schemeClr val="tx2"/>
              </a:solidFill>
              <a:sym typeface="+mn-ea"/>
            </a:rPr>
            <a:t>делать выводы, обосновывая свои суждения, и,  в конечном  счете, самостоятельно приобретать знания.</a:t>
          </a:r>
          <a:endParaRPr lang="ru-RU" sz="1400" b="1" kern="1200" dirty="0">
            <a:solidFill>
              <a:schemeClr val="tx2"/>
            </a:solidFill>
          </a:endParaRPr>
        </a:p>
      </dsp:txBody>
      <dsp:txXfrm>
        <a:off x="5080592" y="2837375"/>
        <a:ext cx="3583504" cy="1056079"/>
      </dsp:txXfrm>
    </dsp:sp>
    <dsp:sp modelId="{EAE5DA34-3643-4B77-AAF5-DD7D14AD597D}">
      <dsp:nvSpPr>
        <dsp:cNvPr id="0" name=""/>
        <dsp:cNvSpPr/>
      </dsp:nvSpPr>
      <dsp:spPr>
        <a:xfrm>
          <a:off x="4786372" y="1121832"/>
          <a:ext cx="261364" cy="3645823"/>
        </a:xfrm>
        <a:custGeom>
          <a:avLst/>
          <a:gdLst/>
          <a:ahLst/>
          <a:cxnLst/>
          <a:rect l="0" t="0" r="0" b="0"/>
          <a:pathLst>
            <a:path>
              <a:moveTo>
                <a:pt x="0" y="0"/>
              </a:moveTo>
              <a:lnTo>
                <a:pt x="0" y="3645823"/>
              </a:lnTo>
              <a:lnTo>
                <a:pt x="261364" y="3645823"/>
              </a:lnTo>
            </a:path>
          </a:pathLst>
        </a:custGeom>
        <a:noFill/>
        <a:ln w="2540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3F876A-7250-4E6D-9F52-93DE233F0162}">
      <dsp:nvSpPr>
        <dsp:cNvPr id="0" name=""/>
        <dsp:cNvSpPr/>
      </dsp:nvSpPr>
      <dsp:spPr>
        <a:xfrm>
          <a:off x="5047736" y="4206759"/>
          <a:ext cx="3608221" cy="1121791"/>
        </a:xfrm>
        <a:prstGeom prst="roundRect">
          <a:avLst>
            <a:gd name="adj" fmla="val 10000"/>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ru-RU" altLang="ru-RU" sz="1400" kern="1200" dirty="0">
              <a:solidFill>
                <a:schemeClr val="tx2"/>
              </a:solidFill>
              <a:effectLst>
                <a:outerShdw blurRad="38100" dist="38100" dir="2700000" algn="tl">
                  <a:srgbClr val="000000">
                    <a:alpha val="43137"/>
                  </a:srgbClr>
                </a:outerShdw>
              </a:effectLst>
              <a:sym typeface="+mn-ea"/>
            </a:rPr>
            <a:t>создавать новые информационные объекты: упражнения, викторины, олимпиады.</a:t>
          </a:r>
          <a:endParaRPr lang="ru-RU" sz="1400" kern="1200" dirty="0">
            <a:solidFill>
              <a:schemeClr val="tx2"/>
            </a:solidFill>
            <a:effectLst>
              <a:outerShdw blurRad="38100" dist="38100" dir="2700000" algn="tl">
                <a:srgbClr val="000000">
                  <a:alpha val="43137"/>
                </a:srgbClr>
              </a:outerShdw>
            </a:effectLst>
          </a:endParaRPr>
        </a:p>
      </dsp:txBody>
      <dsp:txXfrm>
        <a:off x="5080592" y="4239615"/>
        <a:ext cx="3542509" cy="10560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FDB8F8-F7D6-4E0F-B235-4739F6195C4B}">
      <dsp:nvSpPr>
        <dsp:cNvPr id="0" name=""/>
        <dsp:cNvSpPr/>
      </dsp:nvSpPr>
      <dsp:spPr>
        <a:xfrm rot="16200000">
          <a:off x="-236307" y="236307"/>
          <a:ext cx="2650604" cy="2177988"/>
        </a:xfrm>
        <a:prstGeom prst="round1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u-RU" altLang="ru-RU" sz="1600" kern="1200" dirty="0">
              <a:solidFill>
                <a:schemeClr val="accent1">
                  <a:lumMod val="75000"/>
                </a:schemeClr>
              </a:solidFill>
              <a:latin typeface="Arial" pitchFamily="34" charset="0"/>
              <a:cs typeface="Arial" pitchFamily="34" charset="0"/>
            </a:rPr>
            <a:t>Кружок по математике «Занимательная математика»</a:t>
          </a:r>
          <a:endParaRPr lang="ru-RU" sz="1600" kern="1200" dirty="0">
            <a:solidFill>
              <a:schemeClr val="accent1">
                <a:lumMod val="75000"/>
              </a:schemeClr>
            </a:solidFill>
            <a:latin typeface="Arial" pitchFamily="34" charset="0"/>
            <a:cs typeface="Arial" pitchFamily="34" charset="0"/>
          </a:endParaRPr>
        </a:p>
      </dsp:txBody>
      <dsp:txXfrm rot="5400000">
        <a:off x="0" y="0"/>
        <a:ext cx="2177988" cy="1987953"/>
      </dsp:txXfrm>
    </dsp:sp>
    <dsp:sp modelId="{136E337C-FE20-4F34-B92B-9F46C67C6710}">
      <dsp:nvSpPr>
        <dsp:cNvPr id="0" name=""/>
        <dsp:cNvSpPr/>
      </dsp:nvSpPr>
      <dsp:spPr>
        <a:xfrm>
          <a:off x="2177988" y="20568"/>
          <a:ext cx="2177988" cy="2650604"/>
        </a:xfrm>
        <a:prstGeom prst="round1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u-RU" altLang="ru-RU" sz="1600" kern="1200" dirty="0">
              <a:solidFill>
                <a:schemeClr val="tx2"/>
              </a:solidFill>
              <a:effectLst/>
              <a:latin typeface="Arial" pitchFamily="34" charset="0"/>
              <a:cs typeface="Arial" pitchFamily="34" charset="0"/>
            </a:rPr>
            <a:t>Библиотечные уроки </a:t>
          </a:r>
          <a:endParaRPr lang="en-US" altLang="ru-RU" sz="1600" kern="1200" dirty="0">
            <a:solidFill>
              <a:schemeClr val="tx2"/>
            </a:solidFill>
            <a:effectLst/>
            <a:latin typeface="Arial" pitchFamily="34" charset="0"/>
            <a:cs typeface="Arial" pitchFamily="34" charset="0"/>
          </a:endParaRPr>
        </a:p>
        <a:p>
          <a:pPr marL="0" lvl="0" indent="0" algn="ctr" defTabSz="711200">
            <a:lnSpc>
              <a:spcPct val="90000"/>
            </a:lnSpc>
            <a:spcBef>
              <a:spcPct val="0"/>
            </a:spcBef>
            <a:spcAft>
              <a:spcPct val="35000"/>
            </a:spcAft>
            <a:buNone/>
          </a:pPr>
          <a:r>
            <a:rPr lang="ru-RU" altLang="ru-RU" sz="1600" kern="1200" dirty="0">
              <a:solidFill>
                <a:schemeClr val="tx2"/>
              </a:solidFill>
              <a:effectLst/>
              <a:latin typeface="Arial" pitchFamily="34" charset="0"/>
              <a:cs typeface="Arial" pitchFamily="34" charset="0"/>
            </a:rPr>
            <a:t>(в рамках предметной недели по математике</a:t>
          </a:r>
          <a:r>
            <a:rPr lang="ru-RU" altLang="ru-RU" sz="1600" kern="1200" dirty="0">
              <a:effectLst/>
              <a:latin typeface="Arial" pitchFamily="34" charset="0"/>
              <a:cs typeface="Arial" pitchFamily="34" charset="0"/>
            </a:rPr>
            <a:t>)</a:t>
          </a:r>
          <a:endParaRPr lang="ru-RU" sz="1600" kern="1200" dirty="0">
            <a:effectLst/>
            <a:latin typeface="Arial" pitchFamily="34" charset="0"/>
            <a:cs typeface="Arial" pitchFamily="34" charset="0"/>
          </a:endParaRPr>
        </a:p>
      </dsp:txBody>
      <dsp:txXfrm>
        <a:off x="2177988" y="20568"/>
        <a:ext cx="2177988" cy="1987953"/>
      </dsp:txXfrm>
    </dsp:sp>
    <dsp:sp modelId="{B1872195-2385-477C-9500-4A1E0FA4A097}">
      <dsp:nvSpPr>
        <dsp:cNvPr id="0" name=""/>
        <dsp:cNvSpPr/>
      </dsp:nvSpPr>
      <dsp:spPr>
        <a:xfrm rot="10800000">
          <a:off x="0" y="2650604"/>
          <a:ext cx="2177988" cy="2650604"/>
        </a:xfrm>
        <a:prstGeom prst="round1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666750">
            <a:lnSpc>
              <a:spcPct val="90000"/>
            </a:lnSpc>
            <a:spcBef>
              <a:spcPct val="0"/>
            </a:spcBef>
            <a:spcAft>
              <a:spcPts val="0"/>
            </a:spcAft>
            <a:buNone/>
          </a:pPr>
          <a:endParaRPr lang="ru-RU" altLang="ru-RU" sz="1500" kern="1200" dirty="0">
            <a:solidFill>
              <a:schemeClr val="tx2"/>
            </a:solidFill>
            <a:effectLst/>
          </a:endParaRPr>
        </a:p>
        <a:p>
          <a:pPr marL="0" lvl="0" indent="0" algn="ctr" defTabSz="666750">
            <a:lnSpc>
              <a:spcPct val="90000"/>
            </a:lnSpc>
            <a:spcBef>
              <a:spcPct val="0"/>
            </a:spcBef>
            <a:spcAft>
              <a:spcPts val="0"/>
            </a:spcAft>
            <a:buNone/>
          </a:pPr>
          <a:r>
            <a:rPr lang="ru-RU" altLang="ru-RU" sz="1600" kern="1200" dirty="0">
              <a:solidFill>
                <a:schemeClr val="tx2"/>
              </a:solidFill>
              <a:effectLst/>
              <a:latin typeface="Arial" pitchFamily="34" charset="0"/>
              <a:cs typeface="Arial" pitchFamily="34" charset="0"/>
            </a:rPr>
            <a:t>Сотрудничество</a:t>
          </a:r>
        </a:p>
        <a:p>
          <a:pPr marL="0" lvl="0" indent="0" algn="ctr" defTabSz="666750">
            <a:lnSpc>
              <a:spcPct val="90000"/>
            </a:lnSpc>
            <a:spcBef>
              <a:spcPct val="0"/>
            </a:spcBef>
            <a:spcAft>
              <a:spcPts val="0"/>
            </a:spcAft>
            <a:buNone/>
          </a:pPr>
          <a:r>
            <a:rPr lang="ru-RU" altLang="ru-RU" sz="1600" kern="1200" dirty="0">
              <a:solidFill>
                <a:schemeClr val="tx2"/>
              </a:solidFill>
              <a:effectLst/>
              <a:latin typeface="Arial" pitchFamily="34" charset="0"/>
              <a:cs typeface="Arial" pitchFamily="34" charset="0"/>
            </a:rPr>
            <a:t> со школьной газетой «Вместе» </a:t>
          </a:r>
        </a:p>
        <a:p>
          <a:pPr marL="0" lvl="0" indent="0" algn="ctr" defTabSz="666750">
            <a:lnSpc>
              <a:spcPct val="90000"/>
            </a:lnSpc>
            <a:spcBef>
              <a:spcPct val="0"/>
            </a:spcBef>
            <a:spcAft>
              <a:spcPts val="0"/>
            </a:spcAft>
            <a:buNone/>
          </a:pPr>
          <a:r>
            <a:rPr lang="ru-RU" altLang="ru-RU" sz="1600" kern="1200" dirty="0">
              <a:solidFill>
                <a:schemeClr val="tx2"/>
              </a:solidFill>
              <a:effectLst/>
              <a:latin typeface="Arial" pitchFamily="34" charset="0"/>
              <a:cs typeface="Arial" pitchFamily="34" charset="0"/>
            </a:rPr>
            <a:t>(подбор учениками логических заданий)</a:t>
          </a:r>
          <a:endParaRPr lang="ru-RU" sz="1600" kern="1200" dirty="0">
            <a:solidFill>
              <a:schemeClr val="tx2"/>
            </a:solidFill>
            <a:effectLst/>
            <a:latin typeface="Arial" pitchFamily="34" charset="0"/>
            <a:cs typeface="Arial" pitchFamily="34" charset="0"/>
          </a:endParaRPr>
        </a:p>
      </dsp:txBody>
      <dsp:txXfrm rot="10800000">
        <a:off x="0" y="3313254"/>
        <a:ext cx="2177988" cy="1987953"/>
      </dsp:txXfrm>
    </dsp:sp>
    <dsp:sp modelId="{203D78B0-CB64-40B1-A9C1-5078A4416A31}">
      <dsp:nvSpPr>
        <dsp:cNvPr id="0" name=""/>
        <dsp:cNvSpPr/>
      </dsp:nvSpPr>
      <dsp:spPr>
        <a:xfrm rot="5400000">
          <a:off x="1941680" y="2886912"/>
          <a:ext cx="2650604" cy="2177988"/>
        </a:xfrm>
        <a:prstGeom prst="round1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endParaRPr lang="en-US" altLang="ru-RU" sz="1600" kern="1200" dirty="0">
            <a:solidFill>
              <a:schemeClr val="tx2"/>
            </a:solidFill>
            <a:effectLst/>
            <a:latin typeface="Arial" pitchFamily="34" charset="0"/>
            <a:cs typeface="Arial" pitchFamily="34" charset="0"/>
          </a:endParaRPr>
        </a:p>
        <a:p>
          <a:pPr marL="0" lvl="0" indent="0" algn="ctr" defTabSz="711200">
            <a:lnSpc>
              <a:spcPct val="90000"/>
            </a:lnSpc>
            <a:spcBef>
              <a:spcPct val="0"/>
            </a:spcBef>
            <a:spcAft>
              <a:spcPct val="35000"/>
            </a:spcAft>
            <a:buNone/>
          </a:pPr>
          <a:r>
            <a:rPr lang="ru-RU" altLang="ru-RU" sz="1600" kern="1200" dirty="0">
              <a:solidFill>
                <a:schemeClr val="tx2"/>
              </a:solidFill>
              <a:effectLst/>
              <a:latin typeface="Arial" pitchFamily="34" charset="0"/>
              <a:cs typeface="Arial" pitchFamily="34" charset="0"/>
            </a:rPr>
            <a:t>Конкурсы, олимпиады по математике  (платформы </a:t>
          </a:r>
          <a:r>
            <a:rPr lang="ru-RU" altLang="ru-RU" sz="1600" kern="1200" dirty="0" err="1">
              <a:solidFill>
                <a:schemeClr val="tx2"/>
              </a:solidFill>
              <a:effectLst/>
              <a:latin typeface="Arial" pitchFamily="34" charset="0"/>
              <a:cs typeface="Arial" pitchFamily="34" charset="0"/>
            </a:rPr>
            <a:t>Учи.ру</a:t>
          </a:r>
          <a:r>
            <a:rPr lang="ru-RU" altLang="ru-RU" sz="1600" kern="1200" dirty="0">
              <a:solidFill>
                <a:schemeClr val="tx2"/>
              </a:solidFill>
              <a:effectLst/>
              <a:latin typeface="Arial" pitchFamily="34" charset="0"/>
              <a:cs typeface="Arial" pitchFamily="34" charset="0"/>
            </a:rPr>
            <a:t>, </a:t>
          </a:r>
          <a:r>
            <a:rPr lang="ru-RU" altLang="ru-RU" sz="1600" kern="1200" dirty="0" err="1">
              <a:solidFill>
                <a:schemeClr val="tx2"/>
              </a:solidFill>
              <a:effectLst/>
              <a:latin typeface="Arial" pitchFamily="34" charset="0"/>
              <a:cs typeface="Arial" pitchFamily="34" charset="0"/>
            </a:rPr>
            <a:t>Фоксворд</a:t>
          </a:r>
          <a:r>
            <a:rPr lang="ru-RU" altLang="ru-RU" sz="1600" kern="1200" dirty="0">
              <a:solidFill>
                <a:schemeClr val="tx2"/>
              </a:solidFill>
              <a:effectLst/>
              <a:latin typeface="Arial" pitchFamily="34" charset="0"/>
              <a:cs typeface="Arial" pitchFamily="34" charset="0"/>
            </a:rPr>
            <a:t>, </a:t>
          </a:r>
          <a:r>
            <a:rPr lang="ru-RU" altLang="ru-RU" sz="1600" kern="1200" dirty="0" err="1">
              <a:solidFill>
                <a:schemeClr val="tx2"/>
              </a:solidFill>
              <a:effectLst/>
              <a:latin typeface="Arial" pitchFamily="34" charset="0"/>
              <a:cs typeface="Arial" pitchFamily="34" charset="0"/>
            </a:rPr>
            <a:t>Инфоурок</a:t>
          </a:r>
          <a:r>
            <a:rPr lang="ru-RU" altLang="ru-RU" sz="1600" kern="1200" dirty="0">
              <a:solidFill>
                <a:schemeClr val="tx2"/>
              </a:solidFill>
              <a:effectLst/>
              <a:latin typeface="Arial" pitchFamily="34" charset="0"/>
              <a:cs typeface="Arial" pitchFamily="34" charset="0"/>
            </a:rPr>
            <a:t>)</a:t>
          </a:r>
          <a:endParaRPr lang="ru-RU" sz="1600" kern="1200" dirty="0">
            <a:solidFill>
              <a:schemeClr val="tx2"/>
            </a:solidFill>
            <a:effectLst/>
            <a:latin typeface="Arial" pitchFamily="34" charset="0"/>
            <a:cs typeface="Arial" pitchFamily="34" charset="0"/>
          </a:endParaRPr>
        </a:p>
      </dsp:txBody>
      <dsp:txXfrm rot="-5400000">
        <a:off x="2177988" y="3313254"/>
        <a:ext cx="2177988" cy="1987953"/>
      </dsp:txXfrm>
    </dsp:sp>
    <dsp:sp modelId="{12B1E5B2-DC63-47ED-BB62-1E37FB26E6F1}">
      <dsp:nvSpPr>
        <dsp:cNvPr id="0" name=""/>
        <dsp:cNvSpPr/>
      </dsp:nvSpPr>
      <dsp:spPr>
        <a:xfrm>
          <a:off x="1224133" y="1559178"/>
          <a:ext cx="1907708" cy="2182851"/>
        </a:xfrm>
        <a:prstGeom prst="round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ru-RU" altLang="ru-RU" sz="1500" b="1" kern="1200" dirty="0">
              <a:solidFill>
                <a:srgbClr val="984807"/>
              </a:solidFill>
            </a:rPr>
            <a:t>Формирование логических УУД </a:t>
          </a:r>
        </a:p>
        <a:p>
          <a:pPr marL="0" lvl="0" indent="0" algn="ctr" defTabSz="666750">
            <a:lnSpc>
              <a:spcPct val="90000"/>
            </a:lnSpc>
            <a:spcBef>
              <a:spcPct val="0"/>
            </a:spcBef>
            <a:spcAft>
              <a:spcPct val="35000"/>
            </a:spcAft>
            <a:buNone/>
          </a:pPr>
          <a:r>
            <a:rPr lang="ru-RU" altLang="ru-RU" sz="1500" b="1" kern="1200" dirty="0">
              <a:solidFill>
                <a:srgbClr val="984807"/>
              </a:solidFill>
            </a:rPr>
            <a:t>через внеурочную деятельность</a:t>
          </a:r>
          <a:endParaRPr lang="ru-RU" sz="1500" kern="1200" dirty="0"/>
        </a:p>
      </dsp:txBody>
      <dsp:txXfrm>
        <a:off x="1317260" y="1652305"/>
        <a:ext cx="1721454" cy="19965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219D79-2B9B-405E-BFC1-AD0D13BC84E6}">
      <dsp:nvSpPr>
        <dsp:cNvPr id="0" name=""/>
        <dsp:cNvSpPr/>
      </dsp:nvSpPr>
      <dsp:spPr>
        <a:xfrm rot="5400000">
          <a:off x="4678335" y="-2532308"/>
          <a:ext cx="1430316" cy="6494932"/>
        </a:xfrm>
        <a:prstGeom prst="round2SameRect">
          <a:avLst/>
        </a:prstGeom>
        <a:solidFill>
          <a:schemeClr val="lt1"/>
        </a:solidFill>
        <a:ln w="38100" cap="flat" cmpd="sng" algn="ctr">
          <a:solidFill>
            <a:schemeClr val="accent6">
              <a:lumMod val="75000"/>
            </a:schemeClr>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Совершенствование педагогического мастерства учителя при формировании логических УУД в рамках ФГОС</a:t>
          </a:r>
        </a:p>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 Результаты диагностики обучающихся пятых классов по формированию умения логических УУД на уроках математики</a:t>
          </a:r>
        </a:p>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Анализ работы учителей математики школы по формированию познавательных УУД в рамках ФГОС </a:t>
          </a:r>
        </a:p>
      </dsp:txBody>
      <dsp:txXfrm rot="-5400000">
        <a:off x="2146027" y="69822"/>
        <a:ext cx="6425110" cy="1290672"/>
      </dsp:txXfrm>
    </dsp:sp>
    <dsp:sp modelId="{AEB4D222-D064-402A-BE53-681DB90ABB42}">
      <dsp:nvSpPr>
        <dsp:cNvPr id="0" name=""/>
        <dsp:cNvSpPr/>
      </dsp:nvSpPr>
      <dsp:spPr>
        <a:xfrm>
          <a:off x="0" y="1"/>
          <a:ext cx="2142712" cy="1222346"/>
        </a:xfrm>
        <a:prstGeom prst="roundRect">
          <a:avLst/>
        </a:prstGeom>
        <a:solidFill>
          <a:schemeClr val="accent6">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ru-RU" sz="1800" kern="1200" baseline="0" dirty="0">
              <a:solidFill>
                <a:schemeClr val="bg2">
                  <a:lumMod val="10000"/>
                </a:schemeClr>
              </a:solidFill>
              <a:latin typeface="Arial" panose="020B0604020202020204" pitchFamily="34" charset="0"/>
              <a:cs typeface="Arial" panose="020B0604020202020204" pitchFamily="34" charset="0"/>
            </a:rPr>
            <a:t>Выступления на ШМО и методическом совете</a:t>
          </a:r>
        </a:p>
      </dsp:txBody>
      <dsp:txXfrm>
        <a:off x="59670" y="59671"/>
        <a:ext cx="2023372" cy="1103006"/>
      </dsp:txXfrm>
    </dsp:sp>
    <dsp:sp modelId="{CED87BD2-6EDA-46F1-9671-80BB1B00729C}">
      <dsp:nvSpPr>
        <dsp:cNvPr id="0" name=""/>
        <dsp:cNvSpPr/>
      </dsp:nvSpPr>
      <dsp:spPr>
        <a:xfrm rot="5400000">
          <a:off x="4828027" y="-1193830"/>
          <a:ext cx="1104730" cy="6521134"/>
        </a:xfrm>
        <a:prstGeom prst="round2SameRect">
          <a:avLst/>
        </a:prstGeom>
        <a:solidFill>
          <a:schemeClr val="lt1"/>
        </a:solidFill>
        <a:ln w="38100" cap="flat" cmpd="sng" algn="ctr">
          <a:solidFill>
            <a:schemeClr val="accent6">
              <a:lumMod val="75000"/>
            </a:schemeClr>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Доклад «Формирование познавательных логических УУД при работе над задачей на уроках математики» (школьный уровень)</a:t>
          </a:r>
        </a:p>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Дифференциация учебной работы школьников пятых классов на уроках математики </a:t>
          </a:r>
          <a:r>
            <a:rPr lang="ru-RU" sz="1400" kern="1200" dirty="0">
              <a:latin typeface="Arial" panose="020B0604020202020204" pitchFamily="34" charset="0"/>
              <a:cs typeface="Arial" panose="020B0604020202020204" pitchFamily="34" charset="0"/>
            </a:rPr>
            <a:t> (муниципальный уровень)</a:t>
          </a:r>
        </a:p>
      </dsp:txBody>
      <dsp:txXfrm rot="-5400000">
        <a:off x="2119825" y="1568300"/>
        <a:ext cx="6467206" cy="996874"/>
      </dsp:txXfrm>
    </dsp:sp>
    <dsp:sp modelId="{CC86ACB4-47FA-4AC8-AB40-63914B5ACD45}">
      <dsp:nvSpPr>
        <dsp:cNvPr id="0" name=""/>
        <dsp:cNvSpPr/>
      </dsp:nvSpPr>
      <dsp:spPr>
        <a:xfrm>
          <a:off x="829" y="1486519"/>
          <a:ext cx="2118167" cy="1122466"/>
        </a:xfrm>
        <a:prstGeom prst="roundRect">
          <a:avLst/>
        </a:prstGeom>
        <a:solidFill>
          <a:schemeClr val="accent6">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ru-RU" sz="1800" kern="1200" baseline="0" dirty="0">
              <a:solidFill>
                <a:schemeClr val="bg2">
                  <a:lumMod val="10000"/>
                </a:schemeClr>
              </a:solidFill>
              <a:latin typeface="Arial" panose="020B0604020202020204" pitchFamily="34" charset="0"/>
              <a:cs typeface="Arial" panose="020B0604020202020204" pitchFamily="34" charset="0"/>
            </a:rPr>
            <a:t>Выступления на научно-практической конференции </a:t>
          </a:r>
        </a:p>
      </dsp:txBody>
      <dsp:txXfrm>
        <a:off x="55623" y="1541313"/>
        <a:ext cx="2008579" cy="1012878"/>
      </dsp:txXfrm>
    </dsp:sp>
    <dsp:sp modelId="{1FA58ECC-C3F1-4B4F-AD7A-AF22A079E7A5}">
      <dsp:nvSpPr>
        <dsp:cNvPr id="0" name=""/>
        <dsp:cNvSpPr/>
      </dsp:nvSpPr>
      <dsp:spPr>
        <a:xfrm rot="5400000">
          <a:off x="4855723" y="-73663"/>
          <a:ext cx="1046551" cy="6521257"/>
        </a:xfrm>
        <a:prstGeom prst="round2SameRect">
          <a:avLst/>
        </a:prstGeom>
        <a:solidFill>
          <a:schemeClr val="bg1"/>
        </a:solidFill>
        <a:ln w="381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Организация и проведение 2-ого регионального Математического праздника в 2025 году («Вега»)</a:t>
          </a:r>
        </a:p>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Проектная деятельность на уроках математики </a:t>
          </a:r>
        </a:p>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Дифференциация учебной работы школьников на уроках математики </a:t>
          </a:r>
        </a:p>
        <a:p>
          <a:pPr marL="114300" lvl="1" indent="-114300" algn="l" defTabSz="622300">
            <a:lnSpc>
              <a:spcPct val="90000"/>
            </a:lnSpc>
            <a:spcBef>
              <a:spcPct val="0"/>
            </a:spcBef>
            <a:spcAft>
              <a:spcPct val="15000"/>
            </a:spcAft>
            <a:buChar char="•"/>
          </a:pPr>
          <a:r>
            <a:rPr lang="ru-RU" sz="1400" kern="1200" baseline="0" dirty="0">
              <a:solidFill>
                <a:schemeClr val="bg2">
                  <a:lumMod val="10000"/>
                </a:schemeClr>
              </a:solidFill>
              <a:latin typeface="Arial" panose="020B0604020202020204" pitchFamily="34" charset="0"/>
              <a:cs typeface="Arial" panose="020B0604020202020204" pitchFamily="34" charset="0"/>
            </a:rPr>
            <a:t>инструментарий</a:t>
          </a:r>
        </a:p>
      </dsp:txBody>
      <dsp:txXfrm rot="-5400000">
        <a:off x="2118370" y="2714778"/>
        <a:ext cx="6470169" cy="944375"/>
      </dsp:txXfrm>
    </dsp:sp>
    <dsp:sp modelId="{31D131EF-9B75-4510-AF94-FBFFD37BCE6C}">
      <dsp:nvSpPr>
        <dsp:cNvPr id="0" name=""/>
        <dsp:cNvSpPr/>
      </dsp:nvSpPr>
      <dsp:spPr>
        <a:xfrm>
          <a:off x="829" y="2758927"/>
          <a:ext cx="2117541" cy="856075"/>
        </a:xfrm>
        <a:prstGeom prst="roundRect">
          <a:avLst/>
        </a:prstGeom>
        <a:solidFill>
          <a:schemeClr val="accent6">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ru-RU" sz="1800" kern="1200" baseline="0" dirty="0">
              <a:solidFill>
                <a:schemeClr val="bg2">
                  <a:lumMod val="10000"/>
                </a:schemeClr>
              </a:solidFill>
              <a:latin typeface="Arial" panose="020B0604020202020204" pitchFamily="34" charset="0"/>
              <a:cs typeface="Arial" panose="020B0604020202020204" pitchFamily="34" charset="0"/>
            </a:rPr>
            <a:t>Открытые уроки, инструментарий</a:t>
          </a:r>
        </a:p>
      </dsp:txBody>
      <dsp:txXfrm>
        <a:off x="42619" y="2800717"/>
        <a:ext cx="2033961" cy="772495"/>
      </dsp:txXfrm>
    </dsp:sp>
    <dsp:sp modelId="{7F81ED5A-4E90-4020-8DA2-8281016EE6D8}">
      <dsp:nvSpPr>
        <dsp:cNvPr id="0" name=""/>
        <dsp:cNvSpPr/>
      </dsp:nvSpPr>
      <dsp:spPr>
        <a:xfrm rot="5400000">
          <a:off x="4955835" y="1065461"/>
          <a:ext cx="875276" cy="6493065"/>
        </a:xfrm>
        <a:prstGeom prst="round2SameRect">
          <a:avLst/>
        </a:prstGeom>
        <a:solidFill>
          <a:schemeClr val="lt1"/>
        </a:solidFill>
        <a:ln w="38100" cap="flat" cmpd="sng" algn="ctr">
          <a:solidFill>
            <a:schemeClr val="accent6">
              <a:lumMod val="75000"/>
            </a:schemeClr>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endParaRPr lang="ru-RU" sz="1400" kern="1200" baseline="0" dirty="0">
            <a:solidFill>
              <a:schemeClr val="bg2">
                <a:lumMod val="10000"/>
              </a:schemeClr>
            </a:solidFill>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n-US" sz="1400" kern="1200" baseline="0" dirty="0">
              <a:solidFill>
                <a:schemeClr val="bg2">
                  <a:lumMod val="10000"/>
                </a:schemeClr>
              </a:solidFill>
              <a:latin typeface="Arial" panose="020B0604020202020204" pitchFamily="34" charset="0"/>
              <a:cs typeface="Arial" panose="020B0604020202020204" pitchFamily="34" charset="0"/>
            </a:rPr>
            <a:t>http://www.zavuch.ru/</a:t>
          </a:r>
          <a:endParaRPr lang="ru-RU" sz="1400" kern="1200" baseline="0" dirty="0">
            <a:solidFill>
              <a:schemeClr val="bg2">
                <a:lumMod val="10000"/>
              </a:schemeClr>
            </a:solidFill>
            <a:latin typeface="Arial" panose="020B0604020202020204" pitchFamily="34" charset="0"/>
            <a:cs typeface="Arial" panose="020B0604020202020204" pitchFamily="34" charset="0"/>
          </a:endParaRPr>
        </a:p>
      </dsp:txBody>
      <dsp:txXfrm rot="-5400000">
        <a:off x="2146941" y="3917083"/>
        <a:ext cx="6450338" cy="789822"/>
      </dsp:txXfrm>
    </dsp:sp>
    <dsp:sp modelId="{8AC746D5-E5FC-4780-AC5D-7C2E772744C6}">
      <dsp:nvSpPr>
        <dsp:cNvPr id="0" name=""/>
        <dsp:cNvSpPr/>
      </dsp:nvSpPr>
      <dsp:spPr>
        <a:xfrm>
          <a:off x="0" y="3766443"/>
          <a:ext cx="2146111" cy="1094096"/>
        </a:xfrm>
        <a:prstGeom prst="roundRect">
          <a:avLst/>
        </a:prstGeom>
        <a:solidFill>
          <a:schemeClr val="accent6">
            <a:lumMod val="60000"/>
            <a:lumOff val="4000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ru-RU" sz="1800" kern="1200" baseline="0" dirty="0">
              <a:solidFill>
                <a:schemeClr val="bg2">
                  <a:lumMod val="10000"/>
                </a:schemeClr>
              </a:solidFill>
              <a:latin typeface="Arial" panose="020B0604020202020204" pitchFamily="34" charset="0"/>
              <a:cs typeface="Arial" panose="020B0604020202020204" pitchFamily="34" charset="0"/>
            </a:rPr>
            <a:t>Интернет-ресурс профессиональной деятельности</a:t>
          </a:r>
        </a:p>
      </dsp:txBody>
      <dsp:txXfrm>
        <a:off x="53409" y="3819852"/>
        <a:ext cx="2039293" cy="98727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1">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rSet qsTypeId="urn:microsoft.com/office/officeart/2005/8/quickstyle/simple5"/>
        </dgm:pt>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linDir" val="fromT"/>
              <dgm:param type="chAlign" val="l"/>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srcNode" val="rootConnector"/>
                        <dgm:param type="dim" val="1D"/>
                        <dgm:param type="endSty" val="noArr"/>
                        <dgm:param type="connRout" val="bend"/>
                        <dgm:param type="begPts" val="bCtr"/>
                        <dgm:param type="endPts" val="midL"/>
                      </dgm:alg>
                    </dgm:if>
                    <dgm:else name="Name16">
                      <dgm:alg type="conn">
                        <dgm:param type="srcNode" val="rootConnector"/>
                        <dgm:param type="dim" val="1D"/>
                        <dgm:param type="endSty" val="noArr"/>
                        <dgm:param type="connRout" val="bend"/>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mn-cs"/>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atin typeface="Arial" panose="020B0604020202020204" pitchFamily="34" charset="0"/>
                <a:cs typeface="+mn-cs"/>
              </a:defRPr>
            </a:lvl1pPr>
          </a:lstStyle>
          <a:p>
            <a:pPr>
              <a:defRPr/>
            </a:pPr>
            <a:fld id="{E1C08C8F-EDE3-4A03-9B68-21A1B325AC4F}" type="datetimeFigureOut">
              <a:rPr lang="ru-RU"/>
              <a:pPr>
                <a:defRPr/>
              </a:pPr>
              <a:t>26.02.2026</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atin typeface="Arial" panose="020B0604020202020204" pitchFamily="34" charset="0"/>
                <a:cs typeface="+mn-cs"/>
              </a:defRPr>
            </a:lvl1pPr>
          </a:lstStyle>
          <a:p>
            <a:pPr>
              <a:defRPr/>
            </a:pPr>
            <a:fld id="{14F533BA-71C3-44B2-9412-9279290522BD}"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algun Gothic" panose="020B0503020000020004" pitchFamily="34" charset="-127"/>
        <a:cs typeface="+mn-cs"/>
      </a:defRPr>
    </a:lvl1pPr>
    <a:lvl2pPr marL="457200" algn="l" rtl="0" fontAlgn="base">
      <a:spcBef>
        <a:spcPct val="30000"/>
      </a:spcBef>
      <a:spcAft>
        <a:spcPct val="0"/>
      </a:spcAft>
      <a:defRPr sz="1200" kern="1200">
        <a:solidFill>
          <a:schemeClr val="tx1"/>
        </a:solidFill>
        <a:latin typeface="+mn-lt"/>
        <a:ea typeface="Malgun Gothic" panose="020B0503020000020004" pitchFamily="34" charset="-127"/>
        <a:cs typeface="+mn-cs"/>
      </a:defRPr>
    </a:lvl2pPr>
    <a:lvl3pPr marL="914400" algn="l" rtl="0" fontAlgn="base">
      <a:spcBef>
        <a:spcPct val="30000"/>
      </a:spcBef>
      <a:spcAft>
        <a:spcPct val="0"/>
      </a:spcAft>
      <a:defRPr sz="1200" kern="1200">
        <a:solidFill>
          <a:schemeClr val="tx1"/>
        </a:solidFill>
        <a:latin typeface="+mn-lt"/>
        <a:ea typeface="Malgun Gothic" panose="020B0503020000020004" pitchFamily="34" charset="-127"/>
        <a:cs typeface="+mn-cs"/>
      </a:defRPr>
    </a:lvl3pPr>
    <a:lvl4pPr marL="1371600" algn="l" rtl="0" fontAlgn="base">
      <a:spcBef>
        <a:spcPct val="30000"/>
      </a:spcBef>
      <a:spcAft>
        <a:spcPct val="0"/>
      </a:spcAft>
      <a:defRPr sz="1200" kern="1200">
        <a:solidFill>
          <a:schemeClr val="tx1"/>
        </a:solidFill>
        <a:latin typeface="+mn-lt"/>
        <a:ea typeface="Malgun Gothic" panose="020B0503020000020004" pitchFamily="34" charset="-127"/>
        <a:cs typeface="+mn-cs"/>
      </a:defRPr>
    </a:lvl4pPr>
    <a:lvl5pPr marL="1828800" algn="l" rtl="0" fontAlgn="base">
      <a:spcBef>
        <a:spcPct val="30000"/>
      </a:spcBef>
      <a:spcAft>
        <a:spcPct val="0"/>
      </a:spcAft>
      <a:defRPr sz="1200" kern="1200">
        <a:solidFill>
          <a:schemeClr val="tx1"/>
        </a:solidFill>
        <a:latin typeface="+mn-lt"/>
        <a:ea typeface="Malgun Gothic" panose="020B0503020000020004" pitchFamily="34" charset="-127"/>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Замещающий образ слайда 1"/>
          <p:cNvSpPr>
            <a:spLocks noGrp="1" noRot="1" noChangeAspect="1"/>
          </p:cNvSpPr>
          <p:nvPr>
            <p:ph type="sldImg" idx="2"/>
          </p:nvPr>
        </p:nvSpPr>
        <p:spPr bwMode="auto">
          <a:noFill/>
          <a:ln>
            <a:solidFill>
              <a:srgbClr val="000000"/>
            </a:solidFill>
            <a:miter lim="800000"/>
          </a:ln>
        </p:spPr>
      </p:sp>
      <p:sp>
        <p:nvSpPr>
          <p:cNvPr id="23554" name="Замещающий текст 2"/>
          <p:cNvSpPr>
            <a:spLocks noGrp="1"/>
          </p:cNvSpPr>
          <p:nvPr>
            <p:ph type="body" idx="3"/>
          </p:nvPr>
        </p:nvSpPr>
        <p:spPr bwMode="auto">
          <a:noFill/>
        </p:spPr>
        <p:txBody>
          <a:bodyPr wrap="square" numCol="1" anchor="t" anchorCtr="0" compatLnSpc="1"/>
          <a:lstStyle/>
          <a:p>
            <a:pPr>
              <a:spcBef>
                <a:spcPct val="0"/>
              </a:spcBef>
            </a:pPr>
            <a:endParaRPr lang="ru-RU"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14F533BA-71C3-44B2-9412-9279290522BD}" type="slidenum">
              <a:rPr lang="ru-RU" smtClean="0"/>
              <a:pPr>
                <a:defRPr/>
              </a:pPr>
              <a:t>4</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14F533BA-71C3-44B2-9412-9279290522BD}" type="slidenum">
              <a:rPr lang="ru-RU" smtClean="0"/>
              <a:pPr>
                <a:defRPr/>
              </a:pPr>
              <a:t>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6778"/>
            <a:ext cx="9144000" cy="1069514"/>
          </a:xfrm>
          <a:prstGeom prst="rect">
            <a:avLst/>
          </a:prstGeom>
        </p:spPr>
        <p:txBody>
          <a:bodyPr anchor="ctr"/>
          <a:lstStyle>
            <a:lvl1pPr>
              <a:defRPr b="1" baseline="0">
                <a:solidFill>
                  <a:schemeClr val="tx1">
                    <a:lumMod val="75000"/>
                    <a:lumOff val="25000"/>
                  </a:schemeClr>
                </a:solidFill>
                <a:latin typeface="Arial" panose="020B0604020202020204" pitchFamily="34" charset="0"/>
                <a:cs typeface="Arial" panose="020B0604020202020204" pitchFamily="34" charset="0"/>
              </a:defRPr>
            </a:lvl1pPr>
          </a:lstStyle>
          <a:p>
            <a:r>
              <a:rPr lang="ru-RU" altLang="ko-KR" dirty="0"/>
              <a:t>Образец заголовка</a:t>
            </a:r>
            <a:endParaRPr lang="ko-KR" altLang="en-US" dirty="0"/>
          </a:p>
        </p:txBody>
      </p:sp>
      <p:sp>
        <p:nvSpPr>
          <p:cNvPr id="3" name="Content Placeholder 2"/>
          <p:cNvSpPr>
            <a:spLocks noGrp="1"/>
          </p:cNvSpPr>
          <p:nvPr>
            <p:ph idx="1"/>
          </p:nvPr>
        </p:nvSpPr>
        <p:spPr>
          <a:xfrm>
            <a:off x="457200" y="1600201"/>
            <a:ext cx="8229600" cy="460648"/>
          </a:xfrm>
          <a:prstGeom prst="rect">
            <a:avLst/>
          </a:prstGeom>
        </p:spPr>
        <p:txBody>
          <a:bodyPr anchor="ctr"/>
          <a:lstStyle>
            <a:lvl1pPr marL="0" indent="0">
              <a:buNone/>
              <a:defRPr sz="2000">
                <a:solidFill>
                  <a:schemeClr val="tx1">
                    <a:lumMod val="75000"/>
                    <a:lumOff val="25000"/>
                  </a:schemeClr>
                </a:solidFill>
              </a:defRPr>
            </a:lvl1pPr>
          </a:lstStyle>
          <a:p>
            <a:pPr lvl="0"/>
            <a:r>
              <a:rPr lang="en-US" altLang="ko-KR" dirty="0"/>
              <a:t>Click to edit Master text styles</a:t>
            </a:r>
          </a:p>
        </p:txBody>
      </p:sp>
      <p:sp>
        <p:nvSpPr>
          <p:cNvPr id="4" name="Content Placeholder 2"/>
          <p:cNvSpPr>
            <a:spLocks noGrp="1"/>
          </p:cNvSpPr>
          <p:nvPr>
            <p:ph idx="10"/>
          </p:nvPr>
        </p:nvSpPr>
        <p:spPr>
          <a:xfrm>
            <a:off x="467544" y="2276872"/>
            <a:ext cx="8229600" cy="3600400"/>
          </a:xfrm>
          <a:prstGeom prst="rect">
            <a:avLst/>
          </a:prstGeom>
        </p:spPr>
        <p:txBody>
          <a:bodyPr lIns="396000" anchor="t"/>
          <a:lstStyle>
            <a:lvl1pPr marL="0" indent="0">
              <a:buNone/>
              <a:defRPr sz="1400">
                <a:solidFill>
                  <a:schemeClr val="tx1">
                    <a:lumMod val="75000"/>
                    <a:lumOff val="25000"/>
                  </a:schemeClr>
                </a:solidFill>
              </a:defRPr>
            </a:lvl1pPr>
          </a:lstStyle>
          <a:p>
            <a:pPr lvl="0"/>
            <a:r>
              <a:rPr lang="en-US" altLang="ko-KR" dirty="0"/>
              <a:t>Click to edit Master text styles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Замещающая дата 1"/>
          <p:cNvSpPr>
            <a:spLocks noGrp="1"/>
          </p:cNvSpPr>
          <p:nvPr>
            <p:ph type="dt" sz="half" idx="10"/>
          </p:nvPr>
        </p:nvSpPr>
        <p:spPr>
          <a:xfrm>
            <a:off x="457200" y="6356350"/>
            <a:ext cx="2133600" cy="365125"/>
          </a:xfrm>
        </p:spPr>
        <p:txBody>
          <a:bodyPr/>
          <a:lstStyle>
            <a:lvl1pPr fontAlgn="auto">
              <a:spcBef>
                <a:spcPts val="0"/>
              </a:spcBef>
              <a:spcAft>
                <a:spcPts val="0"/>
              </a:spcAft>
              <a:defRPr sz="1200">
                <a:solidFill>
                  <a:schemeClr val="tx1">
                    <a:tint val="75000"/>
                  </a:schemeClr>
                </a:solidFill>
                <a:latin typeface="+mn-lt"/>
                <a:ea typeface="+mn-ea"/>
                <a:cs typeface="+mn-cs"/>
              </a:defRPr>
            </a:lvl1pPr>
          </a:lstStyle>
          <a:p>
            <a:pPr>
              <a:defRPr/>
            </a:pPr>
            <a:fld id="{76E4BBF9-7741-4671-91DB-40F5946BA637}" type="datetime1">
              <a:rPr lang="ru-RU"/>
              <a:pPr>
                <a:defRPr/>
              </a:pPr>
              <a:t>26.02.2026</a:t>
            </a:fld>
            <a:endParaRPr lang="ru-RU"/>
          </a:p>
        </p:txBody>
      </p:sp>
      <p:sp>
        <p:nvSpPr>
          <p:cNvPr id="3" name="Замещающий нижний колонтитул 2"/>
          <p:cNvSpPr>
            <a:spLocks noGrp="1"/>
          </p:cNvSpPr>
          <p:nvPr>
            <p:ph type="ftr" sz="quarter" idx="11"/>
          </p:nvPr>
        </p:nvSpPr>
        <p:spPr>
          <a:xfrm>
            <a:off x="3124200" y="6356350"/>
            <a:ext cx="2895600" cy="365125"/>
          </a:xfrm>
        </p:spPr>
        <p:txBody>
          <a:bodyP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r>
              <a:rPr lang="en-US"/>
              <a:t>http://aida.ucoz.ru</a:t>
            </a:r>
            <a:endParaRPr lang="ru-RU"/>
          </a:p>
        </p:txBody>
      </p:sp>
      <p:sp>
        <p:nvSpPr>
          <p:cNvPr id="4" name="Замещающий номер слайда 3"/>
          <p:cNvSpPr>
            <a:spLocks noGrp="1"/>
          </p:cNvSpPr>
          <p:nvPr>
            <p:ph type="sldNum" sz="quarter" idx="12"/>
          </p:nvPr>
        </p:nvSpPr>
        <p:spPr>
          <a:xfrm>
            <a:off x="6553200" y="6356350"/>
            <a:ext cx="2133600" cy="365125"/>
          </a:xfrm>
        </p:spPr>
        <p:txBody>
          <a:bodyPr/>
          <a:lstStyle>
            <a:lvl1pPr>
              <a:defRPr dirty="0">
                <a:latin typeface="Calibri" panose="020F0502020204030204" pitchFamily="34" charset="0"/>
                <a:cs typeface="+mn-cs"/>
              </a:defRPr>
            </a:lvl1pPr>
          </a:lstStyle>
          <a:p>
            <a:pPr>
              <a:defRPr/>
            </a:pPr>
            <a:fld id="{E4A0C16F-A958-417C-9F0E-6850CDF9FF98}" type="slidenum">
              <a:rPr lang="ru-RU"/>
              <a:pPr>
                <a:defRPr/>
              </a:pPr>
              <a:t>‹#›</a:t>
            </a:fld>
            <a:endParaRPr lang="ru-RU"/>
          </a:p>
        </p:txBody>
      </p:sp>
    </p:spTree>
  </p:cSld>
  <p:clrMapOvr>
    <a:masterClrMapping/>
  </p:clrMapOvr>
  <p:transition spd="med">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AB34025-96F6-48AA-B7C3-85F46A2289C6}" type="datetimeFigureOut">
              <a:rPr lang="en-US"/>
              <a:pPr>
                <a:defRPr/>
              </a:pPr>
              <a:t>2/26/2026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7269DEB-873A-402F-A7B4-4823439836A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018D64F1-E101-4686-A235-5AFE14083EAD}" type="datetimeFigureOut">
              <a:rPr lang="en-US"/>
              <a:pPr>
                <a:defRPr/>
              </a:pPr>
              <a:t>2/26/2026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C17765A-2EB2-46BC-AEFE-FE89AFACD0B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B7C5655-4CF5-45BD-83DE-F2B7526004BA}" type="datetimeFigureOut">
              <a:rPr lang="en-US"/>
              <a:pPr>
                <a:defRPr/>
              </a:pPr>
              <a:t>2/26/2026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7551C31-8ACD-46D7-9751-D9950B2F3D3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19BADF53-CD93-44F8-B3FE-95DB447FBDA3}" type="datetimeFigureOut">
              <a:rPr lang="en-US"/>
              <a:pPr>
                <a:defRPr/>
              </a:pPr>
              <a:t>2/26/2026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C7E7DA-0D49-46A9-90D2-940752C8FD7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A1A17E62-9577-4EA7-AC5A-6263734301F3}" type="datetimeFigureOut">
              <a:rPr lang="en-US"/>
              <a:pPr>
                <a:defRPr/>
              </a:pPr>
              <a:t>2/26/2026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67CE5B0-B028-405D-9AF1-88C0BF3C9CE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C2EC9BD-1A7C-4FF0-B82A-2EBC6BCB9BDB}" type="datetimeFigureOut">
              <a:rPr lang="en-US"/>
              <a:pPr>
                <a:defRPr/>
              </a:pPr>
              <a:t>2/26/2026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CBCCEC5-0FCC-4041-ABD3-277E71ABC75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41701EE-8728-4C59-8406-D0A4B254F715}" type="datetimeFigureOut">
              <a:rPr lang="en-US"/>
              <a:pPr>
                <a:defRPr/>
              </a:pPr>
              <a:t>2/26/2026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D06EB67-B621-4D29-AAD5-818339A6531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736CAFF-958A-43D5-B8F1-E3EFEDDD38C7}" type="datetimeFigureOut">
              <a:rPr lang="en-US"/>
              <a:pPr>
                <a:defRPr/>
              </a:pPr>
              <a:t>2/26/2026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8F250E-B561-4CC4-A759-A93913820E79}"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5F5DD48-E375-4526-9C97-8A7EB8F39498}" type="datetimeFigureOut">
              <a:rPr lang="en-US"/>
              <a:pPr>
                <a:defRPr/>
              </a:pPr>
              <a:t>2/26/2026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5C60320-3534-43AE-A49F-AE8E0BD6DB5E}"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214045E-B552-4A74-A8E6-9688280D486B}" type="datetimeFigureOut">
              <a:rPr lang="en-US"/>
              <a:pPr>
                <a:defRPr/>
              </a:pPr>
              <a:t>2/26/2026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7275A7-11AB-4FF5-AD37-E5E3FB9AD2B8}"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1024C63-F93C-4F4A-B959-C7A9E58B1112}" type="datetimeFigureOut">
              <a:rPr lang="en-US"/>
              <a:pPr>
                <a:defRPr/>
              </a:pPr>
              <a:t>2/26/2026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D7319E4-C3BA-49C7-BAD5-67953E5AD03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rtl="0" eaLnBrk="0" fontAlgn="base" latinLnBrk="1" hangingPunct="0">
        <a:spcBef>
          <a:spcPct val="0"/>
        </a:spcBef>
        <a:spcAft>
          <a:spcPct val="0"/>
        </a:spcAft>
        <a:defRPr sz="4000" b="1" kern="1200">
          <a:solidFill>
            <a:schemeClr val="tx1"/>
          </a:solidFill>
          <a:latin typeface="Arial" panose="020B0604020202020204" pitchFamily="34" charset="0"/>
          <a:ea typeface="Malgun Gothic" panose="020B0503020000020004" pitchFamily="34" charset="-127"/>
          <a:cs typeface="Arial" panose="020B0604020202020204" pitchFamily="34" charset="0"/>
        </a:defRPr>
      </a:lvl1pPr>
      <a:lvl2pPr algn="l" rtl="0" eaLnBrk="0" fontAlgn="base" latinLnBrk="1" hangingPunct="0">
        <a:spcBef>
          <a:spcPct val="0"/>
        </a:spcBef>
        <a:spcAft>
          <a:spcPct val="0"/>
        </a:spcAft>
        <a:defRPr sz="4000" b="1">
          <a:solidFill>
            <a:schemeClr val="tx1"/>
          </a:solidFill>
          <a:latin typeface="Arial" panose="020B0604020202020204" pitchFamily="34" charset="0"/>
          <a:ea typeface="Malgun Gothic" panose="020B0503020000020004" pitchFamily="34" charset="-127"/>
          <a:cs typeface="Arial" panose="020B0604020202020204" pitchFamily="34" charset="0"/>
        </a:defRPr>
      </a:lvl2pPr>
      <a:lvl3pPr algn="l" rtl="0" eaLnBrk="0" fontAlgn="base" latinLnBrk="1" hangingPunct="0">
        <a:spcBef>
          <a:spcPct val="0"/>
        </a:spcBef>
        <a:spcAft>
          <a:spcPct val="0"/>
        </a:spcAft>
        <a:defRPr sz="4000" b="1">
          <a:solidFill>
            <a:schemeClr val="tx1"/>
          </a:solidFill>
          <a:latin typeface="Arial" panose="020B0604020202020204" pitchFamily="34" charset="0"/>
          <a:ea typeface="Malgun Gothic" panose="020B0503020000020004" pitchFamily="34" charset="-127"/>
          <a:cs typeface="Arial" panose="020B0604020202020204" pitchFamily="34" charset="0"/>
        </a:defRPr>
      </a:lvl3pPr>
      <a:lvl4pPr algn="l" rtl="0" eaLnBrk="0" fontAlgn="base" latinLnBrk="1" hangingPunct="0">
        <a:spcBef>
          <a:spcPct val="0"/>
        </a:spcBef>
        <a:spcAft>
          <a:spcPct val="0"/>
        </a:spcAft>
        <a:defRPr sz="4000" b="1">
          <a:solidFill>
            <a:schemeClr val="tx1"/>
          </a:solidFill>
          <a:latin typeface="Arial" panose="020B0604020202020204" pitchFamily="34" charset="0"/>
          <a:ea typeface="Malgun Gothic" panose="020B0503020000020004" pitchFamily="34" charset="-127"/>
          <a:cs typeface="Arial" panose="020B0604020202020204" pitchFamily="34" charset="0"/>
        </a:defRPr>
      </a:lvl4pPr>
      <a:lvl5pPr algn="l" rtl="0" eaLnBrk="0" fontAlgn="base" latinLnBrk="1" hangingPunct="0">
        <a:spcBef>
          <a:spcPct val="0"/>
        </a:spcBef>
        <a:spcAft>
          <a:spcPct val="0"/>
        </a:spcAft>
        <a:defRPr sz="4000" b="1">
          <a:solidFill>
            <a:schemeClr val="tx1"/>
          </a:solidFill>
          <a:latin typeface="Arial" panose="020B0604020202020204" pitchFamily="34" charset="0"/>
          <a:ea typeface="Malgun Gothic" panose="020B0503020000020004" pitchFamily="34" charset="-127"/>
          <a:cs typeface="Arial" panose="020B0604020202020204" pitchFamily="34" charset="0"/>
        </a:defRPr>
      </a:lvl5pPr>
      <a:lvl6pPr marL="457200" algn="l" rtl="0" fontAlgn="base" latinLnBrk="1">
        <a:spcBef>
          <a:spcPct val="0"/>
        </a:spcBef>
        <a:spcAft>
          <a:spcPct val="0"/>
        </a:spcAft>
        <a:defRPr sz="4000" b="1">
          <a:solidFill>
            <a:schemeClr val="tx1"/>
          </a:solidFill>
          <a:latin typeface="Arial" panose="020B0604020202020204" pitchFamily="34" charset="0"/>
          <a:ea typeface="Malgun Gothic" panose="020B0503020000020004" pitchFamily="34" charset="-127"/>
          <a:cs typeface="Arial" panose="020B0604020202020204" pitchFamily="34" charset="0"/>
        </a:defRPr>
      </a:lvl6pPr>
      <a:lvl7pPr marL="914400" algn="l" rtl="0" fontAlgn="base" latinLnBrk="1">
        <a:spcBef>
          <a:spcPct val="0"/>
        </a:spcBef>
        <a:spcAft>
          <a:spcPct val="0"/>
        </a:spcAft>
        <a:defRPr sz="4000" b="1">
          <a:solidFill>
            <a:schemeClr val="tx1"/>
          </a:solidFill>
          <a:latin typeface="Arial" panose="020B0604020202020204" pitchFamily="34" charset="0"/>
          <a:ea typeface="Malgun Gothic" panose="020B0503020000020004" pitchFamily="34" charset="-127"/>
          <a:cs typeface="Arial" panose="020B0604020202020204" pitchFamily="34" charset="0"/>
        </a:defRPr>
      </a:lvl7pPr>
      <a:lvl8pPr marL="1371600" algn="l" rtl="0" fontAlgn="base" latinLnBrk="1">
        <a:spcBef>
          <a:spcPct val="0"/>
        </a:spcBef>
        <a:spcAft>
          <a:spcPct val="0"/>
        </a:spcAft>
        <a:defRPr sz="4000" b="1">
          <a:solidFill>
            <a:schemeClr val="tx1"/>
          </a:solidFill>
          <a:latin typeface="Arial" panose="020B0604020202020204" pitchFamily="34" charset="0"/>
          <a:ea typeface="Malgun Gothic" panose="020B0503020000020004" pitchFamily="34" charset="-127"/>
          <a:cs typeface="Arial" panose="020B0604020202020204" pitchFamily="34" charset="0"/>
        </a:defRPr>
      </a:lvl8pPr>
      <a:lvl9pPr marL="1828800" algn="l" rtl="0" fontAlgn="base" latinLnBrk="1">
        <a:spcBef>
          <a:spcPct val="0"/>
        </a:spcBef>
        <a:spcAft>
          <a:spcPct val="0"/>
        </a:spcAft>
        <a:defRPr sz="4000" b="1">
          <a:solidFill>
            <a:schemeClr val="tx1"/>
          </a:solidFill>
          <a:latin typeface="Arial" panose="020B0604020202020204" pitchFamily="34" charset="0"/>
          <a:ea typeface="Malgun Gothic" panose="020B0503020000020004" pitchFamily="34" charset="-127"/>
          <a:cs typeface="Arial" panose="020B0604020202020204" pitchFamily="34" charset="0"/>
        </a:defRPr>
      </a:lvl9pPr>
    </p:titleStyle>
    <p:bodyStyle>
      <a:lvl1pPr marL="342900" indent="-342900" algn="l" rtl="0" eaLnBrk="0" fontAlgn="base" latinLnBrk="1" hangingPunct="0">
        <a:spcBef>
          <a:spcPct val="20000"/>
        </a:spcBef>
        <a:spcAft>
          <a:spcPct val="0"/>
        </a:spcAft>
        <a:buFont typeface="Arial" panose="020B0604020202020204" pitchFamily="34" charset="0"/>
        <a:buChar char="•"/>
        <a:defRPr sz="3200" kern="1200">
          <a:solidFill>
            <a:schemeClr val="tx1"/>
          </a:solidFill>
          <a:latin typeface="Malgun Gothic" panose="020B0503020000020004" pitchFamily="34" charset="-127"/>
          <a:ea typeface="Malgun Gothic" panose="020B0503020000020004" pitchFamily="34" charset="-127"/>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sz="2800" kern="1200">
          <a:solidFill>
            <a:schemeClr val="tx1"/>
          </a:solidFill>
          <a:latin typeface="Malgun Gothic" panose="020B0503020000020004" pitchFamily="34" charset="-127"/>
          <a:ea typeface="Malgun Gothic" panose="020B0503020000020004" pitchFamily="34" charset="-127"/>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sz="2400" kern="1200">
          <a:solidFill>
            <a:schemeClr val="tx1"/>
          </a:solidFill>
          <a:latin typeface="Malgun Gothic" panose="020B0503020000020004" pitchFamily="34" charset="-127"/>
          <a:ea typeface="Malgun Gothic" panose="020B0503020000020004" pitchFamily="34" charset="-127"/>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algun Gothic" panose="020B0503020000020004" pitchFamily="34" charset="-127"/>
          <a:ea typeface="Malgun Gothic" panose="020B0503020000020004" pitchFamily="34" charset="-127"/>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algun Gothic" panose="020B0503020000020004" pitchFamily="34" charset="-127"/>
          <a:ea typeface="Malgun Gothic" panose="020B0503020000020004" pitchFamily="34" charset="-127"/>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122" name="Title Placeholder 1"/>
          <p:cNvSpPr>
            <a:spLocks noGrp="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en-US"/>
              <a:t>Click to edit Master title style</a:t>
            </a:r>
          </a:p>
        </p:txBody>
      </p:sp>
      <p:sp>
        <p:nvSpPr>
          <p:cNvPr id="5123" name="Text Placeholder 2"/>
          <p:cNvSpPr>
            <a:spLocks noGrp="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latinLnBrk="1">
              <a:spcBef>
                <a:spcPts val="0"/>
              </a:spcBef>
              <a:spcAft>
                <a:spcPts val="0"/>
              </a:spcAft>
              <a:defRPr sz="1200">
                <a:solidFill>
                  <a:schemeClr val="tx1">
                    <a:tint val="75000"/>
                  </a:schemeClr>
                </a:solidFill>
                <a:latin typeface="+mn-lt"/>
                <a:ea typeface="+mn-ea"/>
                <a:cs typeface="+mn-cs"/>
              </a:defRPr>
            </a:lvl1pPr>
          </a:lstStyle>
          <a:p>
            <a:pPr>
              <a:defRPr/>
            </a:pPr>
            <a:fld id="{DD58BC8A-EDC3-4AE1-97EF-0384D42ABD10}" type="datetimeFigureOut">
              <a:rPr lang="en-US"/>
              <a:pPr>
                <a:defRPr/>
              </a:pPr>
              <a:t>2/26/2026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latinLnBrk="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latinLnBrk="1">
              <a:spcBef>
                <a:spcPts val="0"/>
              </a:spcBef>
              <a:spcAft>
                <a:spcPts val="0"/>
              </a:spcAft>
              <a:defRPr sz="1200">
                <a:solidFill>
                  <a:schemeClr val="tx1">
                    <a:tint val="75000"/>
                  </a:schemeClr>
                </a:solidFill>
                <a:latin typeface="+mn-lt"/>
                <a:ea typeface="+mn-ea"/>
                <a:cs typeface="+mn-cs"/>
              </a:defRPr>
            </a:lvl1pPr>
          </a:lstStyle>
          <a:p>
            <a:pPr>
              <a:defRPr/>
            </a:pPr>
            <a:fld id="{F9367F1A-7819-409C-A944-7AF3D20457F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ctr" rtl="0" eaLnBrk="0" fontAlgn="base" hangingPunct="0">
        <a:spcBef>
          <a:spcPct val="0"/>
        </a:spcBef>
        <a:spcAft>
          <a:spcPct val="0"/>
        </a:spcAft>
        <a:defRPr sz="4400" kern="1200">
          <a:solidFill>
            <a:schemeClr val="tx1"/>
          </a:solidFill>
          <a:latin typeface="+mj-lt"/>
          <a:ea typeface="Malgun Gothic" panose="020B0503020000020004" pitchFamily="34" charset="-127"/>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Malgun Gothic" panose="020B0503020000020004" pitchFamily="34" charset="-127"/>
        </a:defRPr>
      </a:lvl2pPr>
      <a:lvl3pPr algn="ctr" rtl="0" eaLnBrk="0" fontAlgn="base" hangingPunct="0">
        <a:spcBef>
          <a:spcPct val="0"/>
        </a:spcBef>
        <a:spcAft>
          <a:spcPct val="0"/>
        </a:spcAft>
        <a:defRPr sz="4400">
          <a:solidFill>
            <a:schemeClr val="tx1"/>
          </a:solidFill>
          <a:latin typeface="Calibri" panose="020F0502020204030204" pitchFamily="34" charset="0"/>
          <a:ea typeface="Malgun Gothic" panose="020B0503020000020004" pitchFamily="34" charset="-127"/>
        </a:defRPr>
      </a:lvl3pPr>
      <a:lvl4pPr algn="ctr" rtl="0" eaLnBrk="0" fontAlgn="base" hangingPunct="0">
        <a:spcBef>
          <a:spcPct val="0"/>
        </a:spcBef>
        <a:spcAft>
          <a:spcPct val="0"/>
        </a:spcAft>
        <a:defRPr sz="4400">
          <a:solidFill>
            <a:schemeClr val="tx1"/>
          </a:solidFill>
          <a:latin typeface="Calibri" panose="020F0502020204030204" pitchFamily="34" charset="0"/>
          <a:ea typeface="Malgun Gothic" panose="020B0503020000020004" pitchFamily="34" charset="-127"/>
        </a:defRPr>
      </a:lvl4pPr>
      <a:lvl5pPr algn="ctr" rtl="0" eaLnBrk="0" fontAlgn="base" hangingPunct="0">
        <a:spcBef>
          <a:spcPct val="0"/>
        </a:spcBef>
        <a:spcAft>
          <a:spcPct val="0"/>
        </a:spcAft>
        <a:defRPr sz="4400">
          <a:solidFill>
            <a:schemeClr val="tx1"/>
          </a:solidFill>
          <a:latin typeface="Calibri" panose="020F0502020204030204" pitchFamily="34" charset="0"/>
          <a:ea typeface="Malgun Gothic" panose="020B0503020000020004" pitchFamily="34" charset="-127"/>
        </a:defRPr>
      </a:lvl5pPr>
      <a:lvl6pPr marL="457200" algn="ctr" rtl="0" fontAlgn="base">
        <a:spcBef>
          <a:spcPct val="0"/>
        </a:spcBef>
        <a:spcAft>
          <a:spcPct val="0"/>
        </a:spcAft>
        <a:defRPr sz="4400">
          <a:solidFill>
            <a:schemeClr val="tx1"/>
          </a:solidFill>
          <a:latin typeface="Calibri" panose="020F0502020204030204" pitchFamily="34" charset="0"/>
          <a:ea typeface="Malgun Gothic" panose="020B0503020000020004" pitchFamily="34" charset="-127"/>
        </a:defRPr>
      </a:lvl6pPr>
      <a:lvl7pPr marL="914400" algn="ctr" rtl="0" fontAlgn="base">
        <a:spcBef>
          <a:spcPct val="0"/>
        </a:spcBef>
        <a:spcAft>
          <a:spcPct val="0"/>
        </a:spcAft>
        <a:defRPr sz="4400">
          <a:solidFill>
            <a:schemeClr val="tx1"/>
          </a:solidFill>
          <a:latin typeface="Calibri" panose="020F0502020204030204" pitchFamily="34" charset="0"/>
          <a:ea typeface="Malgun Gothic" panose="020B0503020000020004" pitchFamily="34" charset="-127"/>
        </a:defRPr>
      </a:lvl7pPr>
      <a:lvl8pPr marL="1371600" algn="ctr" rtl="0" fontAlgn="base">
        <a:spcBef>
          <a:spcPct val="0"/>
        </a:spcBef>
        <a:spcAft>
          <a:spcPct val="0"/>
        </a:spcAft>
        <a:defRPr sz="4400">
          <a:solidFill>
            <a:schemeClr val="tx1"/>
          </a:solidFill>
          <a:latin typeface="Calibri" panose="020F0502020204030204" pitchFamily="34" charset="0"/>
          <a:ea typeface="Malgun Gothic" panose="020B0503020000020004" pitchFamily="34" charset="-127"/>
        </a:defRPr>
      </a:lvl8pPr>
      <a:lvl9pPr marL="1828800" algn="ctr" rtl="0" fontAlgn="base">
        <a:spcBef>
          <a:spcPct val="0"/>
        </a:spcBef>
        <a:spcAft>
          <a:spcPct val="0"/>
        </a:spcAft>
        <a:defRPr sz="4400">
          <a:solidFill>
            <a:schemeClr val="tx1"/>
          </a:solidFill>
          <a:latin typeface="Calibri" panose="020F0502020204030204" pitchFamily="34" charset="0"/>
          <a:ea typeface="Malgun Gothic" panose="020B0503020000020004" pitchFamily="34" charset="-127"/>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algun Gothic" panose="020B0503020000020004" pitchFamily="34" charset="-127"/>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algun Gothic" panose="020B0503020000020004" pitchFamily="34" charset="-127"/>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algun Gothic" panose="020B0503020000020004" pitchFamily="34" charset="-127"/>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algun Gothic" panose="020B0503020000020004" pitchFamily="34" charset="-127"/>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algun Gothic" panose="020B0503020000020004" pitchFamily="34" charset="-127"/>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8" Type="http://schemas.openxmlformats.org/officeDocument/2006/relationships/hyperlink" Target="&#1076;&#1083;&#1103;%20&#1089;&#1089;&#1099;&#1083;&#1086;&#1082;/&#1085;&#1077;&#1089;&#1090;&#1072;&#1085;&#1076;&#1072;&#1088;&#1090;&#1085;&#1099;&#1077;%20&#1079;&#1072;&#1076;&#1072;&#1095;&#1080;%205-6.doc" TargetMode="External"/><Relationship Id="rId3" Type="http://schemas.openxmlformats.org/officeDocument/2006/relationships/hyperlink" Target="&#1076;&#1083;&#1103;%20&#1089;&#1089;&#1099;&#1083;&#1086;&#1082;/&#1047;&#1072;&#1076;&#1072;&#1095;&#1080;%20&#1089;%20&#1085;&#1077;&#1076;&#1086;&#1089;&#1090;&#1072;&#1102;&#1097;&#1080;&#1084;&#1080;%20&#1080;%20&#1083;&#1080;&#1096;&#1085;&#1080;&#1084;&#1080;%20&#1076;&#1072;&#1085;&#1085;&#1099;&#1084;&#1080;.docx" TargetMode="External"/><Relationship Id="rId7" Type="http://schemas.openxmlformats.org/officeDocument/2006/relationships/hyperlink" Target="&#1076;&#1083;&#1103;%20&#1089;&#1089;&#1099;&#1083;&#1086;&#1082;/&#1057;&#1073;&#1086;&#1088;&#1085;&#1080;&#1082;%20&#1083;&#1086;&#1075;&#1080;&#1095;&#1077;&#1089;&#1082;&#1080;&#1093;%20&#1079;&#1072;&#1076;&#1072;&#1095;%20&#1087;&#1086;%20&#1084;&#1072;&#1090;&#1077;&#1084;&#1072;&#1090;&#1080;&#1082;&#1077;%20&#1076;&#1083;&#1103;%205-6%20&#1082;&#1083;&#1072;&#1089;&#1089;&#1086;&#1074;..doc" TargetMode="External"/><Relationship Id="rId2" Type="http://schemas.openxmlformats.org/officeDocument/2006/relationships/hyperlink" Target="&#1076;&#1083;&#1103;%20&#1089;&#1089;&#1099;&#1083;&#1086;&#1082;/&#1083;&#1086;&#1075;&#1080;&#1095;&#1077;&#1089;&#1082;&#1080;&#1077;%20&#1079;&#1072;&#1076;&#1072;&#1095;&#1080;.doc" TargetMode="External"/><Relationship Id="rId1" Type="http://schemas.openxmlformats.org/officeDocument/2006/relationships/slideLayout" Target="../slideLayouts/slideLayout2.xml"/><Relationship Id="rId6" Type="http://schemas.openxmlformats.org/officeDocument/2006/relationships/hyperlink" Target="&#1076;&#1083;&#1103;%20&#1089;&#1089;&#1099;&#1083;&#1086;&#1082;/&#1083;&#1077;&#1085;&#1080;&#1074;&#1072;&#1103;%208.pptx" TargetMode="External"/><Relationship Id="rId5" Type="http://schemas.openxmlformats.org/officeDocument/2006/relationships/hyperlink" Target="&#1076;&#1083;&#1103;%20&#1089;&#1089;&#1099;&#1083;&#1086;&#1082;/&#1091;&#1087;&#1088;&#1072;&#1078;&#1085;&#1077;&#1085;&#1080;&#1103;%20&#1076;&#1083;&#1103;%20&#1084;&#1086;&#1079;&#1075;&#1086;&#1074;&#1086;&#1081;%20&#1075;&#1080;&#1084;&#1085;&#1072;&#1089;&#1090;&#1080;&#1082;&#1080;.doc" TargetMode="External"/><Relationship Id="rId4" Type="http://schemas.openxmlformats.org/officeDocument/2006/relationships/hyperlink" Target="&#1076;&#1083;&#1103;%20&#1089;&#1089;&#1099;&#1083;&#1086;&#1082;/&#1079;&#1072;&#1076;&#1072;&#1085;&#1080;&#1103;%20&#1085;&#1072;%20&#1087;&#1086;&#1089;&#1090;&#1088;&#1086;&#1077;&#1085;&#1080;&#1077;%20&#1083;&#1086;&#1075;&#1080;&#1095;.&#1094;&#1077;&#1087;&#1080;%20&#1088;&#1072;&#1089;&#1089;&#1091;&#1078;&#1076;&#1077;&#1085;&#1080;&#1081;.docx"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1087;&#1088;&#1086;&#1077;&#1082;&#1090;&#1099;/&#1058;&#1074;&#1086;&#1088;&#1095;&#1077;&#1089;&#1082;&#1080;&#1081;%20&#1087;&#1088;&#1086;&#1077;&#1082;&#1090;.%20&#1061;&#1088;&#1091;&#1083;&#1077;&#1074;%20&#1048;.ppt" TargetMode="External"/><Relationship Id="rId7" Type="http://schemas.openxmlformats.org/officeDocument/2006/relationships/image" Target="../media/image9.png"/><Relationship Id="rId2" Type="http://schemas.openxmlformats.org/officeDocument/2006/relationships/hyperlink" Target="&#1087;&#1088;&#1086;&#1077;&#1082;&#1090;&#1099;/&#1043;&#1086;&#1083;&#1080;&#1082;&#1086;&#1074;%20&#1057;%20&#1043;&#1077;&#1086;&#1084;&#1077;&#1090;&#1088;&#1080;&#1103;%20&#1085;&#1072;%20&#1082;&#1091;&#1093;&#1085;&#1077;%20(pdf.io).pdf" TargetMode="Externa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1.jpeg"/><Relationship Id="rId7" Type="http://schemas.openxmlformats.org/officeDocument/2006/relationships/diagramColors" Target="../diagrams/colors3.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1076;&#1083;&#1103;%20&#1089;&#1089;&#1099;&#1083;&#1086;&#1082;/&#1048;&#1075;&#1088;&#1072;%20&#1076;&#1083;&#1103;%20&#1087;&#1088;&#1077;&#1076;&#1084;&#1077;&#1090;&#1085;&#1086;&#1081;%20&#1085;&#1077;&#1076;&#1077;&#1083;&#1080;%205%20&#1082;&#1083;&#1072;&#1089;&#1089;.ppt" TargetMode="External"/><Relationship Id="rId7" Type="http://schemas.openxmlformats.org/officeDocument/2006/relationships/image" Target="../media/image14.png"/><Relationship Id="rId2" Type="http://schemas.openxmlformats.org/officeDocument/2006/relationships/hyperlink" Target="&#1076;&#1083;&#1103;%20&#1089;&#1089;&#1099;&#1083;&#1086;&#1082;/&#1059;&#1088;&#1086;&#1082;%201.ppt" TargetMode="Externa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1076;&#1083;&#1103;%20&#1089;&#1089;&#1099;&#1083;&#1086;&#1082;/&#1084;&#1072;&#1090;&#1077;&#1084;%20&#1086;&#1083;&#1080;&#1084;&#1087;&#1080;&#1072;&#1076;&#1072;_2_klass.doc"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hyperlink" Target="&#1076;&#1083;&#1103;%20&#1089;&#1089;&#1099;&#1083;&#1086;&#1082;/&#1090;&#1072;&#1073;&#1083;&#1080;&#1094;&#1099;%20&#1076;&#1083;&#1103;%20&#1072;&#1085;&#1072;&#1083;&#1080;&#1079;&#1072;.doc" TargetMode="External"/><Relationship Id="rId3" Type="http://schemas.openxmlformats.org/officeDocument/2006/relationships/oleObject" Target="../embeddings/oleObject1.bin"/><Relationship Id="rId7" Type="http://schemas.openxmlformats.org/officeDocument/2006/relationships/hyperlink" Target="&#1076;&#1083;&#1103;%20&#1089;&#1089;&#1099;&#1083;&#1086;&#1082;/&#1087;&#1086;&#1082;&#1072;&#1079;&#1072;&#1090;&#1077;&#1083;&#1080;%20&#1089;&#1092;&#1086;&#1088;&#1084;&#1080;&#1088;&#1086;&#1074;&#1072;&#1085;&#1085;&#1086;&#1089;&#1090;&#1080;%20&#1059;&#1059;&#1044;.doc"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3.emf"/><Relationship Id="rId11" Type="http://schemas.openxmlformats.org/officeDocument/2006/relationships/hyperlink" Target="&#1076;&#1083;&#1103;%20&#1089;&#1089;&#1099;&#1083;&#1086;&#1082;/&#1072;&#1085;&#1072;&#1083;&#1080;&#1079;%20&#1082;&#1086;&#1084;&#1087;&#1083;.%20&#1088;&#1072;&#1073;&#1086;&#1090;&#1099;.doc" TargetMode="External"/><Relationship Id="rId5" Type="http://schemas.openxmlformats.org/officeDocument/2006/relationships/oleObject" Target="../embeddings/oleObject2.bin"/><Relationship Id="rId10" Type="http://schemas.openxmlformats.org/officeDocument/2006/relationships/image" Target="../media/image24.emf"/><Relationship Id="rId4" Type="http://schemas.openxmlformats.org/officeDocument/2006/relationships/image" Target="../media/image22.emf"/><Relationship Id="rId9"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2" Type="http://schemas.openxmlformats.org/officeDocument/2006/relationships/hyperlink" Target="http://www.nachalka.co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3"/>
          <p:cNvSpPr>
            <a:spLocks noGrp="1" noChangeArrowheads="1"/>
          </p:cNvSpPr>
          <p:nvPr>
            <p:ph type="body" idx="4294967295"/>
          </p:nvPr>
        </p:nvSpPr>
        <p:spPr bwMode="auto">
          <a:xfrm>
            <a:off x="457200" y="1600200"/>
            <a:ext cx="8229600" cy="4525963"/>
          </a:xfrm>
          <a:prstGeom prst="rect">
            <a:avLst/>
          </a:prstGeom>
          <a:noFill/>
          <a:ln>
            <a:miter lim="800000"/>
          </a:ln>
        </p:spPr>
        <p:txBody>
          <a:bodyPr/>
          <a:lstStyle/>
          <a:p>
            <a:pPr marL="0" indent="0" algn="ctr" eaLnBrk="1" latinLnBrk="0" hangingPunct="1">
              <a:spcBef>
                <a:spcPct val="0"/>
              </a:spcBef>
              <a:buFontTx/>
              <a:buNone/>
            </a:pPr>
            <a:r>
              <a:rPr lang="ru-RU" altLang="ko-KR" sz="2400" b="1" dirty="0">
                <a:solidFill>
                  <a:srgbClr val="984807"/>
                </a:solidFill>
                <a:latin typeface="Arial" panose="020B0604020202020204" pitchFamily="34" charset="0"/>
                <a:cs typeface="Arial" panose="020B0604020202020204" pitchFamily="34" charset="0"/>
              </a:rPr>
              <a:t>Развитие логических УУД </a:t>
            </a:r>
          </a:p>
          <a:p>
            <a:pPr marL="0" indent="0" algn="ctr" eaLnBrk="1" latinLnBrk="0" hangingPunct="1">
              <a:spcBef>
                <a:spcPct val="0"/>
              </a:spcBef>
              <a:buFontTx/>
              <a:buNone/>
            </a:pPr>
            <a:r>
              <a:rPr lang="ru-RU" altLang="ko-KR" sz="2400" b="1" dirty="0">
                <a:solidFill>
                  <a:srgbClr val="984807"/>
                </a:solidFill>
                <a:latin typeface="Arial" panose="020B0604020202020204" pitchFamily="34" charset="0"/>
                <a:cs typeface="Arial" panose="020B0604020202020204" pitchFamily="34" charset="0"/>
              </a:rPr>
              <a:t>у школьников </a:t>
            </a:r>
          </a:p>
          <a:p>
            <a:pPr marL="0" indent="0" algn="ctr" eaLnBrk="1" latinLnBrk="0" hangingPunct="1">
              <a:spcBef>
                <a:spcPct val="0"/>
              </a:spcBef>
              <a:buFontTx/>
              <a:buNone/>
            </a:pPr>
            <a:r>
              <a:rPr lang="ru-RU" altLang="ko-KR" sz="2400" b="1" dirty="0">
                <a:solidFill>
                  <a:srgbClr val="984807"/>
                </a:solidFill>
                <a:latin typeface="Arial" panose="020B0604020202020204" pitchFamily="34" charset="0"/>
                <a:cs typeface="Arial" panose="020B0604020202020204" pitchFamily="34" charset="0"/>
              </a:rPr>
              <a:t>на уроках математики</a:t>
            </a:r>
          </a:p>
          <a:p>
            <a:pPr marL="0" indent="0" algn="ctr" eaLnBrk="1" latinLnBrk="0" hangingPunct="1">
              <a:spcBef>
                <a:spcPct val="0"/>
              </a:spcBef>
              <a:buFontTx/>
              <a:buNone/>
            </a:pPr>
            <a:r>
              <a:rPr lang="ru-RU" altLang="ko-KR" sz="2400" b="1" dirty="0">
                <a:solidFill>
                  <a:srgbClr val="984807"/>
                </a:solidFill>
                <a:latin typeface="Arial" panose="020B0604020202020204" pitchFamily="34" charset="0"/>
              </a:rPr>
              <a:t>в пятом классе. </a:t>
            </a:r>
            <a:endParaRPr lang="ru-RU" altLang="ru-RU" sz="2400" b="1" dirty="0">
              <a:solidFill>
                <a:srgbClr val="984807"/>
              </a:solidFill>
              <a:latin typeface="Arial" panose="020B0604020202020204" pitchFamily="34" charset="0"/>
              <a:cs typeface="Arial" panose="020B0604020202020204" pitchFamily="34" charset="0"/>
            </a:endParaRPr>
          </a:p>
          <a:p>
            <a:pPr marL="0" indent="0" algn="ctr" eaLnBrk="1" latinLnBrk="0" hangingPunct="1">
              <a:spcBef>
                <a:spcPct val="0"/>
              </a:spcBef>
              <a:buFontTx/>
              <a:buNone/>
            </a:pPr>
            <a:endParaRPr lang="ru-RU" sz="2400" b="1" dirty="0">
              <a:solidFill>
                <a:srgbClr val="984807"/>
              </a:solidFill>
              <a:latin typeface="Arial" panose="020B0604020202020204" pitchFamily="34" charset="0"/>
              <a:cs typeface="Arial" panose="020B0604020202020204" pitchFamily="34" charset="0"/>
            </a:endParaRPr>
          </a:p>
        </p:txBody>
      </p:sp>
      <p:sp>
        <p:nvSpPr>
          <p:cNvPr id="20482" name="TextBox 5"/>
          <p:cNvSpPr>
            <a:spLocks noChangeArrowheads="1"/>
          </p:cNvSpPr>
          <p:nvPr/>
        </p:nvSpPr>
        <p:spPr bwMode="auto">
          <a:xfrm>
            <a:off x="755650" y="274638"/>
            <a:ext cx="7931150" cy="706437"/>
          </a:xfrm>
          <a:prstGeom prst="rect">
            <a:avLst/>
          </a:prstGeom>
          <a:noFill/>
          <a:ln w="9525">
            <a:noFill/>
            <a:miter lim="800000"/>
          </a:ln>
        </p:spPr>
        <p:txBody>
          <a:bodyPr anchor="ctr"/>
          <a:lstStyle/>
          <a:p>
            <a:pPr algn="ctr" latinLnBrk="1"/>
            <a:r>
              <a:rPr lang="ru-RU" altLang="ru-RU" b="1">
                <a:solidFill>
                  <a:schemeClr val="accent2"/>
                </a:solidFill>
              </a:rPr>
              <a:t>Тема презентации</a:t>
            </a:r>
          </a:p>
        </p:txBody>
      </p:sp>
      <p:sp>
        <p:nvSpPr>
          <p:cNvPr id="55302" name="Rectangle 6"/>
          <p:cNvSpPr>
            <a:spLocks noChangeArrowheads="1"/>
          </p:cNvSpPr>
          <p:nvPr/>
        </p:nvSpPr>
        <p:spPr bwMode="auto">
          <a:xfrm>
            <a:off x="3708400" y="4284663"/>
            <a:ext cx="5435600" cy="1676400"/>
          </a:xfrm>
          <a:prstGeom prst="rect">
            <a:avLst/>
          </a:prstGeom>
          <a:solidFill>
            <a:srgbClr val="FFFFFF"/>
          </a:solidFill>
          <a:ln>
            <a:noFill/>
          </a:ln>
          <a:effectLst/>
        </p:spPr>
        <p:txBody>
          <a:bodyPr anchor="ctr">
            <a:spAutoFit/>
          </a:bodyPr>
          <a:lstStyle/>
          <a:p>
            <a:pPr algn="just">
              <a:spcBef>
                <a:spcPct val="20000"/>
              </a:spcBef>
              <a:buFont typeface="Arial" panose="020B0604020202020204" pitchFamily="34" charset="0"/>
              <a:buNone/>
              <a:defRPr/>
            </a:pPr>
            <a:r>
              <a:rPr lang="ru-RU" altLang="ru-RU" sz="2000" b="1" dirty="0">
                <a:effectLst>
                  <a:outerShdw blurRad="38100" dist="38100" dir="2700000" algn="tl">
                    <a:srgbClr val="C0C0C0"/>
                  </a:outerShdw>
                </a:effectLst>
                <a:latin typeface="Calibri" panose="020F0502020204030204" pitchFamily="34" charset="0"/>
                <a:cs typeface="+mn-cs"/>
              </a:rPr>
              <a:t>«Логика</a:t>
            </a:r>
            <a:r>
              <a:rPr lang="ru-RU" altLang="ru-RU" sz="2000" dirty="0">
                <a:latin typeface="Calibri" panose="020F0502020204030204" pitchFamily="34" charset="0"/>
                <a:cs typeface="+mn-cs"/>
              </a:rPr>
              <a:t> – это наука о законах правильного мышления, о требованиях, предъявляемых к последовательному и доказательному рассуждению.»</a:t>
            </a:r>
          </a:p>
          <a:p>
            <a:pPr algn="just">
              <a:spcBef>
                <a:spcPct val="20000"/>
              </a:spcBef>
              <a:buFont typeface="Arial" panose="020B0604020202020204" pitchFamily="34" charset="0"/>
              <a:buNone/>
              <a:defRPr/>
            </a:pPr>
            <a:r>
              <a:rPr lang="ru-RU" altLang="ru-RU" sz="2000" b="1" dirty="0">
                <a:effectLst>
                  <a:outerShdw blurRad="38100" dist="38100" dir="2700000" algn="tl">
                    <a:srgbClr val="C0C0C0"/>
                  </a:outerShdw>
                </a:effectLst>
                <a:latin typeface="Calibri" panose="020F0502020204030204" pitchFamily="34" charset="0"/>
                <a:cs typeface="+mn-cs"/>
              </a:rPr>
              <a:t>И. Кант</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Box 10"/>
          <p:cNvSpPr txBox="1">
            <a:spLocks noGrp="1" noChangeArrowheads="1"/>
          </p:cNvSpPr>
          <p:nvPr>
            <p:ph type="title" idx="4294967295"/>
          </p:nvPr>
        </p:nvSpPr>
        <p:spPr bwMode="auto">
          <a:xfrm>
            <a:off x="250825" y="260350"/>
            <a:ext cx="8229600" cy="1143000"/>
          </a:xfrm>
          <a:prstGeom prst="rect">
            <a:avLst/>
          </a:prstGeom>
          <a:noFill/>
          <a:ln>
            <a:miter lim="800000"/>
          </a:ln>
        </p:spPr>
        <p:txBody>
          <a:bodyPr/>
          <a:lstStyle/>
          <a:p>
            <a:pPr algn="ctr" eaLnBrk="1" latinLnBrk="0" hangingPunct="1"/>
            <a:r>
              <a:rPr lang="ru-RU" sz="2000">
                <a:solidFill>
                  <a:srgbClr val="984807"/>
                </a:solidFill>
                <a:latin typeface="Arial" panose="020B0604020202020204" pitchFamily="34" charset="0"/>
                <a:cs typeface="Arial" panose="020B0604020202020204" pitchFamily="34" charset="0"/>
              </a:rPr>
              <a:t>Условия формирования личного вклада педагога </a:t>
            </a:r>
            <a:br>
              <a:rPr lang="ru-RU" sz="2000">
                <a:solidFill>
                  <a:srgbClr val="984807"/>
                </a:solidFill>
                <a:latin typeface="Arial" panose="020B0604020202020204" pitchFamily="34" charset="0"/>
                <a:cs typeface="Arial" panose="020B0604020202020204" pitchFamily="34" charset="0"/>
              </a:rPr>
            </a:br>
            <a:r>
              <a:rPr lang="ru-RU" sz="2000">
                <a:solidFill>
                  <a:srgbClr val="984807"/>
                </a:solidFill>
                <a:latin typeface="Arial" panose="020B0604020202020204" pitchFamily="34" charset="0"/>
                <a:cs typeface="Arial" panose="020B0604020202020204" pitchFamily="34" charset="0"/>
              </a:rPr>
              <a:t>в развитие образования</a:t>
            </a:r>
          </a:p>
        </p:txBody>
      </p:sp>
      <p:sp>
        <p:nvSpPr>
          <p:cNvPr id="21506" name="Text Box 5"/>
          <p:cNvSpPr txBox="1">
            <a:spLocks noChangeArrowheads="1"/>
          </p:cNvSpPr>
          <p:nvPr/>
        </p:nvSpPr>
        <p:spPr bwMode="auto">
          <a:xfrm>
            <a:off x="250825" y="1125538"/>
            <a:ext cx="8642350" cy="5755422"/>
          </a:xfrm>
          <a:prstGeom prst="rect">
            <a:avLst/>
          </a:prstGeom>
          <a:noFill/>
          <a:ln w="9525">
            <a:noFill/>
            <a:miter lim="800000"/>
          </a:ln>
        </p:spPr>
        <p:txBody>
          <a:bodyPr>
            <a:spAutoFit/>
          </a:bodyPr>
          <a:lstStyle/>
          <a:p>
            <a:pPr>
              <a:buFont typeface="Wingdings" panose="05000000000000000000" pitchFamily="2" charset="2"/>
              <a:buChar char="Ø"/>
            </a:pPr>
            <a:r>
              <a:rPr lang="ru-RU" altLang="ru-RU" sz="1600" b="1" dirty="0">
                <a:solidFill>
                  <a:srgbClr val="984807"/>
                </a:solidFill>
              </a:rPr>
              <a:t> Научно-исследовательские условия</a:t>
            </a:r>
            <a:r>
              <a:rPr lang="ru-RU" altLang="ru-RU" sz="1600" b="1" dirty="0"/>
              <a:t>:</a:t>
            </a:r>
          </a:p>
          <a:p>
            <a:r>
              <a:rPr lang="ru-RU" altLang="ru-RU" sz="1600" dirty="0">
                <a:solidFill>
                  <a:srgbClr val="1E1C11"/>
                </a:solidFill>
              </a:rPr>
              <a:t>	Изучение работ в области научных исследований по психологии, педагогике развивающего обучения. Теоретической основой явились труды </a:t>
            </a:r>
            <a:r>
              <a:rPr lang="ru-RU" altLang="ru-RU" sz="1600" dirty="0"/>
              <a:t>Е.С. Савинова, Н.В. Медведевой, А.А. Кузнецова и многих других, благодаря которым удалось раскрыть вопросы, связанные с предпосылками, понятием, принципами, сущностью логических УУД, а также определить основные компоненты логических познавательных универсальных учебных действий в начальной школе.</a:t>
            </a:r>
            <a:endParaRPr lang="ru-RU" altLang="ru-RU" sz="1600" dirty="0">
              <a:solidFill>
                <a:srgbClr val="253848"/>
              </a:solidFill>
            </a:endParaRPr>
          </a:p>
          <a:p>
            <a:pPr>
              <a:buFont typeface="Wingdings" panose="05000000000000000000" pitchFamily="2" charset="2"/>
              <a:buChar char="Ø"/>
            </a:pPr>
            <a:r>
              <a:rPr lang="ru-RU" altLang="ru-RU" sz="1600" b="1" dirty="0">
                <a:solidFill>
                  <a:srgbClr val="984807"/>
                </a:solidFill>
              </a:rPr>
              <a:t> Методические условия:</a:t>
            </a:r>
          </a:p>
          <a:p>
            <a:r>
              <a:rPr lang="ru-RU" altLang="ru-RU" sz="1600" dirty="0">
                <a:solidFill>
                  <a:srgbClr val="1E1C11"/>
                </a:solidFill>
              </a:rPr>
              <a:t>	Участие в педагогическом поиске в области методики реализации </a:t>
            </a:r>
            <a:r>
              <a:rPr lang="ru-RU" altLang="ru-RU" sz="1600" dirty="0" err="1">
                <a:solidFill>
                  <a:srgbClr val="1E1C11"/>
                </a:solidFill>
              </a:rPr>
              <a:t>системно-деятельностного</a:t>
            </a:r>
            <a:r>
              <a:rPr lang="ru-RU" altLang="ru-RU" sz="1600" dirty="0">
                <a:solidFill>
                  <a:srgbClr val="1E1C11"/>
                </a:solidFill>
              </a:rPr>
              <a:t> подхода в режиме развивающего обучения как важнейшего инструмента формирования познавательных  универсальных действий в процессе изучения математики.</a:t>
            </a:r>
          </a:p>
          <a:p>
            <a:pPr>
              <a:buFont typeface="Wingdings" panose="05000000000000000000" pitchFamily="2" charset="2"/>
              <a:buChar char="Ø"/>
            </a:pPr>
            <a:r>
              <a:rPr lang="ru-RU" altLang="ru-RU" sz="1600" b="1" dirty="0">
                <a:solidFill>
                  <a:srgbClr val="984807"/>
                </a:solidFill>
              </a:rPr>
              <a:t> Организационно-педагогические условия:</a:t>
            </a:r>
          </a:p>
          <a:p>
            <a:r>
              <a:rPr lang="ru-RU" altLang="ru-RU" sz="1600" dirty="0">
                <a:solidFill>
                  <a:srgbClr val="1E1C11"/>
                </a:solidFill>
              </a:rPr>
              <a:t>	Заместитель директора (2013-2018 </a:t>
            </a:r>
            <a:r>
              <a:rPr lang="ru-RU" altLang="ru-RU" sz="1600" dirty="0" err="1">
                <a:solidFill>
                  <a:srgbClr val="1E1C11"/>
                </a:solidFill>
              </a:rPr>
              <a:t>гг</a:t>
            </a:r>
            <a:r>
              <a:rPr lang="ru-RU" altLang="ru-RU" sz="1600" dirty="0">
                <a:solidFill>
                  <a:srgbClr val="1E1C11"/>
                </a:solidFill>
              </a:rPr>
              <a:t>), разработка ООП для школы, участие в создании программы развития школы, создание и апробация мониторинга по формированию УУД школьников, участие в инновационной деятельности по проблеме </a:t>
            </a:r>
            <a:r>
              <a:rPr lang="ru-RU" altLang="ru-RU" sz="1600" dirty="0"/>
              <a:t>«Содержательно-методические аспекты формирования языковой функциональной грамотности у младших школьников» (НИРО), </a:t>
            </a:r>
            <a:r>
              <a:rPr lang="ru-RU" altLang="ru-RU" sz="1600" dirty="0">
                <a:solidFill>
                  <a:srgbClr val="1E1C11"/>
                </a:solidFill>
              </a:rPr>
              <a:t> участие в школьном методическом совете школы, методическом объединении учителей математики, проведение открытых уроков, разработка рабочей программы внеурочной деятельности «Занимательная математика», методист по начальной школе образовательной платформы </a:t>
            </a:r>
            <a:r>
              <a:rPr lang="ru-RU" altLang="ru-RU" sz="1600" dirty="0" err="1">
                <a:solidFill>
                  <a:srgbClr val="1E1C11"/>
                </a:solidFill>
              </a:rPr>
              <a:t>Фоксворд</a:t>
            </a:r>
            <a:r>
              <a:rPr lang="ru-RU" altLang="ru-RU" sz="1600" dirty="0">
                <a:solidFill>
                  <a:srgbClr val="1E1C11"/>
                </a:solidFill>
              </a:rPr>
              <a:t>, </a:t>
            </a:r>
            <a:r>
              <a:rPr lang="ru-RU" altLang="ru-RU" sz="1600" dirty="0">
                <a:solidFill>
                  <a:schemeClr val="bg2">
                    <a:lumMod val="10000"/>
                  </a:schemeClr>
                </a:solidFill>
              </a:rPr>
              <a:t>о</a:t>
            </a:r>
            <a:r>
              <a:rPr lang="ru-RU" sz="1600" baseline="0" dirty="0">
                <a:solidFill>
                  <a:schemeClr val="bg2">
                    <a:lumMod val="10000"/>
                  </a:schemeClr>
                </a:solidFill>
                <a:latin typeface="Arial" panose="020B0604020202020204" pitchFamily="34" charset="0"/>
                <a:cs typeface="Arial" panose="020B0604020202020204" pitchFamily="34" charset="0"/>
              </a:rPr>
              <a:t>рганизация и проведение 2-ого регионального Математического праздника в 2025 году </a:t>
            </a:r>
            <a:endParaRPr lang="ru-RU" sz="1600" dirty="0"/>
          </a:p>
          <a:p>
            <a:endParaRPr lang="ru-RU" altLang="ru-RU" sz="1600" dirty="0">
              <a:solidFill>
                <a:srgbClr val="1E1C1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7463"/>
            <a:ext cx="9144000" cy="1068387"/>
          </a:xfrm>
        </p:spPr>
        <p:txBody>
          <a:bodyPr vert="horz" wrap="square" lIns="91440" tIns="45720" rIns="91440" bIns="45720" numCol="1" anchorCtr="0" compatLnSpc="1"/>
          <a:lstStyle/>
          <a:p>
            <a:pPr algn="ctr" eaLnBrk="1" hangingPunct="1"/>
            <a:r>
              <a:rPr lang="ru-RU" altLang="ru-RU" sz="2000">
                <a:solidFill>
                  <a:srgbClr val="984807"/>
                </a:solidFill>
                <a:latin typeface="Arial" panose="020B0604020202020204" pitchFamily="34" charset="0"/>
                <a:cs typeface="Arial" panose="020B0604020202020204" pitchFamily="34" charset="0"/>
                <a:sym typeface="+mn-ea"/>
              </a:rPr>
              <a:t>Актуальность личного вклада педагога</a:t>
            </a:r>
            <a:br>
              <a:rPr lang="ru-RU" altLang="ru-RU" sz="2000">
                <a:solidFill>
                  <a:srgbClr val="984807"/>
                </a:solidFill>
                <a:latin typeface="Arial" panose="020B0604020202020204" pitchFamily="34" charset="0"/>
                <a:cs typeface="Arial" panose="020B0604020202020204" pitchFamily="34" charset="0"/>
              </a:rPr>
            </a:br>
            <a:r>
              <a:rPr lang="ru-RU" altLang="ru-RU" sz="2000">
                <a:solidFill>
                  <a:srgbClr val="984807"/>
                </a:solidFill>
                <a:latin typeface="Arial" panose="020B0604020202020204" pitchFamily="34" charset="0"/>
                <a:cs typeface="Arial" panose="020B0604020202020204" pitchFamily="34" charset="0"/>
                <a:sym typeface="+mn-ea"/>
              </a:rPr>
              <a:t> в </a:t>
            </a:r>
            <a:r>
              <a:rPr lang="ru-RU" altLang="ru-RU" sz="2000">
                <a:solidFill>
                  <a:srgbClr val="993300"/>
                </a:solidFill>
                <a:latin typeface="Arial" panose="020B0604020202020204" pitchFamily="34" charset="0"/>
                <a:cs typeface="Arial" panose="020B0604020202020204" pitchFamily="34" charset="0"/>
                <a:sym typeface="+mn-ea"/>
              </a:rPr>
              <a:t>развитие</a:t>
            </a:r>
            <a:r>
              <a:rPr lang="ru-RU" altLang="ru-RU" sz="2000">
                <a:solidFill>
                  <a:srgbClr val="984807"/>
                </a:solidFill>
                <a:latin typeface="Arial" panose="020B0604020202020204" pitchFamily="34" charset="0"/>
                <a:cs typeface="Arial" panose="020B0604020202020204" pitchFamily="34" charset="0"/>
                <a:sym typeface="+mn-ea"/>
              </a:rPr>
              <a:t> образования</a:t>
            </a:r>
            <a:endParaRPr lang="ru-RU" altLang="en-US" sz="2000">
              <a:solidFill>
                <a:srgbClr val="404040"/>
              </a:solidFill>
              <a:latin typeface="Arial" panose="020B0604020202020204" pitchFamily="34" charset="0"/>
              <a:cs typeface="Arial" panose="020B0604020202020204" pitchFamily="34" charset="0"/>
            </a:endParaRPr>
          </a:p>
        </p:txBody>
      </p:sp>
      <p:sp>
        <p:nvSpPr>
          <p:cNvPr id="22531" name="Текстовое поле 7"/>
          <p:cNvSpPr txBox="1">
            <a:spLocks noChangeArrowheads="1"/>
          </p:cNvSpPr>
          <p:nvPr/>
        </p:nvSpPr>
        <p:spPr bwMode="auto">
          <a:xfrm>
            <a:off x="749300" y="1227138"/>
            <a:ext cx="7986713" cy="5354637"/>
          </a:xfrm>
          <a:prstGeom prst="rect">
            <a:avLst/>
          </a:prstGeom>
          <a:noFill/>
          <a:ln w="9525">
            <a:noFill/>
            <a:miter lim="800000"/>
          </a:ln>
        </p:spPr>
        <p:txBody>
          <a:bodyPr>
            <a:spAutoFit/>
          </a:bodyPr>
          <a:lstStyle/>
          <a:p>
            <a:pPr marL="285750" indent="-285750" algn="just">
              <a:buFont typeface="Wingdings" panose="05000000000000000000" pitchFamily="2" charset="2"/>
              <a:buChar char="ü"/>
            </a:pPr>
            <a:r>
              <a:rPr lang="ru-RU" altLang="ru-RU" dirty="0">
                <a:sym typeface="+mn-ea"/>
              </a:rPr>
              <a:t>Введение ФГОС («Развивающемуся обществу, - подчёркивается в «Концепции модернизации Российского образования»,- нужны современные образованные, нравственные, предприимчивые люди, которые могут самостоятельно принимать решения, прогнозируя их возможные последствия….).</a:t>
            </a:r>
            <a:endParaRPr lang="ru-RU" altLang="ru-RU" dirty="0"/>
          </a:p>
          <a:p>
            <a:pPr marL="285750" indent="-285750" algn="just">
              <a:buFont typeface="Wingdings" panose="05000000000000000000" pitchFamily="2" charset="2"/>
              <a:buChar char="ü"/>
            </a:pPr>
            <a:r>
              <a:rPr lang="ru-RU" altLang="ru-RU" dirty="0">
                <a:sym typeface="+mn-ea"/>
              </a:rPr>
              <a:t>Несформированность у школьников умения самостоятельно осуществлять учебную деятельность, контролировать и оценивать процесс и результат своей деятельности. Важность формирования умения учиться  и логического мышления.</a:t>
            </a:r>
            <a:endParaRPr lang="ru-RU" altLang="ru-RU" dirty="0"/>
          </a:p>
          <a:p>
            <a:pPr marL="285750" indent="-285750" algn="just">
              <a:buFont typeface="Wingdings" panose="05000000000000000000" pitchFamily="2" charset="2"/>
              <a:buChar char="ü"/>
            </a:pPr>
            <a:r>
              <a:rPr lang="ru-RU" altLang="ru-RU" dirty="0">
                <a:sym typeface="+mn-ea"/>
              </a:rPr>
              <a:t>Необходимость системно не только на уроке, но и во внеурочное время развивать логические УУД, а также через проектную деятельность обучающихся. Логические действия, выступая инструментальным базисом математики, позволяют упорядочить и систематизировать имеющиеся математические знания, вывести и конструировать новые знания.</a:t>
            </a:r>
          </a:p>
          <a:p>
            <a:pPr marL="285750" indent="-285750" algn="just">
              <a:buFont typeface="Wingdings" panose="05000000000000000000" pitchFamily="2" charset="2"/>
              <a:buChar char="ü"/>
            </a:pPr>
            <a:r>
              <a:rPr lang="ru-RU" altLang="ru-RU" dirty="0">
                <a:sym typeface="+mn-ea"/>
              </a:rPr>
              <a:t> Недостаточная разработанность проблемы,  ее  большая практическая значимость. Необходимость использования логики в реальных жизненных ситуациях.</a:t>
            </a:r>
            <a:endParaRPr lang="ru-RU" altLang="ru-RU" dirty="0"/>
          </a:p>
          <a:p>
            <a:pPr marL="285750" indent="-285750" algn="just"/>
            <a:endParaRPr lang="ru-RU" altLang="en-US" dirty="0"/>
          </a:p>
        </p:txBody>
      </p:sp>
      <p:sp>
        <p:nvSpPr>
          <p:cNvPr id="4" name="Объект 3">
            <a:extLst>
              <a:ext uri="{FF2B5EF4-FFF2-40B4-BE49-F238E27FC236}">
                <a16:creationId xmlns:a16="http://schemas.microsoft.com/office/drawing/2014/main" id="{7DFCD942-86B5-4009-9BF7-6A77565918C6}"/>
              </a:ext>
            </a:extLst>
          </p:cNvPr>
          <p:cNvSpPr>
            <a:spLocks noGrp="1"/>
          </p:cNvSpPr>
          <p:nvPr>
            <p:ph idx="1"/>
          </p:nvPr>
        </p:nvSpPr>
        <p:spPr/>
        <p:txBody>
          <a:bodyPr/>
          <a:lstStyle/>
          <a:p>
            <a:endParaRPr lang="ru-RU"/>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7463"/>
            <a:ext cx="9144000" cy="1068387"/>
          </a:xfrm>
        </p:spPr>
        <p:txBody>
          <a:bodyPr vert="horz" wrap="square" lIns="91440" tIns="45720" rIns="91440" bIns="45720" numCol="1" anchorCtr="0" compatLnSpc="1"/>
          <a:lstStyle/>
          <a:p>
            <a:pPr algn="ctr" eaLnBrk="1" hangingPunct="1"/>
            <a:r>
              <a:rPr lang="ru-RU" sz="2000">
                <a:solidFill>
                  <a:srgbClr val="984807"/>
                </a:solidFill>
                <a:latin typeface="Arial" panose="020B0604020202020204" pitchFamily="34" charset="0"/>
                <a:cs typeface="Arial" panose="020B0604020202020204" pitchFamily="34" charset="0"/>
                <a:sym typeface="+mn-ea"/>
              </a:rPr>
              <a:t>Теоретическое обоснование личного вклада педагога </a:t>
            </a:r>
            <a:br>
              <a:rPr lang="ru-RU" sz="2000">
                <a:solidFill>
                  <a:srgbClr val="984807"/>
                </a:solidFill>
                <a:latin typeface="Arial" panose="020B0604020202020204" pitchFamily="34" charset="0"/>
                <a:cs typeface="Arial" panose="020B0604020202020204" pitchFamily="34" charset="0"/>
                <a:sym typeface="+mn-ea"/>
              </a:rPr>
            </a:br>
            <a:r>
              <a:rPr lang="ru-RU" sz="2000">
                <a:solidFill>
                  <a:srgbClr val="984807"/>
                </a:solidFill>
                <a:latin typeface="Arial" panose="020B0604020202020204" pitchFamily="34" charset="0"/>
                <a:cs typeface="Arial" panose="020B0604020202020204" pitchFamily="34" charset="0"/>
                <a:sym typeface="+mn-ea"/>
              </a:rPr>
              <a:t>в развитие образования</a:t>
            </a:r>
            <a:br>
              <a:rPr lang="ru-RU" sz="1600">
                <a:solidFill>
                  <a:srgbClr val="984807"/>
                </a:solidFill>
                <a:latin typeface="Arial" panose="020B0604020202020204" pitchFamily="34" charset="0"/>
                <a:cs typeface="Arial" panose="020B0604020202020204" pitchFamily="34" charset="0"/>
              </a:rPr>
            </a:br>
            <a:endParaRPr lang="ru-RU" altLang="en-US" sz="1600">
              <a:solidFill>
                <a:srgbClr val="404040"/>
              </a:solidFill>
              <a:latin typeface="Arial" panose="020B0604020202020204" pitchFamily="34" charset="0"/>
              <a:cs typeface="Arial" panose="020B0604020202020204" pitchFamily="34" charset="0"/>
            </a:endParaRPr>
          </a:p>
        </p:txBody>
      </p:sp>
      <p:sp>
        <p:nvSpPr>
          <p:cNvPr id="3" name="Замещающее содержимое 2"/>
          <p:cNvSpPr>
            <a:spLocks noGrp="1"/>
          </p:cNvSpPr>
          <p:nvPr>
            <p:ph idx="1"/>
          </p:nvPr>
        </p:nvSpPr>
        <p:spPr>
          <a:xfrm>
            <a:off x="457200" y="1201738"/>
            <a:ext cx="8229600" cy="460375"/>
          </a:xfrm>
        </p:spPr>
        <p:txBody>
          <a:bodyPr vert="horz" wrap="square" lIns="91440" tIns="45720" rIns="91440" bIns="45720" numCol="1" anchorCtr="0" compatLnSpc="1"/>
          <a:lstStyle/>
          <a:p>
            <a:pPr eaLnBrk="1" hangingPunct="1"/>
            <a:r>
              <a:rPr lang="ru-RU" altLang="ru-RU" b="1">
                <a:solidFill>
                  <a:srgbClr val="003300"/>
                </a:solidFill>
                <a:latin typeface="Arial" panose="020B0604020202020204" pitchFamily="34" charset="0"/>
                <a:cs typeface="Arial" panose="020B0604020202020204" pitchFamily="34" charset="0"/>
                <a:sym typeface="+mn-ea"/>
              </a:rPr>
              <a:t> </a:t>
            </a:r>
          </a:p>
          <a:p>
            <a:pPr eaLnBrk="1" hangingPunct="1"/>
            <a:endParaRPr lang="ru-RU" altLang="ru-RU" b="1">
              <a:solidFill>
                <a:srgbClr val="003300"/>
              </a:solidFill>
              <a:latin typeface="Arial" panose="020B0604020202020204" pitchFamily="34" charset="0"/>
              <a:cs typeface="Arial" panose="020B0604020202020204" pitchFamily="34" charset="0"/>
              <a:sym typeface="+mn-ea"/>
            </a:endParaRPr>
          </a:p>
          <a:p>
            <a:pPr eaLnBrk="1" hangingPunct="1"/>
            <a:r>
              <a:rPr lang="ru-RU" altLang="ru-RU" sz="1400" b="1">
                <a:solidFill>
                  <a:srgbClr val="003300"/>
                </a:solidFill>
                <a:latin typeface="Arial" panose="020B0604020202020204" pitchFamily="34" charset="0"/>
                <a:cs typeface="Arial" panose="020B0604020202020204" pitchFamily="34" charset="0"/>
                <a:sym typeface="+mn-ea"/>
              </a:rPr>
              <a:t>Теоретическую основу работы составили труды Е.С. Савинова, Н.В. Медведевой, А.А. Кузнецова, психологу Л.И.Божовича, Б.С. Волкова, Д.С. Елисеевой, В.А. Крутецкого, Д.Б. Эльконина, А.Г. Асмолова, Г.В. Бурменской, Е.В. Губанова, Н.М. Горленко которые занимались логическим мышлением и УУД </a:t>
            </a:r>
            <a:br>
              <a:rPr lang="ru-RU" altLang="ru-RU" sz="1400" b="1">
                <a:solidFill>
                  <a:srgbClr val="003300"/>
                </a:solidFill>
                <a:latin typeface="Arial" panose="020B0604020202020204" pitchFamily="34" charset="0"/>
                <a:cs typeface="Arial" panose="020B0604020202020204" pitchFamily="34" charset="0"/>
                <a:sym typeface="+mn-ea"/>
              </a:rPr>
            </a:br>
            <a:br>
              <a:rPr lang="ru-RU" altLang="ru-RU" sz="1400" b="1">
                <a:solidFill>
                  <a:srgbClr val="003300"/>
                </a:solidFill>
                <a:latin typeface="Arial" panose="020B0604020202020204" pitchFamily="34" charset="0"/>
                <a:cs typeface="Arial" panose="020B0604020202020204" pitchFamily="34" charset="0"/>
                <a:sym typeface="+mn-ea"/>
              </a:rPr>
            </a:br>
            <a:endParaRPr lang="ru-RU" altLang="en-US" sz="1400" b="1">
              <a:solidFill>
                <a:srgbClr val="404040"/>
              </a:solidFill>
            </a:endParaRPr>
          </a:p>
        </p:txBody>
      </p:sp>
      <p:graphicFrame>
        <p:nvGraphicFramePr>
          <p:cNvPr id="11" name="Схема 10"/>
          <p:cNvGraphicFramePr/>
          <p:nvPr/>
        </p:nvGraphicFramePr>
        <p:xfrm>
          <a:off x="-681031" y="2199175"/>
          <a:ext cx="5749060" cy="3570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4580" name="Группа 25"/>
          <p:cNvGrpSpPr/>
          <p:nvPr/>
        </p:nvGrpSpPr>
        <p:grpSpPr bwMode="auto">
          <a:xfrm>
            <a:off x="4854574" y="1960563"/>
            <a:ext cx="3605857" cy="4465637"/>
            <a:chOff x="1875559" y="2088388"/>
            <a:chExt cx="2965491" cy="981028"/>
          </a:xfrm>
        </p:grpSpPr>
        <p:sp>
          <p:nvSpPr>
            <p:cNvPr id="27" name="Скругленный прямоугольник 26"/>
            <p:cNvSpPr/>
            <p:nvPr/>
          </p:nvSpPr>
          <p:spPr>
            <a:xfrm>
              <a:off x="1875559" y="2088388"/>
              <a:ext cx="2965491" cy="981028"/>
            </a:xfrm>
            <a:prstGeom prst="roundRect">
              <a:avLst>
                <a:gd name="adj" fmla="val 10000"/>
              </a:avLst>
            </a:prstGeom>
            <a:ln>
              <a:solidFill>
                <a:schemeClr val="bg2">
                  <a:lumMod val="2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lvl1pPr marL="0" lvl="0" indent="0" algn="r" defTabSz="914400" rtl="0" eaLnBrk="0" fontAlgn="base" latinLnBrk="0" hangingPunct="0">
                <a:lnSpc>
                  <a:spcPct val="100000"/>
                </a:lnSpc>
                <a:spcBef>
                  <a:spcPct val="20000"/>
                </a:spcBef>
                <a:spcAft>
                  <a:spcPct val="0"/>
                </a:spcAft>
                <a:buFont typeface="Arial" panose="020B0604020202020204" pitchFamily="34" charset="0"/>
                <a:buNone/>
                <a:defRPr sz="3200" b="0" i="0" u="none" kern="1200" baseline="0">
                  <a:solidFill>
                    <a:schemeClr val="tx1"/>
                  </a:solidFill>
                  <a:latin typeface="Calibri" panose="020F0502020204030204" pitchFamily="34" charset="0"/>
                </a:defRPr>
              </a:lvl1pPr>
              <a:lvl2pPr marL="457200" lvl="1" indent="0" algn="r" defTabSz="914400" rtl="0" eaLnBrk="1" fontAlgn="base" latinLnBrk="0" hangingPunct="1">
                <a:lnSpc>
                  <a:spcPct val="100000"/>
                </a:lnSpc>
                <a:spcBef>
                  <a:spcPct val="20000"/>
                </a:spcBef>
                <a:spcAft>
                  <a:spcPct val="0"/>
                </a:spcAft>
                <a:buFont typeface="Arial" panose="020B0604020202020204" pitchFamily="34" charset="0"/>
                <a:buNone/>
                <a:defRPr sz="3200" b="0" i="0" u="none" kern="1200" baseline="0">
                  <a:solidFill>
                    <a:schemeClr val="tx1"/>
                  </a:solidFill>
                  <a:latin typeface="Calibri" panose="020F0502020204030204" pitchFamily="34" charset="0"/>
                  <a:ea typeface="+mn-ea"/>
                  <a:cs typeface="+mn-cs"/>
                </a:defRPr>
              </a:lvl2pPr>
              <a:lvl3pPr marL="914400" lvl="2" indent="0" algn="r" defTabSz="914400" rtl="0" eaLnBrk="1" fontAlgn="base" latinLnBrk="0" hangingPunct="1">
                <a:lnSpc>
                  <a:spcPct val="100000"/>
                </a:lnSpc>
                <a:spcBef>
                  <a:spcPct val="20000"/>
                </a:spcBef>
                <a:spcAft>
                  <a:spcPct val="0"/>
                </a:spcAft>
                <a:buFont typeface="Arial" panose="020B0604020202020204" pitchFamily="34" charset="0"/>
                <a:buNone/>
                <a:defRPr sz="3200" b="0" i="0" u="none" kern="1200" baseline="0">
                  <a:solidFill>
                    <a:schemeClr val="tx1"/>
                  </a:solidFill>
                  <a:latin typeface="Calibri" panose="020F0502020204030204" pitchFamily="34" charset="0"/>
                  <a:ea typeface="+mn-ea"/>
                  <a:cs typeface="+mn-cs"/>
                </a:defRPr>
              </a:lvl3pPr>
              <a:lvl4pPr marL="1371600" lvl="3" indent="0" algn="r" defTabSz="914400" rtl="0" eaLnBrk="1" fontAlgn="base" latinLnBrk="0" hangingPunct="1">
                <a:lnSpc>
                  <a:spcPct val="100000"/>
                </a:lnSpc>
                <a:spcBef>
                  <a:spcPct val="20000"/>
                </a:spcBef>
                <a:spcAft>
                  <a:spcPct val="0"/>
                </a:spcAft>
                <a:buFont typeface="Arial" panose="020B0604020202020204" pitchFamily="34" charset="0"/>
                <a:buNone/>
                <a:defRPr sz="3200" b="0" i="0" u="none" kern="1200" baseline="0">
                  <a:solidFill>
                    <a:schemeClr val="tx1"/>
                  </a:solidFill>
                  <a:latin typeface="Calibri" panose="020F0502020204030204" pitchFamily="34" charset="0"/>
                  <a:ea typeface="+mn-ea"/>
                  <a:cs typeface="+mn-cs"/>
                </a:defRPr>
              </a:lvl4pPr>
              <a:lvl5pPr marL="1828800" lvl="4" indent="0" algn="r" defTabSz="914400" rtl="0" eaLnBrk="1" fontAlgn="base" latinLnBrk="0" hangingPunct="1">
                <a:lnSpc>
                  <a:spcPct val="100000"/>
                </a:lnSpc>
                <a:spcBef>
                  <a:spcPct val="20000"/>
                </a:spcBef>
                <a:spcAft>
                  <a:spcPct val="0"/>
                </a:spcAft>
                <a:buFont typeface="Arial" panose="020B0604020202020204" pitchFamily="34" charset="0"/>
                <a:buNone/>
                <a:defRPr sz="3200" b="0" i="0" u="none" kern="1200" baseline="0">
                  <a:solidFill>
                    <a:schemeClr val="tx1"/>
                  </a:solidFill>
                  <a:latin typeface="Calibri" panose="020F0502020204030204" pitchFamily="34" charset="0"/>
                  <a:ea typeface="+mn-ea"/>
                  <a:cs typeface="+mn-cs"/>
                </a:defRPr>
              </a:lvl5pPr>
            </a:lstStyle>
            <a:p>
              <a:pPr algn="l" eaLnBrk="1" hangingPunct="1">
                <a:buFont typeface="Wingdings" pitchFamily="2" charset="2"/>
                <a:buChar char="ü"/>
                <a:defRPr/>
              </a:pPr>
              <a:r>
                <a:rPr lang="ru-RU" altLang="ru-RU" sz="1400" dirty="0">
                  <a:solidFill>
                    <a:srgbClr val="336600"/>
                  </a:solidFill>
                  <a:latin typeface="Arial" pitchFamily="34" charset="0"/>
                  <a:cs typeface="Arial" pitchFamily="34" charset="0"/>
                </a:rPr>
                <a:t>анализ объектов с целью выделения признаков (существенных, и несущественных);</a:t>
              </a:r>
            </a:p>
            <a:p>
              <a:pPr algn="l" eaLnBrk="1" hangingPunct="1">
                <a:buFont typeface="Wingdings" pitchFamily="2" charset="2"/>
                <a:buChar char="ü"/>
                <a:defRPr/>
              </a:pPr>
              <a:r>
                <a:rPr lang="ru-RU" altLang="ru-RU" sz="1400" dirty="0">
                  <a:solidFill>
                    <a:srgbClr val="336600"/>
                  </a:solidFill>
                  <a:latin typeface="Arial" pitchFamily="34" charset="0"/>
                  <a:cs typeface="Arial" pitchFamily="34" charset="0"/>
                </a:rPr>
                <a:t>синтез — составление целого из частей, в том числе самостоятельное достраивание с восполнением недостающих компонентов;</a:t>
              </a:r>
            </a:p>
            <a:p>
              <a:pPr algn="l" eaLnBrk="1" hangingPunct="1">
                <a:buFont typeface="Wingdings" pitchFamily="2" charset="2"/>
                <a:buChar char="ü"/>
                <a:defRPr/>
              </a:pPr>
              <a:r>
                <a:rPr lang="ru-RU" altLang="ru-RU" sz="1400" dirty="0">
                  <a:solidFill>
                    <a:srgbClr val="336600"/>
                  </a:solidFill>
                  <a:latin typeface="Arial" pitchFamily="34" charset="0"/>
                  <a:cs typeface="Arial" pitchFamily="34" charset="0"/>
                </a:rPr>
                <a:t>выбор оснований и критериев для сравнения, классификации объектов;</a:t>
              </a:r>
            </a:p>
            <a:p>
              <a:pPr algn="l" eaLnBrk="1" hangingPunct="1">
                <a:buFont typeface="Wingdings" pitchFamily="2" charset="2"/>
                <a:buChar char="ü"/>
                <a:defRPr/>
              </a:pPr>
              <a:r>
                <a:rPr lang="ru-RU" altLang="ru-RU" sz="1400" dirty="0">
                  <a:solidFill>
                    <a:srgbClr val="336600"/>
                  </a:solidFill>
                  <a:latin typeface="Arial" pitchFamily="34" charset="0"/>
                  <a:cs typeface="Arial" pitchFamily="34" charset="0"/>
                </a:rPr>
                <a:t>подведение под понятие, выведение следствий;</a:t>
              </a:r>
            </a:p>
            <a:p>
              <a:pPr algn="l" eaLnBrk="1" hangingPunct="1">
                <a:buFont typeface="Wingdings" pitchFamily="2" charset="2"/>
                <a:buChar char="ü"/>
                <a:defRPr/>
              </a:pPr>
              <a:r>
                <a:rPr lang="ru-RU" altLang="ru-RU" sz="1400" dirty="0">
                  <a:solidFill>
                    <a:srgbClr val="336600"/>
                  </a:solidFill>
                  <a:latin typeface="Arial" pitchFamily="34" charset="0"/>
                  <a:cs typeface="Arial" pitchFamily="34" charset="0"/>
                </a:rPr>
                <a:t>установление причинно-следственных связей;</a:t>
              </a:r>
            </a:p>
            <a:p>
              <a:pPr algn="l" eaLnBrk="1" hangingPunct="1">
                <a:buFont typeface="Wingdings" pitchFamily="2" charset="2"/>
                <a:buChar char="ü"/>
                <a:defRPr/>
              </a:pPr>
              <a:r>
                <a:rPr lang="ru-RU" altLang="ru-RU" sz="1400" dirty="0">
                  <a:solidFill>
                    <a:srgbClr val="336600"/>
                  </a:solidFill>
                  <a:latin typeface="Arial" pitchFamily="34" charset="0"/>
                  <a:cs typeface="Arial" pitchFamily="34" charset="0"/>
                </a:rPr>
                <a:t>построение логической цепи рассуждений;</a:t>
              </a:r>
            </a:p>
            <a:p>
              <a:pPr algn="l" eaLnBrk="1" hangingPunct="1">
                <a:buFont typeface="Wingdings" pitchFamily="2" charset="2"/>
                <a:buChar char="ü"/>
                <a:defRPr/>
              </a:pPr>
              <a:r>
                <a:rPr lang="ru-RU" altLang="ru-RU" sz="1400" dirty="0">
                  <a:solidFill>
                    <a:srgbClr val="336600"/>
                  </a:solidFill>
                  <a:latin typeface="Arial" pitchFamily="34" charset="0"/>
                  <a:cs typeface="Arial" pitchFamily="34" charset="0"/>
                </a:rPr>
                <a:t>доказательство;</a:t>
              </a:r>
            </a:p>
            <a:p>
              <a:pPr algn="l" eaLnBrk="1" hangingPunct="1">
                <a:buFont typeface="Wingdings" pitchFamily="2" charset="2"/>
                <a:buChar char="ü"/>
                <a:defRPr/>
              </a:pPr>
              <a:r>
                <a:rPr lang="ru-RU" altLang="ru-RU" sz="1400" dirty="0">
                  <a:solidFill>
                    <a:srgbClr val="336600"/>
                  </a:solidFill>
                  <a:latin typeface="Arial" pitchFamily="34" charset="0"/>
                  <a:cs typeface="Arial" pitchFamily="34" charset="0"/>
                </a:rPr>
                <a:t>выдвижение гипотез и их обоснование.</a:t>
              </a:r>
            </a:p>
          </p:txBody>
        </p:sp>
        <p:sp>
          <p:nvSpPr>
            <p:cNvPr id="28" name="Скругленный прямоугольник 4"/>
            <p:cNvSpPr/>
            <p:nvPr/>
          </p:nvSpPr>
          <p:spPr>
            <a:xfrm>
              <a:off x="1900366" y="2155696"/>
              <a:ext cx="2900988" cy="80177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7625" tIns="31750" rIns="47625" bIns="31750" spcCol="1270" anchor="ctr"/>
            <a:lstStyle/>
            <a:p>
              <a:pPr algn="ctr" defTabSz="1111250">
                <a:lnSpc>
                  <a:spcPct val="90000"/>
                </a:lnSpc>
                <a:spcAft>
                  <a:spcPct val="35000"/>
                </a:spcAft>
                <a:defRPr/>
              </a:pPr>
              <a:endParaRPr lang="ru-RU" sz="2500" dirty="0"/>
            </a:p>
          </p:txBody>
        </p:sp>
      </p:grpSp>
      <p:cxnSp>
        <p:nvCxnSpPr>
          <p:cNvPr id="22" name="Прямая соединительная линия 21"/>
          <p:cNvCxnSpPr/>
          <p:nvPr/>
        </p:nvCxnSpPr>
        <p:spPr>
          <a:xfrm>
            <a:off x="3779838" y="4292600"/>
            <a:ext cx="1081087" cy="0"/>
          </a:xfrm>
          <a:prstGeom prst="line">
            <a:avLst/>
          </a:prstGeom>
          <a:ln w="19050">
            <a:solidFill>
              <a:schemeClr val="bg2">
                <a:lumMod val="25000"/>
              </a:schemeClr>
            </a:solidFill>
            <a:tailEnd w="lg" len="me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idx="4294967295"/>
          </p:nvPr>
        </p:nvSpPr>
        <p:spPr bwMode="auto">
          <a:xfrm>
            <a:off x="457200" y="274638"/>
            <a:ext cx="8229600" cy="1143000"/>
          </a:xfrm>
          <a:prstGeom prst="rect">
            <a:avLst/>
          </a:prstGeom>
          <a:noFill/>
          <a:ln>
            <a:miter lim="800000"/>
          </a:ln>
        </p:spPr>
        <p:txBody>
          <a:bodyPr/>
          <a:lstStyle/>
          <a:p>
            <a:pPr algn="ctr" eaLnBrk="1" hangingPunct="1"/>
            <a:r>
              <a:rPr lang="ru-RU" sz="2000">
                <a:solidFill>
                  <a:srgbClr val="984807"/>
                </a:solidFill>
                <a:latin typeface="Arial" panose="020B0604020202020204" pitchFamily="34" charset="0"/>
                <a:cs typeface="Arial" panose="020B0604020202020204" pitchFamily="34" charset="0"/>
              </a:rPr>
              <a:t>Цель и задачи педагогической деятельности</a:t>
            </a:r>
          </a:p>
        </p:txBody>
      </p:sp>
      <p:sp>
        <p:nvSpPr>
          <p:cNvPr id="25602" name="Rectangle 3"/>
          <p:cNvSpPr>
            <a:spLocks noGrp="1" noChangeArrowheads="1"/>
          </p:cNvSpPr>
          <p:nvPr>
            <p:ph type="body" idx="4294967295"/>
          </p:nvPr>
        </p:nvSpPr>
        <p:spPr bwMode="auto">
          <a:xfrm>
            <a:off x="323528" y="1600200"/>
            <a:ext cx="8496944" cy="4525963"/>
          </a:xfrm>
          <a:prstGeom prst="rect">
            <a:avLst/>
          </a:prstGeom>
          <a:noFill/>
          <a:ln>
            <a:miter lim="800000"/>
          </a:ln>
        </p:spPr>
        <p:txBody>
          <a:bodyPr wrap="square"/>
          <a:lstStyle/>
          <a:p>
            <a:pPr eaLnBrk="1" hangingPunct="1">
              <a:lnSpc>
                <a:spcPct val="80000"/>
              </a:lnSpc>
              <a:buFont typeface="Arial" panose="020B0604020202020204" pitchFamily="34" charset="0"/>
              <a:buNone/>
            </a:pPr>
            <a:r>
              <a:rPr lang="ru-RU" altLang="ru-RU" sz="2400" b="1" dirty="0">
                <a:solidFill>
                  <a:srgbClr val="984807"/>
                </a:solidFill>
                <a:latin typeface="Arial" panose="020B0604020202020204" pitchFamily="34" charset="0"/>
                <a:cs typeface="Arial" panose="020B0604020202020204" pitchFamily="34" charset="0"/>
              </a:rPr>
              <a:t>Цель:</a:t>
            </a:r>
            <a:r>
              <a:rPr lang="ru-RU" altLang="ru-RU" sz="2000" b="1" dirty="0">
                <a:solidFill>
                  <a:srgbClr val="4A452A"/>
                </a:solidFill>
                <a:latin typeface="Arial" panose="020B0604020202020204" pitchFamily="34" charset="0"/>
                <a:cs typeface="Arial" panose="020B0604020202020204" pitchFamily="34" charset="0"/>
              </a:rPr>
              <a:t> </a:t>
            </a:r>
            <a:r>
              <a:rPr lang="ru-RU" altLang="ru-RU" sz="2000" dirty="0">
                <a:solidFill>
                  <a:srgbClr val="336600"/>
                </a:solidFill>
                <a:latin typeface="Arial" panose="020B0604020202020204" pitchFamily="34" charset="0"/>
                <a:cs typeface="Arial" panose="020B0604020202020204" pitchFamily="34" charset="0"/>
              </a:rPr>
              <a:t>формирование логических УУД у детей школьного возраста  на уроках математики</a:t>
            </a:r>
            <a:r>
              <a:rPr lang="ru-RU" altLang="ru-RU" sz="2000" dirty="0">
                <a:solidFill>
                  <a:srgbClr val="4A452A"/>
                </a:solidFill>
                <a:latin typeface="Arial" panose="020B0604020202020204" pitchFamily="34" charset="0"/>
                <a:cs typeface="Arial" panose="020B0604020202020204" pitchFamily="34" charset="0"/>
              </a:rPr>
              <a:t> </a:t>
            </a:r>
            <a:r>
              <a:rPr lang="ru-RU" altLang="ru-RU" sz="2000" dirty="0">
                <a:solidFill>
                  <a:srgbClr val="336600"/>
                </a:solidFill>
                <a:latin typeface="Arial" panose="020B0604020202020204" pitchFamily="34" charset="0"/>
                <a:cs typeface="Arial" panose="020B0604020202020204" pitchFamily="34" charset="0"/>
              </a:rPr>
              <a:t>и во внеурочное время в </a:t>
            </a:r>
            <a:r>
              <a:rPr lang="ru-RU" altLang="ru-RU" sz="2000">
                <a:solidFill>
                  <a:srgbClr val="336600"/>
                </a:solidFill>
                <a:latin typeface="Arial" panose="020B0604020202020204" pitchFamily="34" charset="0"/>
                <a:cs typeface="Arial" panose="020B0604020202020204" pitchFamily="34" charset="0"/>
              </a:rPr>
              <a:t>5-ом классе.</a:t>
            </a:r>
            <a:endParaRPr lang="ru-RU" altLang="ru-RU" sz="2000" dirty="0">
              <a:solidFill>
                <a:srgbClr val="336600"/>
              </a:solidFill>
              <a:latin typeface="Arial" panose="020B0604020202020204" pitchFamily="34" charset="0"/>
              <a:cs typeface="Arial" panose="020B0604020202020204" pitchFamily="34" charset="0"/>
            </a:endParaRPr>
          </a:p>
          <a:p>
            <a:pPr eaLnBrk="1" hangingPunct="1">
              <a:lnSpc>
                <a:spcPct val="80000"/>
              </a:lnSpc>
              <a:buFont typeface="Arial" panose="020B0604020202020204" pitchFamily="34" charset="0"/>
              <a:buNone/>
            </a:pPr>
            <a:r>
              <a:rPr lang="ru-RU" altLang="ru-RU" sz="2400" b="1" dirty="0">
                <a:solidFill>
                  <a:srgbClr val="984807"/>
                </a:solidFill>
                <a:latin typeface="Arial" panose="020B0604020202020204" pitchFamily="34" charset="0"/>
                <a:cs typeface="Arial" panose="020B0604020202020204" pitchFamily="34" charset="0"/>
              </a:rPr>
              <a:t>Задачи:</a:t>
            </a:r>
            <a:r>
              <a:rPr lang="ru-RU" altLang="ru-RU" sz="2000" dirty="0">
                <a:solidFill>
                  <a:srgbClr val="4A452A"/>
                </a:solidFill>
                <a:latin typeface="Arial" panose="020B0604020202020204" pitchFamily="34" charset="0"/>
                <a:cs typeface="Arial" panose="020B0604020202020204" pitchFamily="34" charset="0"/>
              </a:rPr>
              <a:t>    </a:t>
            </a:r>
          </a:p>
          <a:p>
            <a:pPr eaLnBrk="1" hangingPunct="1">
              <a:lnSpc>
                <a:spcPct val="80000"/>
              </a:lnSpc>
              <a:buFont typeface="Wingdings" panose="05000000000000000000" pitchFamily="2" charset="2"/>
              <a:buChar char="Ø"/>
            </a:pPr>
            <a:r>
              <a:rPr lang="ru-RU" altLang="ru-RU" sz="2000" dirty="0">
                <a:solidFill>
                  <a:srgbClr val="4A452A"/>
                </a:solidFill>
                <a:latin typeface="Arial" panose="020B0604020202020204" pitchFamily="34" charset="0"/>
                <a:cs typeface="Arial" panose="020B0604020202020204" pitchFamily="34" charset="0"/>
              </a:rPr>
              <a:t>Разработать комплекс упражнений по развитию логических УУД и реализовать его на уроках математики.</a:t>
            </a:r>
          </a:p>
          <a:p>
            <a:pPr eaLnBrk="1" hangingPunct="1">
              <a:lnSpc>
                <a:spcPct val="80000"/>
              </a:lnSpc>
              <a:buFont typeface="Wingdings" panose="05000000000000000000" pitchFamily="2" charset="2"/>
              <a:buChar char="Ø"/>
            </a:pPr>
            <a:r>
              <a:rPr lang="ru-RU" altLang="ru-RU" sz="2000" dirty="0">
                <a:solidFill>
                  <a:srgbClr val="4A452A"/>
                </a:solidFill>
                <a:latin typeface="Arial" panose="020B0604020202020204" pitchFamily="34" charset="0"/>
                <a:cs typeface="Arial" panose="020B0604020202020204" pitchFamily="34" charset="0"/>
              </a:rPr>
              <a:t>Разработать программу кружка «Занимательная математика» и </a:t>
            </a:r>
            <a:br>
              <a:rPr lang="ru-RU" altLang="ru-RU" sz="2000" dirty="0">
                <a:solidFill>
                  <a:srgbClr val="4A452A"/>
                </a:solidFill>
                <a:latin typeface="Arial" panose="020B0604020202020204" pitchFamily="34" charset="0"/>
                <a:cs typeface="Arial" panose="020B0604020202020204" pitchFamily="34" charset="0"/>
              </a:rPr>
            </a:br>
            <a:r>
              <a:rPr lang="ru-RU" altLang="ru-RU" sz="2000" dirty="0">
                <a:solidFill>
                  <a:srgbClr val="4A452A"/>
                </a:solidFill>
                <a:latin typeface="Arial" panose="020B0604020202020204" pitchFamily="34" charset="0"/>
                <a:cs typeface="Arial" panose="020B0604020202020204" pitchFamily="34" charset="0"/>
              </a:rPr>
              <a:t>апробировать ее при организации внеурочной деятельности         школьников. </a:t>
            </a:r>
          </a:p>
          <a:p>
            <a:pPr eaLnBrk="1" hangingPunct="1">
              <a:lnSpc>
                <a:spcPct val="80000"/>
              </a:lnSpc>
              <a:buFont typeface="Wingdings" panose="05000000000000000000" pitchFamily="2" charset="2"/>
              <a:buChar char="Ø"/>
            </a:pPr>
            <a:r>
              <a:rPr lang="ru-RU" altLang="ru-RU" sz="2000" dirty="0">
                <a:solidFill>
                  <a:srgbClr val="4A452A"/>
                </a:solidFill>
                <a:latin typeface="Arial" panose="020B0604020202020204" pitchFamily="34" charset="0"/>
                <a:cs typeface="Arial" panose="020B0604020202020204" pitchFamily="34" charset="0"/>
              </a:rPr>
              <a:t>Исследовать возможности проектной деятельности в развитии </a:t>
            </a:r>
            <a:br>
              <a:rPr lang="ru-RU" altLang="ru-RU" sz="2000" dirty="0">
                <a:solidFill>
                  <a:srgbClr val="4A452A"/>
                </a:solidFill>
                <a:latin typeface="Arial" panose="020B0604020202020204" pitchFamily="34" charset="0"/>
                <a:cs typeface="Arial" panose="020B0604020202020204" pitchFamily="34" charset="0"/>
              </a:rPr>
            </a:br>
            <a:r>
              <a:rPr lang="ru-RU" altLang="ru-RU" sz="2000" dirty="0">
                <a:solidFill>
                  <a:srgbClr val="4A452A"/>
                </a:solidFill>
                <a:latin typeface="Arial" panose="020B0604020202020204" pitchFamily="34" charset="0"/>
                <a:cs typeface="Arial" panose="020B0604020202020204" pitchFamily="34" charset="0"/>
              </a:rPr>
              <a:t>логических УУД школьников.</a:t>
            </a:r>
          </a:p>
          <a:p>
            <a:pPr eaLnBrk="1" hangingPunct="1">
              <a:lnSpc>
                <a:spcPct val="80000"/>
              </a:lnSpc>
              <a:buFont typeface="Wingdings" panose="05000000000000000000" pitchFamily="2" charset="2"/>
              <a:buChar char="Ø"/>
            </a:pPr>
            <a:r>
              <a:rPr lang="ru-RU" altLang="ru-RU" sz="2000" dirty="0">
                <a:solidFill>
                  <a:srgbClr val="4A452A"/>
                </a:solidFill>
                <a:latin typeface="Arial" panose="020B0604020202020204" pitchFamily="34" charset="0"/>
                <a:cs typeface="Arial" panose="020B0604020202020204" pitchFamily="34" charset="0"/>
              </a:rPr>
              <a:t>Разработать банк диагностических заданий для определения </a:t>
            </a:r>
            <a:br>
              <a:rPr lang="ru-RU" altLang="ru-RU" sz="2000" dirty="0">
                <a:solidFill>
                  <a:srgbClr val="4A452A"/>
                </a:solidFill>
                <a:latin typeface="Arial" panose="020B0604020202020204" pitchFamily="34" charset="0"/>
                <a:cs typeface="Arial" panose="020B0604020202020204" pitchFamily="34" charset="0"/>
              </a:rPr>
            </a:br>
            <a:r>
              <a:rPr lang="ru-RU" altLang="ru-RU" sz="2000" dirty="0">
                <a:solidFill>
                  <a:srgbClr val="4A452A"/>
                </a:solidFill>
                <a:latin typeface="Arial" panose="020B0604020202020204" pitchFamily="34" charset="0"/>
                <a:cs typeface="Arial" panose="020B0604020202020204" pitchFamily="34" charset="0"/>
              </a:rPr>
              <a:t>уровня </a:t>
            </a:r>
            <a:r>
              <a:rPr lang="ru-RU" altLang="ru-RU" sz="2000" dirty="0" err="1">
                <a:solidFill>
                  <a:srgbClr val="4A452A"/>
                </a:solidFill>
                <a:latin typeface="Arial" panose="020B0604020202020204" pitchFamily="34" charset="0"/>
                <a:cs typeface="Arial" panose="020B0604020202020204" pitchFamily="34" charset="0"/>
              </a:rPr>
              <a:t>сформированности</a:t>
            </a:r>
            <a:r>
              <a:rPr lang="ru-RU" altLang="ru-RU" sz="2000" dirty="0">
                <a:solidFill>
                  <a:srgbClr val="4A452A"/>
                </a:solidFill>
                <a:latin typeface="Arial" panose="020B0604020202020204" pitchFamily="34" charset="0"/>
                <a:cs typeface="Arial" panose="020B0604020202020204" pitchFamily="34" charset="0"/>
              </a:rPr>
              <a:t> логических УУД.</a:t>
            </a:r>
          </a:p>
          <a:p>
            <a:pPr eaLnBrk="1" hangingPunct="1">
              <a:lnSpc>
                <a:spcPct val="80000"/>
              </a:lnSpc>
              <a:buFont typeface="Wingdings" panose="05000000000000000000" pitchFamily="2" charset="2"/>
              <a:buChar char="Ø"/>
            </a:pPr>
            <a:r>
              <a:rPr lang="ru-RU" altLang="ru-RU" sz="2000" dirty="0">
                <a:solidFill>
                  <a:srgbClr val="4A452A"/>
                </a:solidFill>
                <a:latin typeface="Arial" panose="020B0604020202020204" pitchFamily="34" charset="0"/>
                <a:cs typeface="Arial" panose="020B0604020202020204" pitchFamily="34" charset="0"/>
              </a:rPr>
              <a:t>Выявить эффективность  системы упражнений по развитию </a:t>
            </a:r>
            <a:br>
              <a:rPr lang="ru-RU" altLang="ru-RU" sz="2000" dirty="0">
                <a:solidFill>
                  <a:srgbClr val="4A452A"/>
                </a:solidFill>
                <a:latin typeface="Arial" panose="020B0604020202020204" pitchFamily="34" charset="0"/>
                <a:cs typeface="Arial" panose="020B0604020202020204" pitchFamily="34" charset="0"/>
              </a:rPr>
            </a:br>
            <a:r>
              <a:rPr lang="ru-RU" altLang="ru-RU" sz="2000" dirty="0">
                <a:solidFill>
                  <a:srgbClr val="4A452A"/>
                </a:solidFill>
                <a:latin typeface="Arial" panose="020B0604020202020204" pitchFamily="34" charset="0"/>
                <a:cs typeface="Arial" panose="020B0604020202020204" pitchFamily="34" charset="0"/>
              </a:rPr>
              <a:t>логических УУД на уроках математики и во внеурочной </a:t>
            </a:r>
            <a:br>
              <a:rPr lang="ru-RU" altLang="ru-RU" sz="2000" dirty="0">
                <a:solidFill>
                  <a:srgbClr val="4A452A"/>
                </a:solidFill>
                <a:latin typeface="Arial" panose="020B0604020202020204" pitchFamily="34" charset="0"/>
                <a:cs typeface="Arial" panose="020B0604020202020204" pitchFamily="34" charset="0"/>
              </a:rPr>
            </a:br>
            <a:r>
              <a:rPr lang="ru-RU" altLang="ru-RU" sz="2000" dirty="0">
                <a:solidFill>
                  <a:srgbClr val="4A452A"/>
                </a:solidFill>
                <a:latin typeface="Arial" panose="020B0604020202020204" pitchFamily="34" charset="0"/>
                <a:cs typeface="Arial" panose="020B0604020202020204" pitchFamily="34" charset="0"/>
              </a:rPr>
              <a:t>деятельности</a:t>
            </a:r>
          </a:p>
          <a:p>
            <a:pPr eaLnBrk="1" hangingPunct="1">
              <a:lnSpc>
                <a:spcPct val="80000"/>
              </a:lnSpc>
              <a:buFont typeface="Arial" panose="020B0604020202020204" pitchFamily="34" charset="0"/>
              <a:buNone/>
            </a:pPr>
            <a:endParaRPr lang="ru-RU" sz="200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idx="4294967295"/>
          </p:nvPr>
        </p:nvSpPr>
        <p:spPr bwMode="auto">
          <a:xfrm>
            <a:off x="457200" y="274638"/>
            <a:ext cx="8229600" cy="1143000"/>
          </a:xfrm>
          <a:prstGeom prst="rect">
            <a:avLst/>
          </a:prstGeom>
          <a:noFill/>
          <a:ln>
            <a:miter lim="800000"/>
          </a:ln>
        </p:spPr>
        <p:txBody>
          <a:bodyPr/>
          <a:lstStyle/>
          <a:p>
            <a:pPr algn="ctr" eaLnBrk="1" hangingPunct="1"/>
            <a:r>
              <a:rPr lang="ru-RU" sz="2000">
                <a:solidFill>
                  <a:srgbClr val="984807"/>
                </a:solidFill>
                <a:latin typeface="Arial" panose="020B0604020202020204" pitchFamily="34" charset="0"/>
                <a:cs typeface="Arial" panose="020B0604020202020204" pitchFamily="34" charset="0"/>
              </a:rPr>
              <a:t>Ведущая педагогическая идея</a:t>
            </a:r>
            <a:br>
              <a:rPr lang="ru-RU" sz="2000">
                <a:solidFill>
                  <a:srgbClr val="984807"/>
                </a:solidFill>
                <a:latin typeface="Arial" panose="020B0604020202020204" pitchFamily="34" charset="0"/>
                <a:cs typeface="Arial" panose="020B0604020202020204" pitchFamily="34" charset="0"/>
              </a:rPr>
            </a:br>
            <a:endParaRPr lang="ru-RU" sz="2000">
              <a:solidFill>
                <a:srgbClr val="984807"/>
              </a:solidFill>
              <a:latin typeface="Arial" panose="020B0604020202020204" pitchFamily="34" charset="0"/>
              <a:cs typeface="Arial" panose="020B0604020202020204" pitchFamily="34" charset="0"/>
            </a:endParaRPr>
          </a:p>
        </p:txBody>
      </p:sp>
      <p:sp>
        <p:nvSpPr>
          <p:cNvPr id="7" name="Скругленный прямоугольник 6"/>
          <p:cNvSpPr/>
          <p:nvPr/>
        </p:nvSpPr>
        <p:spPr>
          <a:xfrm>
            <a:off x="179388" y="1268413"/>
            <a:ext cx="8713787" cy="2447925"/>
          </a:xfrm>
          <a:prstGeom prst="roundRect">
            <a:avLst/>
          </a:prstGeom>
          <a:solidFill>
            <a:schemeClr val="accent6">
              <a:lumMod val="60000"/>
              <a:lumOff val="4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ru-RU" sz="2400">
                <a:solidFill>
                  <a:srgbClr val="0D0D0D"/>
                </a:solidFill>
                <a:latin typeface="Arial" panose="020B0604020202020204" pitchFamily="34" charset="0"/>
                <a:ea typeface="Malgun Gothic" panose="020B0503020000020004" pitchFamily="34" charset="-127"/>
                <a:cs typeface="Arial" panose="020B0604020202020204" pitchFamily="34" charset="0"/>
              </a:rPr>
              <a:t>Формирование логических УУД через систему упражнений и заданий логического характера  на уроках математики, занятиях кружка «Занимательная математика» и в рамках работы над математическими проектами</a:t>
            </a:r>
          </a:p>
        </p:txBody>
      </p:sp>
      <p:pic>
        <p:nvPicPr>
          <p:cNvPr id="2" name="Рисунок 1">
            <a:extLst>
              <a:ext uri="{FF2B5EF4-FFF2-40B4-BE49-F238E27FC236}">
                <a16:creationId xmlns:a16="http://schemas.microsoft.com/office/drawing/2014/main" id="{B4D504EB-9F00-43CC-9F95-3355824CDD57}"/>
              </a:ext>
            </a:extLst>
          </p:cNvPr>
          <p:cNvPicPr>
            <a:picLocks noChangeAspect="1"/>
          </p:cNvPicPr>
          <p:nvPr/>
        </p:nvPicPr>
        <p:blipFill>
          <a:blip r:embed="rId2"/>
          <a:stretch>
            <a:fillRect/>
          </a:stretch>
        </p:blipFill>
        <p:spPr>
          <a:xfrm>
            <a:off x="0" y="4365104"/>
            <a:ext cx="3323861" cy="2492896"/>
          </a:xfrm>
          <a:prstGeom prst="rect">
            <a:avLst/>
          </a:prstGeom>
        </p:spPr>
      </p:pic>
      <p:pic>
        <p:nvPicPr>
          <p:cNvPr id="3" name="Рисунок 2">
            <a:extLst>
              <a:ext uri="{FF2B5EF4-FFF2-40B4-BE49-F238E27FC236}">
                <a16:creationId xmlns:a16="http://schemas.microsoft.com/office/drawing/2014/main" id="{E5B7515F-A49E-4BE5-80E5-C937DD3974B2}"/>
              </a:ext>
            </a:extLst>
          </p:cNvPr>
          <p:cNvPicPr>
            <a:picLocks noChangeAspect="1"/>
          </p:cNvPicPr>
          <p:nvPr/>
        </p:nvPicPr>
        <p:blipFill>
          <a:blip r:embed="rId3"/>
          <a:stretch>
            <a:fillRect/>
          </a:stretch>
        </p:blipFill>
        <p:spPr>
          <a:xfrm>
            <a:off x="3298602" y="4671138"/>
            <a:ext cx="2915816" cy="2186862"/>
          </a:xfrm>
          <a:prstGeom prst="rect">
            <a:avLst/>
          </a:prstGeom>
        </p:spPr>
      </p:pic>
      <p:pic>
        <p:nvPicPr>
          <p:cNvPr id="6" name="Рисунок 5">
            <a:extLst>
              <a:ext uri="{FF2B5EF4-FFF2-40B4-BE49-F238E27FC236}">
                <a16:creationId xmlns:a16="http://schemas.microsoft.com/office/drawing/2014/main" id="{47A8BF25-1154-494C-A357-46F9F4E6AA3A}"/>
              </a:ext>
            </a:extLst>
          </p:cNvPr>
          <p:cNvPicPr>
            <a:picLocks noChangeAspect="1"/>
          </p:cNvPicPr>
          <p:nvPr/>
        </p:nvPicPr>
        <p:blipFill>
          <a:blip r:embed="rId4"/>
          <a:stretch>
            <a:fillRect/>
          </a:stretch>
        </p:blipFill>
        <p:spPr>
          <a:xfrm>
            <a:off x="6215621" y="4671137"/>
            <a:ext cx="2915817" cy="218686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idx="4294967295"/>
          </p:nvPr>
        </p:nvSpPr>
        <p:spPr bwMode="auto">
          <a:xfrm>
            <a:off x="468313" y="260350"/>
            <a:ext cx="7344047" cy="1143000"/>
          </a:xfrm>
          <a:prstGeom prst="rect">
            <a:avLst/>
          </a:prstGeom>
          <a:noFill/>
          <a:ln>
            <a:miter lim="800000"/>
          </a:ln>
        </p:spPr>
        <p:txBody>
          <a:bodyPr/>
          <a:lstStyle/>
          <a:p>
            <a:pPr algn="ctr" eaLnBrk="1" hangingPunct="1">
              <a:lnSpc>
                <a:spcPct val="70000"/>
              </a:lnSpc>
            </a:pPr>
            <a:r>
              <a:rPr lang="ru-RU" altLang="ru-RU" sz="2000">
                <a:solidFill>
                  <a:srgbClr val="984807"/>
                </a:solidFill>
                <a:latin typeface="Arial" panose="020B0604020202020204" pitchFamily="34" charset="0"/>
                <a:cs typeface="Arial" panose="020B0604020202020204" pitchFamily="34" charset="0"/>
              </a:rPr>
              <a:t>Д</a:t>
            </a:r>
            <a:r>
              <a:rPr lang="ru-RU" altLang="ru-RU" sz="2000">
                <a:solidFill>
                  <a:srgbClr val="984807"/>
                </a:solidFill>
              </a:rPr>
              <a:t>еятельностный аспект личного вклада педагога </a:t>
            </a:r>
            <a:br>
              <a:rPr lang="ru-RU" altLang="ru-RU" sz="2000">
                <a:solidFill>
                  <a:srgbClr val="984807"/>
                </a:solidFill>
              </a:rPr>
            </a:br>
            <a:r>
              <a:rPr lang="ru-RU" altLang="ru-RU" sz="2000">
                <a:solidFill>
                  <a:srgbClr val="984807"/>
                </a:solidFill>
              </a:rPr>
              <a:t>в развитие образования </a:t>
            </a:r>
            <a:br>
              <a:rPr lang="ru-RU" altLang="ru-RU" sz="3600" b="0">
                <a:latin typeface="Arial" panose="020B0604020202020204" pitchFamily="34" charset="0"/>
                <a:cs typeface="Arial" panose="020B0604020202020204" pitchFamily="34" charset="0"/>
              </a:rPr>
            </a:br>
            <a:endParaRPr lang="ru-RU" sz="3600" b="0" dirty="0">
              <a:latin typeface="Arial" panose="020B0604020202020204" pitchFamily="34" charset="0"/>
              <a:cs typeface="Arial" panose="020B0604020202020204" pitchFamily="34" charset="0"/>
            </a:endParaRPr>
          </a:p>
        </p:txBody>
      </p:sp>
      <p:sp>
        <p:nvSpPr>
          <p:cNvPr id="29703" name="Прямоугольник 2050"/>
          <p:cNvSpPr>
            <a:spLocks noGrp="1" noChangeAspect="1" noTextEdit="1"/>
          </p:cNvSpPr>
          <p:nvPr/>
        </p:nvSpPr>
        <p:spPr bwMode="auto">
          <a:xfrm>
            <a:off x="1835150" y="1989138"/>
            <a:ext cx="4572000" cy="1143000"/>
          </a:xfrm>
          <a:prstGeom prst="rect">
            <a:avLst/>
          </a:prstGeom>
          <a:noFill/>
          <a:ln w="9525">
            <a:noFill/>
            <a:miter lim="800000"/>
          </a:ln>
        </p:spPr>
        <p:txBody>
          <a:bodyPr/>
          <a:lstStyle/>
          <a:p>
            <a:endParaRPr lang="ru-RU"/>
          </a:p>
        </p:txBody>
      </p:sp>
      <p:graphicFrame>
        <p:nvGraphicFramePr>
          <p:cNvPr id="22" name="Схема 21"/>
          <p:cNvGraphicFramePr/>
          <p:nvPr>
            <p:extLst>
              <p:ext uri="{D42A27DB-BD31-4B8C-83A1-F6EECF244321}">
                <p14:modId xmlns:p14="http://schemas.microsoft.com/office/powerpoint/2010/main" val="3576228386"/>
              </p:ext>
            </p:extLst>
          </p:nvPr>
        </p:nvGraphicFramePr>
        <p:xfrm>
          <a:off x="0" y="1196752"/>
          <a:ext cx="9144000" cy="5328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ChangeArrowheads="1"/>
          </p:cNvSpPr>
          <p:nvPr>
            <p:ph type="title" idx="4294967295"/>
          </p:nvPr>
        </p:nvSpPr>
        <p:spPr bwMode="auto">
          <a:xfrm>
            <a:off x="468313" y="260350"/>
            <a:ext cx="7200031" cy="1143000"/>
          </a:xfrm>
          <a:prstGeom prst="rect">
            <a:avLst/>
          </a:prstGeom>
          <a:noFill/>
          <a:ln>
            <a:miter lim="800000"/>
          </a:ln>
        </p:spPr>
        <p:txBody>
          <a:bodyPr/>
          <a:lstStyle/>
          <a:p>
            <a:pPr algn="ctr" eaLnBrk="1" hangingPunct="1">
              <a:lnSpc>
                <a:spcPct val="70000"/>
              </a:lnSpc>
            </a:pPr>
            <a:r>
              <a:rPr lang="ru-RU" altLang="ru-RU" sz="2000" dirty="0">
                <a:solidFill>
                  <a:srgbClr val="984807"/>
                </a:solidFill>
                <a:latin typeface="Arial" panose="020B0604020202020204" pitchFamily="34" charset="0"/>
                <a:cs typeface="Arial" panose="020B0604020202020204" pitchFamily="34" charset="0"/>
              </a:rPr>
              <a:t>Д</a:t>
            </a:r>
            <a:r>
              <a:rPr lang="ru-RU" altLang="ru-RU" sz="2000" dirty="0">
                <a:solidFill>
                  <a:srgbClr val="984807"/>
                </a:solidFill>
              </a:rPr>
              <a:t>еятельностный аспект личного вклада педагога </a:t>
            </a:r>
            <a:br>
              <a:rPr lang="ru-RU" altLang="ru-RU" sz="2000" dirty="0">
                <a:solidFill>
                  <a:srgbClr val="984807"/>
                </a:solidFill>
              </a:rPr>
            </a:br>
            <a:r>
              <a:rPr lang="ru-RU" altLang="ru-RU" sz="2000" dirty="0">
                <a:solidFill>
                  <a:srgbClr val="984807"/>
                </a:solidFill>
              </a:rPr>
              <a:t>в развитие образования </a:t>
            </a:r>
            <a:br>
              <a:rPr lang="ru-RU" altLang="ru-RU" sz="3600" b="0" dirty="0">
                <a:latin typeface="Arial" panose="020B0604020202020204" pitchFamily="34" charset="0"/>
                <a:cs typeface="Arial" panose="020B0604020202020204" pitchFamily="34" charset="0"/>
              </a:rPr>
            </a:br>
            <a:endParaRPr lang="ru-RU" sz="3600" b="0" dirty="0">
              <a:latin typeface="Arial" panose="020B0604020202020204" pitchFamily="34" charset="0"/>
              <a:cs typeface="Arial" panose="020B0604020202020204" pitchFamily="34" charset="0"/>
            </a:endParaRPr>
          </a:p>
        </p:txBody>
      </p:sp>
      <p:sp>
        <p:nvSpPr>
          <p:cNvPr id="90117" name="AutoShape 5"/>
          <p:cNvSpPr>
            <a:spLocks noChangeArrowheads="1"/>
          </p:cNvSpPr>
          <p:nvPr/>
        </p:nvSpPr>
        <p:spPr bwMode="auto">
          <a:xfrm>
            <a:off x="468313" y="1700213"/>
            <a:ext cx="4319587" cy="4968875"/>
          </a:xfrm>
          <a:prstGeom prst="roundRect">
            <a:avLst>
              <a:gd name="adj" fmla="val 16667"/>
            </a:avLst>
          </a:prstGeom>
          <a:solidFill>
            <a:srgbClr val="FFFFFF"/>
          </a:solidFill>
          <a:ln w="28575">
            <a:solidFill>
              <a:srgbClr val="FF0000"/>
            </a:solidFill>
            <a:round/>
          </a:ln>
        </p:spPr>
        <p:txBody>
          <a:bodyPr/>
          <a:lstStyle/>
          <a:p>
            <a:pPr marL="342900" indent="-342900" algn="ctr">
              <a:spcBef>
                <a:spcPct val="20000"/>
              </a:spcBef>
              <a:buFont typeface="Arial" panose="020B0604020202020204" pitchFamily="34" charset="0"/>
              <a:buNone/>
              <a:defRPr/>
            </a:pPr>
            <a:r>
              <a:rPr lang="ru-RU" altLang="ru-RU" b="1" dirty="0">
                <a:solidFill>
                  <a:srgbClr val="990000"/>
                </a:solidFill>
                <a:effectLst>
                  <a:outerShdw blurRad="38100" dist="38100" dir="2700000" algn="tl">
                    <a:srgbClr val="C0C0C0"/>
                  </a:outerShdw>
                </a:effectLst>
                <a:latin typeface="Arial" panose="020B0604020202020204" pitchFamily="34" charset="0"/>
                <a:cs typeface="+mn-cs"/>
              </a:rPr>
              <a:t>на уроке (примеры заданий)</a:t>
            </a:r>
          </a:p>
          <a:p>
            <a:pPr marL="342900" indent="-342900" algn="ctr">
              <a:spcBef>
                <a:spcPct val="20000"/>
              </a:spcBef>
              <a:buFont typeface="Arial" panose="020B0604020202020204" pitchFamily="34" charset="0"/>
              <a:buNone/>
              <a:defRPr/>
            </a:pPr>
            <a:endParaRPr lang="ru-RU" altLang="ru-RU" b="1" dirty="0">
              <a:solidFill>
                <a:srgbClr val="990000"/>
              </a:solidFill>
              <a:effectLst>
                <a:outerShdw blurRad="38100" dist="38100" dir="2700000" algn="tl">
                  <a:srgbClr val="C0C0C0"/>
                </a:outerShdw>
              </a:effectLst>
              <a:latin typeface="Arial" panose="020B0604020202020204" pitchFamily="34" charset="0"/>
              <a:cs typeface="+mn-cs"/>
            </a:endParaRPr>
          </a:p>
          <a:p>
            <a:pPr marL="342900" indent="-342900" algn="just">
              <a:spcBef>
                <a:spcPct val="20000"/>
              </a:spcBef>
              <a:buFont typeface="Arial" panose="020B0604020202020204" pitchFamily="34" charset="0"/>
              <a:buChar char="•"/>
              <a:defRPr/>
            </a:pPr>
            <a:r>
              <a:rPr lang="ru-RU" altLang="ru-RU" sz="1700" b="1" dirty="0">
                <a:solidFill>
                  <a:srgbClr val="003300"/>
                </a:solidFill>
                <a:effectLst>
                  <a:outerShdw blurRad="38100" dist="38100" dir="2700000" algn="tl">
                    <a:srgbClr val="C0C0C0"/>
                  </a:outerShdw>
                </a:effectLst>
                <a:latin typeface="Arial" panose="020B0604020202020204" pitchFamily="34" charset="0"/>
                <a:cs typeface="+mn-cs"/>
                <a:hlinkClick r:id="rId2" action="ppaction://hlinkfile"/>
              </a:rPr>
              <a:t>учебно-практические задачи, как результат использования </a:t>
            </a:r>
            <a:r>
              <a:rPr lang="ru-RU" altLang="ru-RU" sz="1700" b="1" dirty="0" err="1">
                <a:solidFill>
                  <a:srgbClr val="003300"/>
                </a:solidFill>
                <a:effectLst>
                  <a:outerShdw blurRad="38100" dist="38100" dir="2700000" algn="tl">
                    <a:srgbClr val="C0C0C0"/>
                  </a:outerShdw>
                </a:effectLst>
                <a:latin typeface="Arial" panose="020B0604020202020204" pitchFamily="34" charset="0"/>
                <a:cs typeface="+mn-cs"/>
                <a:hlinkClick r:id="rId2" action="ppaction://hlinkfile"/>
              </a:rPr>
              <a:t>знако-символических</a:t>
            </a:r>
            <a:r>
              <a:rPr lang="ru-RU" altLang="ru-RU" sz="1700" b="1" dirty="0">
                <a:solidFill>
                  <a:srgbClr val="003300"/>
                </a:solidFill>
                <a:effectLst>
                  <a:outerShdw blurRad="38100" dist="38100" dir="2700000" algn="tl">
                    <a:srgbClr val="C0C0C0"/>
                  </a:outerShdw>
                </a:effectLst>
                <a:latin typeface="Arial" panose="020B0604020202020204" pitchFamily="34" charset="0"/>
                <a:cs typeface="+mn-cs"/>
                <a:hlinkClick r:id="rId2" action="ppaction://hlinkfile"/>
              </a:rPr>
              <a:t> средств и/или логических операций</a:t>
            </a:r>
            <a:r>
              <a:rPr lang="ru-RU" altLang="ru-RU" sz="1700" b="1" dirty="0">
                <a:solidFill>
                  <a:srgbClr val="003300"/>
                </a:solidFill>
                <a:effectLst>
                  <a:outerShdw blurRad="38100" dist="38100" dir="2700000" algn="tl">
                    <a:srgbClr val="C0C0C0"/>
                  </a:outerShdw>
                </a:effectLst>
                <a:latin typeface="Arial" panose="020B0604020202020204" pitchFamily="34" charset="0"/>
                <a:cs typeface="+mn-cs"/>
              </a:rPr>
              <a:t>;</a:t>
            </a:r>
          </a:p>
          <a:p>
            <a:pPr marL="342900" indent="-342900" algn="just">
              <a:spcBef>
                <a:spcPct val="20000"/>
              </a:spcBef>
              <a:buFont typeface="Arial" panose="020B0604020202020204" pitchFamily="34" charset="0"/>
              <a:buNone/>
              <a:defRPr/>
            </a:pPr>
            <a:endParaRPr lang="ru-RU" altLang="ru-RU" sz="1700" b="1" dirty="0">
              <a:solidFill>
                <a:srgbClr val="003300"/>
              </a:solidFill>
              <a:effectLst>
                <a:outerShdw blurRad="38100" dist="38100" dir="2700000" algn="tl">
                  <a:srgbClr val="C0C0C0"/>
                </a:outerShdw>
              </a:effectLst>
              <a:latin typeface="Arial" panose="020B0604020202020204" pitchFamily="34" charset="0"/>
              <a:cs typeface="+mn-cs"/>
            </a:endParaRPr>
          </a:p>
          <a:p>
            <a:pPr marL="342900" indent="-342900" algn="just">
              <a:spcBef>
                <a:spcPct val="20000"/>
              </a:spcBef>
              <a:buFont typeface="Arial" panose="020B0604020202020204" pitchFamily="34" charset="0"/>
              <a:buChar char="•"/>
              <a:defRPr/>
            </a:pPr>
            <a:r>
              <a:rPr lang="ru-RU" altLang="ru-RU" sz="1700" b="1" dirty="0">
                <a:solidFill>
                  <a:srgbClr val="003300"/>
                </a:solidFill>
                <a:effectLst>
                  <a:outerShdw blurRad="38100" dist="38100" dir="2700000" algn="tl">
                    <a:srgbClr val="C0C0C0"/>
                  </a:outerShdw>
                </a:effectLst>
                <a:latin typeface="Arial" panose="020B0604020202020204" pitchFamily="34" charset="0"/>
                <a:cs typeface="+mn-cs"/>
              </a:rPr>
              <a:t>решение задач в зависимости от конкретных условий;</a:t>
            </a:r>
          </a:p>
          <a:p>
            <a:pPr marL="342900" indent="-342900" algn="just">
              <a:spcBef>
                <a:spcPct val="20000"/>
              </a:spcBef>
              <a:buFont typeface="Arial" panose="020B0604020202020204" pitchFamily="34" charset="0"/>
              <a:buNone/>
              <a:defRPr/>
            </a:pPr>
            <a:endParaRPr lang="ru-RU" altLang="ru-RU" sz="1700" b="1" dirty="0">
              <a:solidFill>
                <a:srgbClr val="003300"/>
              </a:solidFill>
              <a:effectLst>
                <a:outerShdw blurRad="38100" dist="38100" dir="2700000" algn="tl">
                  <a:srgbClr val="C0C0C0"/>
                </a:outerShdw>
              </a:effectLst>
              <a:latin typeface="Arial" panose="020B0604020202020204" pitchFamily="34" charset="0"/>
              <a:cs typeface="+mn-cs"/>
            </a:endParaRPr>
          </a:p>
          <a:p>
            <a:pPr marL="342900" indent="-342900" algn="just">
              <a:spcBef>
                <a:spcPct val="20000"/>
              </a:spcBef>
              <a:buFont typeface="Arial" panose="020B0604020202020204" pitchFamily="34" charset="0"/>
              <a:buChar char="•"/>
              <a:defRPr/>
            </a:pPr>
            <a:r>
              <a:rPr lang="ru-RU" sz="1600" b="1" dirty="0">
                <a:hlinkClick r:id="rId3" action="ppaction://hlinkfile"/>
              </a:rPr>
              <a:t>задачи с недостающими и лишними данными</a:t>
            </a:r>
            <a:r>
              <a:rPr lang="ru-RU" altLang="ru-RU" sz="1700" b="1" dirty="0">
                <a:solidFill>
                  <a:srgbClr val="003300"/>
                </a:solidFill>
                <a:effectLst>
                  <a:outerShdw blurRad="38100" dist="38100" dir="2700000" algn="tl">
                    <a:srgbClr val="C0C0C0"/>
                  </a:outerShdw>
                </a:effectLst>
                <a:latin typeface="Arial" panose="020B0604020202020204" pitchFamily="34" charset="0"/>
                <a:cs typeface="+mn-cs"/>
              </a:rPr>
              <a:t>;</a:t>
            </a:r>
          </a:p>
          <a:p>
            <a:pPr marL="342900" indent="-342900" algn="just">
              <a:spcBef>
                <a:spcPct val="20000"/>
              </a:spcBef>
              <a:buFont typeface="Arial" panose="020B0604020202020204" pitchFamily="34" charset="0"/>
              <a:buNone/>
              <a:defRPr/>
            </a:pPr>
            <a:endParaRPr lang="ru-RU" altLang="ru-RU" sz="1700" b="1" dirty="0">
              <a:solidFill>
                <a:srgbClr val="003300"/>
              </a:solidFill>
              <a:effectLst>
                <a:outerShdw blurRad="38100" dist="38100" dir="2700000" algn="tl">
                  <a:srgbClr val="C0C0C0"/>
                </a:outerShdw>
              </a:effectLst>
              <a:latin typeface="Arial" panose="020B0604020202020204" pitchFamily="34" charset="0"/>
              <a:cs typeface="+mn-cs"/>
            </a:endParaRPr>
          </a:p>
          <a:p>
            <a:pPr marL="342900" indent="-342900" algn="just">
              <a:spcBef>
                <a:spcPct val="20000"/>
              </a:spcBef>
              <a:buFont typeface="Arial" panose="020B0604020202020204" pitchFamily="34" charset="0"/>
              <a:buChar char="•"/>
              <a:defRPr/>
            </a:pPr>
            <a:r>
              <a:rPr lang="ru-RU" altLang="ru-RU" sz="1700" b="1" dirty="0">
                <a:solidFill>
                  <a:srgbClr val="003300"/>
                </a:solidFill>
                <a:effectLst>
                  <a:outerShdw blurRad="38100" dist="38100" dir="2700000" algn="tl">
                    <a:srgbClr val="C0C0C0"/>
                  </a:outerShdw>
                </a:effectLst>
                <a:latin typeface="Arial" panose="020B0604020202020204" pitchFamily="34" charset="0"/>
                <a:cs typeface="+mn-cs"/>
                <a:hlinkClick r:id="rId4" action="ppaction://hlinkfile"/>
              </a:rPr>
              <a:t>задания на построение логической цепи рассуждений</a:t>
            </a:r>
            <a:r>
              <a:rPr lang="ru-RU" altLang="ru-RU" sz="1700" b="1" dirty="0">
                <a:solidFill>
                  <a:srgbClr val="003300"/>
                </a:solidFill>
                <a:effectLst>
                  <a:outerShdw blurRad="38100" dist="38100" dir="2700000" algn="tl">
                    <a:srgbClr val="C0C0C0"/>
                  </a:outerShdw>
                </a:effectLst>
                <a:latin typeface="Arial" panose="020B0604020202020204" pitchFamily="34" charset="0"/>
                <a:cs typeface="+mn-cs"/>
              </a:rPr>
              <a:t>.</a:t>
            </a:r>
            <a:r>
              <a:rPr lang="ru-RU" altLang="ru-RU" sz="1700" b="1" dirty="0">
                <a:solidFill>
                  <a:srgbClr val="CC3300"/>
                </a:solidFill>
                <a:effectLst>
                  <a:outerShdw blurRad="38100" dist="38100" dir="2700000" algn="tl">
                    <a:srgbClr val="C0C0C0"/>
                  </a:outerShdw>
                </a:effectLst>
                <a:latin typeface="Arial" panose="020B0604020202020204" pitchFamily="34" charset="0"/>
                <a:cs typeface="+mn-cs"/>
              </a:rPr>
              <a:t> .</a:t>
            </a:r>
          </a:p>
          <a:p>
            <a:pPr marL="342900" indent="-342900" algn="just">
              <a:spcBef>
                <a:spcPct val="20000"/>
              </a:spcBef>
              <a:buFont typeface="Arial" panose="020B0604020202020204" pitchFamily="34" charset="0"/>
              <a:buChar char="•"/>
              <a:defRPr/>
            </a:pPr>
            <a:endParaRPr lang="ru-RU" altLang="ru-RU" sz="1700" b="1" dirty="0">
              <a:solidFill>
                <a:srgbClr val="336600"/>
              </a:solidFill>
              <a:effectLst>
                <a:outerShdw blurRad="38100" dist="38100" dir="2700000" algn="tl">
                  <a:srgbClr val="C0C0C0"/>
                </a:outerShdw>
              </a:effectLst>
              <a:latin typeface="Arial" panose="020B0604020202020204" pitchFamily="34" charset="0"/>
              <a:cs typeface="+mn-cs"/>
            </a:endParaRPr>
          </a:p>
          <a:p>
            <a:pPr marL="342900" indent="-342900" algn="just">
              <a:spcBef>
                <a:spcPct val="20000"/>
              </a:spcBef>
              <a:buFont typeface="Arial" panose="020B0604020202020204" pitchFamily="34" charset="0"/>
              <a:buChar char="•"/>
              <a:defRPr/>
            </a:pPr>
            <a:endParaRPr lang="ru-RU" altLang="ru-RU" b="1" dirty="0">
              <a:solidFill>
                <a:srgbClr val="336600"/>
              </a:solidFill>
              <a:effectLst>
                <a:outerShdw blurRad="38100" dist="38100" dir="2700000" algn="tl">
                  <a:srgbClr val="C0C0C0"/>
                </a:outerShdw>
              </a:effectLst>
              <a:latin typeface="Arial" panose="020B0604020202020204" pitchFamily="34" charset="0"/>
              <a:cs typeface="+mn-cs"/>
            </a:endParaRPr>
          </a:p>
          <a:p>
            <a:pPr marL="342900" indent="-342900">
              <a:spcBef>
                <a:spcPct val="20000"/>
              </a:spcBef>
              <a:buFont typeface="Arial" panose="020B0604020202020204" pitchFamily="34" charset="0"/>
              <a:buChar char="•"/>
              <a:defRPr/>
            </a:pPr>
            <a:endParaRPr lang="ru-RU" altLang="ru-RU" b="1" dirty="0">
              <a:solidFill>
                <a:srgbClr val="336600"/>
              </a:solidFill>
              <a:effectLst>
                <a:outerShdw blurRad="38100" dist="38100" dir="2700000" algn="tl">
                  <a:srgbClr val="C0C0C0"/>
                </a:outerShdw>
              </a:effectLst>
              <a:latin typeface="Arial" panose="020B0604020202020204" pitchFamily="34" charset="0"/>
              <a:cs typeface="+mn-cs"/>
            </a:endParaRPr>
          </a:p>
          <a:p>
            <a:pPr marL="342900" indent="-342900" algn="just">
              <a:spcBef>
                <a:spcPct val="20000"/>
              </a:spcBef>
              <a:buFont typeface="Arial" panose="020B0604020202020204" pitchFamily="34" charset="0"/>
              <a:buChar char="•"/>
              <a:defRPr/>
            </a:pPr>
            <a:endParaRPr lang="ru-RU" altLang="ru-RU" b="1" dirty="0">
              <a:solidFill>
                <a:srgbClr val="336600"/>
              </a:solidFill>
              <a:effectLst>
                <a:outerShdw blurRad="38100" dist="38100" dir="2700000" algn="tl">
                  <a:srgbClr val="C0C0C0"/>
                </a:outerShdw>
              </a:effectLst>
              <a:latin typeface="Arial" panose="020B0604020202020204" pitchFamily="34" charset="0"/>
              <a:cs typeface="+mn-cs"/>
            </a:endParaRPr>
          </a:p>
          <a:p>
            <a:pPr marL="342900" indent="-342900" algn="ctr">
              <a:spcBef>
                <a:spcPct val="20000"/>
              </a:spcBef>
              <a:buFont typeface="Arial" panose="020B0604020202020204" pitchFamily="34" charset="0"/>
              <a:buNone/>
              <a:defRPr/>
            </a:pPr>
            <a:endParaRPr lang="ru-RU" altLang="ru-RU" sz="2800" b="1" dirty="0">
              <a:solidFill>
                <a:schemeClr val="tx2"/>
              </a:solidFill>
              <a:effectLst>
                <a:outerShdw blurRad="38100" dist="38100" dir="2700000" algn="tl">
                  <a:srgbClr val="C0C0C0"/>
                </a:outerShdw>
              </a:effectLst>
              <a:latin typeface="Arial" panose="020B0604020202020204" pitchFamily="34" charset="0"/>
              <a:cs typeface="+mn-cs"/>
            </a:endParaRPr>
          </a:p>
          <a:p>
            <a:pPr marL="342900" indent="-342900" algn="ctr">
              <a:spcBef>
                <a:spcPct val="20000"/>
              </a:spcBef>
              <a:buFont typeface="Arial" panose="020B0604020202020204" pitchFamily="34" charset="0"/>
              <a:buNone/>
              <a:defRPr/>
            </a:pPr>
            <a:endParaRPr lang="ru-RU" altLang="ru-RU" sz="2800" b="1" dirty="0">
              <a:solidFill>
                <a:schemeClr val="tx2"/>
              </a:solidFill>
              <a:effectLst>
                <a:outerShdw blurRad="38100" dist="38100" dir="2700000" algn="tl">
                  <a:srgbClr val="C0C0C0"/>
                </a:outerShdw>
              </a:effectLst>
              <a:latin typeface="Arial" panose="020B0604020202020204" pitchFamily="34" charset="0"/>
              <a:cs typeface="+mn-cs"/>
            </a:endParaRPr>
          </a:p>
        </p:txBody>
      </p:sp>
      <p:sp>
        <p:nvSpPr>
          <p:cNvPr id="90118" name="AutoShape 6"/>
          <p:cNvSpPr>
            <a:spLocks noChangeArrowheads="1"/>
          </p:cNvSpPr>
          <p:nvPr/>
        </p:nvSpPr>
        <p:spPr bwMode="auto">
          <a:xfrm>
            <a:off x="5003800" y="1773238"/>
            <a:ext cx="3816350" cy="4751387"/>
          </a:xfrm>
          <a:prstGeom prst="roundRect">
            <a:avLst>
              <a:gd name="adj" fmla="val 16667"/>
            </a:avLst>
          </a:prstGeom>
          <a:solidFill>
            <a:srgbClr val="FFFFFF"/>
          </a:solidFill>
          <a:ln w="28575">
            <a:solidFill>
              <a:srgbClr val="FF0000"/>
            </a:solidFill>
            <a:round/>
          </a:ln>
        </p:spPr>
        <p:txBody>
          <a:bodyPr/>
          <a:lstStyle/>
          <a:p>
            <a:pPr marL="342900" indent="-342900" algn="ctr">
              <a:spcBef>
                <a:spcPct val="20000"/>
              </a:spcBef>
              <a:buFont typeface="Arial" panose="020B0604020202020204" pitchFamily="34" charset="0"/>
              <a:buNone/>
              <a:defRPr/>
            </a:pPr>
            <a:r>
              <a:rPr lang="ru-RU" altLang="ru-RU" b="1" dirty="0">
                <a:solidFill>
                  <a:srgbClr val="990000"/>
                </a:solidFill>
                <a:effectLst>
                  <a:outerShdw blurRad="38100" dist="38100" dir="2700000" algn="tl">
                    <a:srgbClr val="C0C0C0"/>
                  </a:outerShdw>
                </a:effectLst>
                <a:latin typeface="Arial" panose="020B0604020202020204" pitchFamily="34" charset="0"/>
                <a:cs typeface="Arial" panose="020B0604020202020204" pitchFamily="34" charset="0"/>
              </a:rPr>
              <a:t>кружок «Занимательная математика» </a:t>
            </a:r>
          </a:p>
          <a:p>
            <a:pPr marL="342900" indent="-342900" algn="ctr">
              <a:spcBef>
                <a:spcPct val="20000"/>
              </a:spcBef>
              <a:buFont typeface="Arial" panose="020B0604020202020204" pitchFamily="34" charset="0"/>
              <a:buNone/>
              <a:defRPr/>
            </a:pPr>
            <a:r>
              <a:rPr lang="ru-RU" altLang="ru-RU" b="1" dirty="0">
                <a:solidFill>
                  <a:srgbClr val="990000"/>
                </a:solidFill>
                <a:effectLst>
                  <a:outerShdw blurRad="38100" dist="38100" dir="2700000" algn="tl">
                    <a:srgbClr val="C0C0C0"/>
                  </a:outerShdw>
                </a:effectLst>
                <a:latin typeface="Calibri" panose="020F0502020204030204" pitchFamily="34" charset="0"/>
                <a:cs typeface="Arial" panose="020B0604020202020204" pitchFamily="34" charset="0"/>
              </a:rPr>
              <a:t>(примеры заданий)</a:t>
            </a:r>
          </a:p>
          <a:p>
            <a:pPr marL="342900" indent="-342900" algn="ctr">
              <a:spcBef>
                <a:spcPct val="20000"/>
              </a:spcBef>
              <a:buFont typeface="Arial" panose="020B0604020202020204" pitchFamily="34" charset="0"/>
              <a:buNone/>
              <a:defRPr/>
            </a:pPr>
            <a:endParaRPr lang="ru-RU" altLang="ru-RU" b="1" dirty="0">
              <a:solidFill>
                <a:srgbClr val="990000"/>
              </a:solidFill>
              <a:effectLst>
                <a:outerShdw blurRad="38100" dist="38100" dir="2700000" algn="tl">
                  <a:srgbClr val="C0C0C0"/>
                </a:outerShdw>
              </a:effectLst>
              <a:latin typeface="Arial" panose="020B0604020202020204" pitchFamily="34" charset="0"/>
              <a:cs typeface="Arial" panose="020B0604020202020204" pitchFamily="34" charset="0"/>
            </a:endParaRPr>
          </a:p>
          <a:p>
            <a:pPr marL="342900" indent="-342900" algn="just">
              <a:spcBef>
                <a:spcPct val="20000"/>
              </a:spcBef>
              <a:buFont typeface="Arial" panose="020B0604020202020204" pitchFamily="34" charset="0"/>
              <a:buChar char="•"/>
              <a:defRPr/>
            </a:pPr>
            <a:r>
              <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hlinkClick r:id="rId5" action="ppaction://hlinkfile"/>
              </a:rPr>
              <a:t>упражнения «мозговой гимнастики</a:t>
            </a:r>
            <a:r>
              <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rPr>
              <a:t>» («</a:t>
            </a:r>
            <a:r>
              <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hlinkClick r:id="rId6" action="ppaction://hlinkpres?slideindex=1&amp;slidetitle="/>
              </a:rPr>
              <a:t>Ленивые восьмёрки</a:t>
            </a:r>
            <a:r>
              <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rPr>
              <a:t>», «Шапка для размышлений»);</a:t>
            </a:r>
          </a:p>
          <a:p>
            <a:pPr marL="342900" indent="-342900" algn="just">
              <a:spcBef>
                <a:spcPct val="20000"/>
              </a:spcBef>
              <a:buFont typeface="Arial" panose="020B0604020202020204" pitchFamily="34" charset="0"/>
              <a:buNone/>
              <a:defRPr/>
            </a:pPr>
            <a:endPar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endParaRPr>
          </a:p>
          <a:p>
            <a:pPr marL="342900" indent="-342900" algn="just">
              <a:spcBef>
                <a:spcPct val="20000"/>
              </a:spcBef>
              <a:buFont typeface="Arial" panose="020B0604020202020204" pitchFamily="34" charset="0"/>
              <a:buChar char="•"/>
              <a:defRPr/>
            </a:pPr>
            <a:r>
              <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hlinkClick r:id="rId7" action="ppaction://hlinkfile"/>
              </a:rPr>
              <a:t>логически поисковые задания</a:t>
            </a:r>
            <a:r>
              <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rPr>
              <a:t>;</a:t>
            </a:r>
          </a:p>
          <a:p>
            <a:pPr marL="342900" indent="-342900" algn="just">
              <a:spcBef>
                <a:spcPct val="20000"/>
              </a:spcBef>
              <a:buFont typeface="Arial" panose="020B0604020202020204" pitchFamily="34" charset="0"/>
              <a:buNone/>
              <a:defRPr/>
            </a:pPr>
            <a:endPar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endParaRPr>
          </a:p>
          <a:p>
            <a:pPr marL="342900" indent="-342900" algn="just">
              <a:spcBef>
                <a:spcPct val="20000"/>
              </a:spcBef>
              <a:buFont typeface="Arial" panose="020B0604020202020204" pitchFamily="34" charset="0"/>
              <a:buChar char="•"/>
              <a:defRPr/>
            </a:pPr>
            <a:r>
              <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hlinkClick r:id="rId8" action="ppaction://hlinkfile"/>
              </a:rPr>
              <a:t>нестандартные задачи</a:t>
            </a:r>
            <a:endPar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endParaRPr>
          </a:p>
          <a:p>
            <a:pPr marL="342900" indent="-342900" algn="just">
              <a:spcBef>
                <a:spcPct val="20000"/>
              </a:spcBef>
              <a:buFont typeface="Arial" panose="020B0604020202020204" pitchFamily="34" charset="0"/>
              <a:buChar char="•"/>
              <a:defRPr/>
            </a:pPr>
            <a:endParaRPr lang="ru-RU" altLang="ru-RU" sz="1700" b="1" dirty="0">
              <a:solidFill>
                <a:srgbClr val="003300"/>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30724" name="Rectangle 15"/>
          <p:cNvSpPr>
            <a:spLocks noChangeArrowheads="1"/>
          </p:cNvSpPr>
          <p:nvPr/>
        </p:nvSpPr>
        <p:spPr bwMode="auto">
          <a:xfrm>
            <a:off x="1141413" y="1220788"/>
            <a:ext cx="5978525" cy="396875"/>
          </a:xfrm>
          <a:prstGeom prst="rect">
            <a:avLst/>
          </a:prstGeom>
          <a:noFill/>
          <a:ln w="9525">
            <a:noFill/>
            <a:miter lim="800000"/>
          </a:ln>
        </p:spPr>
        <p:txBody>
          <a:bodyPr wrap="none">
            <a:spAutoFit/>
          </a:bodyPr>
          <a:lstStyle/>
          <a:p>
            <a:pPr algn="ctr"/>
            <a:r>
              <a:rPr lang="ru-RU" altLang="ru-RU" sz="2000" b="1">
                <a:solidFill>
                  <a:srgbClr val="984807"/>
                </a:solidFill>
              </a:rPr>
              <a:t>Система заданий на развитие логических УУД</a:t>
            </a:r>
            <a:endParaRPr lang="ru-RU" sz="2000" b="1">
              <a:solidFill>
                <a:srgbClr val="984807"/>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idx="4294967295"/>
          </p:nvPr>
        </p:nvSpPr>
        <p:spPr bwMode="auto">
          <a:xfrm>
            <a:off x="457200" y="274638"/>
            <a:ext cx="7139136" cy="687387"/>
          </a:xfrm>
          <a:prstGeom prst="rect">
            <a:avLst/>
          </a:prstGeom>
          <a:noFill/>
          <a:ln>
            <a:miter lim="800000"/>
          </a:ln>
        </p:spPr>
        <p:txBody>
          <a:bodyPr/>
          <a:lstStyle/>
          <a:p>
            <a:pPr algn="ctr" eaLnBrk="1" hangingPunct="1">
              <a:lnSpc>
                <a:spcPct val="70000"/>
              </a:lnSpc>
            </a:pPr>
            <a:r>
              <a:rPr lang="ru-RU" altLang="ru-RU" sz="2000" dirty="0">
                <a:solidFill>
                  <a:srgbClr val="984807"/>
                </a:solidFill>
              </a:rPr>
              <a:t>Деятельностный аспект личного вклада педагога </a:t>
            </a:r>
            <a:br>
              <a:rPr lang="ru-RU" altLang="ru-RU" sz="2000" dirty="0">
                <a:solidFill>
                  <a:srgbClr val="984807"/>
                </a:solidFill>
              </a:rPr>
            </a:br>
            <a:r>
              <a:rPr lang="ru-RU" altLang="ru-RU" sz="2000" dirty="0">
                <a:solidFill>
                  <a:srgbClr val="984807"/>
                </a:solidFill>
              </a:rPr>
              <a:t>в развитие образования </a:t>
            </a:r>
            <a:br>
              <a:rPr lang="ru-RU" altLang="ru-RU" sz="3600" b="0" dirty="0">
                <a:latin typeface="Arial" panose="020B0604020202020204" pitchFamily="34" charset="0"/>
                <a:cs typeface="Arial" panose="020B0604020202020204" pitchFamily="34" charset="0"/>
              </a:rPr>
            </a:br>
            <a:endParaRPr lang="ru-RU" sz="3600" b="0" dirty="0">
              <a:latin typeface="Arial" panose="020B0604020202020204" pitchFamily="34" charset="0"/>
              <a:cs typeface="Arial" panose="020B0604020202020204" pitchFamily="34" charset="0"/>
            </a:endParaRPr>
          </a:p>
        </p:txBody>
      </p:sp>
      <p:sp>
        <p:nvSpPr>
          <p:cNvPr id="31746" name="Rectangle 5"/>
          <p:cNvSpPr>
            <a:spLocks noChangeArrowheads="1"/>
          </p:cNvSpPr>
          <p:nvPr/>
        </p:nvSpPr>
        <p:spPr bwMode="auto">
          <a:xfrm>
            <a:off x="1095375" y="1196975"/>
            <a:ext cx="6881813" cy="701675"/>
          </a:xfrm>
          <a:prstGeom prst="rect">
            <a:avLst/>
          </a:prstGeom>
          <a:noFill/>
          <a:ln w="9525">
            <a:noFill/>
            <a:miter lim="800000"/>
          </a:ln>
        </p:spPr>
        <p:txBody>
          <a:bodyPr>
            <a:spAutoFit/>
          </a:bodyPr>
          <a:lstStyle/>
          <a:p>
            <a:pPr algn="ctr"/>
            <a:r>
              <a:rPr lang="ru-RU" altLang="ru-RU" sz="2000" b="1">
                <a:solidFill>
                  <a:srgbClr val="984807"/>
                </a:solidFill>
              </a:rPr>
              <a:t>Формирование логических УУД </a:t>
            </a:r>
          </a:p>
          <a:p>
            <a:pPr algn="ctr"/>
            <a:r>
              <a:rPr lang="ru-RU" altLang="ru-RU" sz="2000" b="1">
                <a:solidFill>
                  <a:srgbClr val="984807"/>
                </a:solidFill>
              </a:rPr>
              <a:t>через проектную деятельность</a:t>
            </a:r>
            <a:endParaRPr lang="ru-RU" sz="2000" b="1">
              <a:solidFill>
                <a:srgbClr val="984807"/>
              </a:solidFill>
            </a:endParaRPr>
          </a:p>
        </p:txBody>
      </p:sp>
      <p:graphicFrame>
        <p:nvGraphicFramePr>
          <p:cNvPr id="31764" name="Group 20"/>
          <p:cNvGraphicFramePr>
            <a:graphicFrameLocks noGrp="1"/>
          </p:cNvGraphicFramePr>
          <p:nvPr>
            <p:ph idx="4294967295"/>
            <p:extLst>
              <p:ext uri="{D42A27DB-BD31-4B8C-83A1-F6EECF244321}">
                <p14:modId xmlns:p14="http://schemas.microsoft.com/office/powerpoint/2010/main" val="2965507665"/>
              </p:ext>
            </p:extLst>
          </p:nvPr>
        </p:nvGraphicFramePr>
        <p:xfrm>
          <a:off x="251520" y="2027238"/>
          <a:ext cx="8640960" cy="1955038"/>
        </p:xfrm>
        <a:graphic>
          <a:graphicData uri="http://schemas.openxmlformats.org/drawingml/2006/table">
            <a:tbl>
              <a:tblPr/>
              <a:tblGrid>
                <a:gridCol w="4742258">
                  <a:extLst>
                    <a:ext uri="{9D8B030D-6E8A-4147-A177-3AD203B41FA5}">
                      <a16:colId xmlns:a16="http://schemas.microsoft.com/office/drawing/2014/main" val="20000"/>
                    </a:ext>
                  </a:extLst>
                </a:gridCol>
                <a:gridCol w="3898702">
                  <a:extLst>
                    <a:ext uri="{9D8B030D-6E8A-4147-A177-3AD203B41FA5}">
                      <a16:colId xmlns:a16="http://schemas.microsoft.com/office/drawing/2014/main" val="20001"/>
                    </a:ext>
                  </a:extLst>
                </a:gridCol>
              </a:tblGrid>
              <a:tr h="657225">
                <a:tc>
                  <a:txBody>
                    <a:bodyPr/>
                    <a:lstStyle/>
                    <a:p>
                      <a:pPr marL="0" marR="0" lvl="0" indent="0" algn="ctr" defTabSz="914400" rtl="0" eaLnBrk="1" fontAlgn="base" latinLnBrk="1" hangingPunct="1">
                        <a:lnSpc>
                          <a:spcPct val="100000"/>
                        </a:lnSpc>
                        <a:spcBef>
                          <a:spcPct val="0"/>
                        </a:spcBef>
                        <a:spcAft>
                          <a:spcPct val="0"/>
                        </a:spcAft>
                        <a:buClrTx/>
                        <a:buSzTx/>
                        <a:buFontTx/>
                        <a:buNone/>
                      </a:pPr>
                      <a:r>
                        <a:rPr kumimoji="0" lang="ru-RU" altLang="ru-RU" sz="1600" b="1" i="0" u="none" strike="noStrike" cap="none" normalizeH="0" baseline="0" dirty="0">
                          <a:ln>
                            <a:noFill/>
                          </a:ln>
                          <a:solidFill>
                            <a:srgbClr val="003300"/>
                          </a:solidFill>
                          <a:effectLst/>
                          <a:latin typeface="Arial" panose="020B0604020202020204" pitchFamily="34" charset="0"/>
                          <a:ea typeface="Malgun Gothic" panose="020B0503020000020004" pitchFamily="34" charset="-127"/>
                        </a:rPr>
                        <a:t>Название творческого проекта</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20000"/>
                        </a:spcBef>
                        <a:spcAft>
                          <a:spcPct val="0"/>
                        </a:spcAft>
                        <a:buClrTx/>
                        <a:buSzTx/>
                        <a:buFont typeface="Arial" panose="020B0604020202020204" pitchFamily="34" charset="0"/>
                        <a:buNone/>
                      </a:pPr>
                      <a:r>
                        <a:rPr kumimoji="0" lang="ru-RU" sz="1600" b="1" i="0" u="none" strike="noStrike" cap="none" normalizeH="0" baseline="0">
                          <a:ln>
                            <a:noFill/>
                          </a:ln>
                          <a:solidFill>
                            <a:srgbClr val="003300"/>
                          </a:solidFill>
                          <a:effectLst/>
                          <a:latin typeface="Arial" panose="020B0604020202020204" pitchFamily="34" charset="0"/>
                          <a:ea typeface="Malgun Gothic" panose="020B0503020000020004" pitchFamily="34" charset="-127"/>
                        </a:rPr>
                        <a:t>Формируемые </a:t>
                      </a:r>
                    </a:p>
                    <a:p>
                      <a:pPr marL="0" marR="0" lvl="0" indent="0" algn="ctr" defTabSz="914400" rtl="0" eaLnBrk="1" fontAlgn="base" latinLnBrk="1" hangingPunct="1">
                        <a:lnSpc>
                          <a:spcPct val="100000"/>
                        </a:lnSpc>
                        <a:spcBef>
                          <a:spcPct val="20000"/>
                        </a:spcBef>
                        <a:spcAft>
                          <a:spcPct val="0"/>
                        </a:spcAft>
                        <a:buClrTx/>
                        <a:buSzTx/>
                        <a:buFont typeface="Arial" panose="020B0604020202020204" pitchFamily="34" charset="0"/>
                        <a:buNone/>
                      </a:pPr>
                      <a:r>
                        <a:rPr kumimoji="0" lang="ru-RU" sz="1600" b="1" i="0" u="none" strike="noStrike" cap="none" normalizeH="0" baseline="0">
                          <a:ln>
                            <a:noFill/>
                          </a:ln>
                          <a:solidFill>
                            <a:srgbClr val="003300"/>
                          </a:solidFill>
                          <a:effectLst/>
                          <a:latin typeface="Arial" panose="020B0604020202020204" pitchFamily="34" charset="0"/>
                          <a:ea typeface="Malgun Gothic" panose="020B0503020000020004" pitchFamily="34" charset="-127"/>
                        </a:rPr>
                        <a:t>логические УУД</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22300">
                <a:tc>
                  <a:txBody>
                    <a:bodyPr/>
                    <a:lstStyle/>
                    <a:p>
                      <a:pPr marL="0" marR="0" lvl="0" indent="0" algn="ctr" defTabSz="914400" rtl="0" eaLnBrk="1" fontAlgn="base" latinLnBrk="1" hangingPunct="1">
                        <a:lnSpc>
                          <a:spcPct val="100000"/>
                        </a:lnSpc>
                        <a:spcBef>
                          <a:spcPct val="20000"/>
                        </a:spcBef>
                        <a:spcAft>
                          <a:spcPct val="0"/>
                        </a:spcAft>
                        <a:buClrTx/>
                        <a:buSzTx/>
                        <a:buFont typeface="Arial" panose="020B0604020202020204" pitchFamily="34" charset="0"/>
                        <a:buNone/>
                      </a:pPr>
                      <a:r>
                        <a:rPr kumimoji="0" lang="ru-RU" altLang="ru-RU"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hlinkClick r:id="rId2" action="ppaction://hlinkfile"/>
                        </a:rPr>
                        <a:t>«Геометрия на кухне»</a:t>
                      </a:r>
                      <a:endParaRPr kumimoji="0" lang="ru-RU" altLang="ru-RU"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endParaRPr>
                    </a:p>
                    <a:p>
                      <a:pPr marL="0" marR="0" lvl="0" indent="0" algn="ctr" defTabSz="914400" rtl="0" eaLnBrk="1" fontAlgn="base" latinLnBrk="1" hangingPunct="1">
                        <a:lnSpc>
                          <a:spcPct val="100000"/>
                        </a:lnSpc>
                        <a:spcBef>
                          <a:spcPct val="20000"/>
                        </a:spcBef>
                        <a:spcAft>
                          <a:spcPct val="0"/>
                        </a:spcAft>
                        <a:buClrTx/>
                        <a:buSzTx/>
                        <a:buFont typeface="Arial" panose="020B0604020202020204" pitchFamily="34" charset="0"/>
                        <a:buNone/>
                      </a:pPr>
                      <a:endParaRPr kumimoji="0" lang="ru-RU"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20000"/>
                        </a:spcBef>
                        <a:spcAft>
                          <a:spcPct val="0"/>
                        </a:spcAft>
                        <a:buClrTx/>
                        <a:buSzTx/>
                        <a:buFont typeface="Arial" panose="020B0604020202020204" pitchFamily="34" charset="0"/>
                        <a:buNone/>
                      </a:pPr>
                      <a:r>
                        <a:rPr kumimoji="0" lang="ru-RU" altLang="ja-JP"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rPr>
                        <a:t>соотносить схематическое </a:t>
                      </a:r>
                      <a:r>
                        <a:rPr kumimoji="0" lang="ru-RU" altLang="ja-JP" sz="1600" b="0" i="0" u="none" strike="noStrike" cap="none" normalizeH="0" baseline="0" dirty="0" err="1">
                          <a:ln>
                            <a:noFill/>
                          </a:ln>
                          <a:solidFill>
                            <a:schemeClr val="tx1"/>
                          </a:solidFill>
                          <a:effectLst/>
                          <a:latin typeface="Arial" panose="020B0604020202020204" pitchFamily="34" charset="0"/>
                          <a:ea typeface="Malgun Gothic" panose="020B0503020000020004" pitchFamily="34" charset="-127"/>
                        </a:rPr>
                        <a:t>изображе</a:t>
                      </a:r>
                      <a:r>
                        <a:rPr kumimoji="0" lang="ru-RU" altLang="ja-JP"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rPr>
                        <a:t>-</a:t>
                      </a:r>
                    </a:p>
                    <a:p>
                      <a:pPr marL="0" marR="0" lvl="0" indent="0" algn="ctr" defTabSz="914400" rtl="0" eaLnBrk="1" fontAlgn="base" latinLnBrk="1" hangingPunct="1">
                        <a:lnSpc>
                          <a:spcPct val="100000"/>
                        </a:lnSpc>
                        <a:spcBef>
                          <a:spcPct val="20000"/>
                        </a:spcBef>
                        <a:spcAft>
                          <a:spcPct val="0"/>
                        </a:spcAft>
                        <a:buClrTx/>
                        <a:buSzTx/>
                        <a:buFont typeface="Arial" panose="020B0604020202020204" pitchFamily="34" charset="0"/>
                        <a:buNone/>
                      </a:pPr>
                      <a:r>
                        <a:rPr kumimoji="0" lang="ru-RU" altLang="ja-JP" sz="1600" b="0" i="0" u="none" strike="noStrike" cap="none" normalizeH="0" baseline="0" dirty="0" err="1">
                          <a:ln>
                            <a:noFill/>
                          </a:ln>
                          <a:solidFill>
                            <a:schemeClr val="tx1"/>
                          </a:solidFill>
                          <a:effectLst/>
                          <a:latin typeface="Arial" panose="020B0604020202020204" pitchFamily="34" charset="0"/>
                          <a:ea typeface="Malgun Gothic" panose="020B0503020000020004" pitchFamily="34" charset="-127"/>
                        </a:rPr>
                        <a:t>ние</a:t>
                      </a:r>
                      <a:r>
                        <a:rPr kumimoji="0" lang="ru-RU" altLang="ja-JP"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rPr>
                        <a:t> с реальными предметами </a:t>
                      </a:r>
                      <a:endParaRPr kumimoji="0" lang="ru-RU"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69925">
                <a:tc>
                  <a:txBody>
                    <a:bodyPr/>
                    <a:lstStyle/>
                    <a:p>
                      <a:pPr marL="0" marR="0" lvl="0" indent="0" algn="ctr" defTabSz="914400" rtl="0" eaLnBrk="1" fontAlgn="base" latinLnBrk="1" hangingPunct="1">
                        <a:lnSpc>
                          <a:spcPct val="100000"/>
                        </a:lnSpc>
                        <a:spcBef>
                          <a:spcPct val="0"/>
                        </a:spcBef>
                        <a:spcAft>
                          <a:spcPct val="0"/>
                        </a:spcAft>
                        <a:buClrTx/>
                        <a:buSzTx/>
                        <a:buFontTx/>
                        <a:buNone/>
                      </a:pPr>
                      <a:r>
                        <a:rPr kumimoji="0" lang="ru-RU" altLang="ru-RU"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hlinkClick r:id="rId3" action="ppaction://hlinkpres?slideindex=1&amp;slidetitle="/>
                        </a:rPr>
                        <a:t>«Математика вокруг нас. Узоры и орнаменты на посуде»</a:t>
                      </a:r>
                      <a:endParaRPr kumimoji="0" lang="ru-RU"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pPr>
                      <a:r>
                        <a:rPr kumimoji="0" lang="ru-RU" altLang="ru-RU"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rPr>
                        <a:t>развитие </a:t>
                      </a:r>
                      <a:r>
                        <a:rPr kumimoji="0" lang="ru-RU" altLang="ru-RU" sz="1600" b="0" i="0" u="none" strike="noStrike" cap="none" normalizeH="0" baseline="0" dirty="0" err="1">
                          <a:ln>
                            <a:noFill/>
                          </a:ln>
                          <a:solidFill>
                            <a:schemeClr val="tx1"/>
                          </a:solidFill>
                          <a:effectLst/>
                          <a:latin typeface="Arial" panose="020B0604020202020204" pitchFamily="34" charset="0"/>
                          <a:ea typeface="Malgun Gothic" panose="020B0503020000020004" pitchFamily="34" charset="-127"/>
                        </a:rPr>
                        <a:t>сериации</a:t>
                      </a:r>
                      <a:endParaRPr kumimoji="0" lang="ru-RU" altLang="ru-RU" sz="1600" b="0" i="0" u="none" strike="noStrike" cap="none" normalizeH="0" baseline="0" dirty="0">
                        <a:ln>
                          <a:noFill/>
                        </a:ln>
                        <a:solidFill>
                          <a:schemeClr val="tx1"/>
                        </a:solidFill>
                        <a:effectLst/>
                        <a:latin typeface="Arial" panose="020B0604020202020204" pitchFamily="34" charset="0"/>
                        <a:ea typeface="Malgun Gothic" panose="020B0503020000020004" pitchFamily="34" charset="-127"/>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pic>
        <p:nvPicPr>
          <p:cNvPr id="2" name="Рисунок 1">
            <a:extLst>
              <a:ext uri="{FF2B5EF4-FFF2-40B4-BE49-F238E27FC236}">
                <a16:creationId xmlns:a16="http://schemas.microsoft.com/office/drawing/2014/main" id="{AF389475-8F8D-41F6-AFBD-C0EC817ABE2A}"/>
              </a:ext>
            </a:extLst>
          </p:cNvPr>
          <p:cNvPicPr>
            <a:picLocks noChangeAspect="1"/>
          </p:cNvPicPr>
          <p:nvPr/>
        </p:nvPicPr>
        <p:blipFill rotWithShape="1">
          <a:blip r:embed="rId4"/>
          <a:srcRect l="5215" t="5441" r="835"/>
          <a:stretch/>
        </p:blipFill>
        <p:spPr>
          <a:xfrm>
            <a:off x="388720" y="4142382"/>
            <a:ext cx="1845773" cy="2550738"/>
          </a:xfrm>
          <a:prstGeom prst="rect">
            <a:avLst/>
          </a:prstGeom>
        </p:spPr>
      </p:pic>
      <p:pic>
        <p:nvPicPr>
          <p:cNvPr id="3" name="Рисунок 2">
            <a:extLst>
              <a:ext uri="{FF2B5EF4-FFF2-40B4-BE49-F238E27FC236}">
                <a16:creationId xmlns:a16="http://schemas.microsoft.com/office/drawing/2014/main" id="{DA19245F-AEC1-4FAD-B64F-1E050FD3C6DF}"/>
              </a:ext>
            </a:extLst>
          </p:cNvPr>
          <p:cNvPicPr>
            <a:picLocks noChangeAspect="1"/>
          </p:cNvPicPr>
          <p:nvPr/>
        </p:nvPicPr>
        <p:blipFill rotWithShape="1">
          <a:blip r:embed="rId5"/>
          <a:srcRect l="12200" t="8001" r="8001" b="2708"/>
          <a:stretch/>
        </p:blipFill>
        <p:spPr>
          <a:xfrm>
            <a:off x="4788024" y="4124321"/>
            <a:ext cx="1656184" cy="2470941"/>
          </a:xfrm>
          <a:prstGeom prst="rect">
            <a:avLst/>
          </a:prstGeom>
        </p:spPr>
      </p:pic>
      <p:pic>
        <p:nvPicPr>
          <p:cNvPr id="4" name="Рисунок 3">
            <a:extLst>
              <a:ext uri="{FF2B5EF4-FFF2-40B4-BE49-F238E27FC236}">
                <a16:creationId xmlns:a16="http://schemas.microsoft.com/office/drawing/2014/main" id="{37C7D10B-8CDE-4724-AE23-BEF229D56A0D}"/>
              </a:ext>
            </a:extLst>
          </p:cNvPr>
          <p:cNvPicPr>
            <a:picLocks noChangeAspect="1"/>
          </p:cNvPicPr>
          <p:nvPr/>
        </p:nvPicPr>
        <p:blipFill rotWithShape="1">
          <a:blip r:embed="rId6"/>
          <a:srcRect l="3800" t="4851" r="8001" b="2708"/>
          <a:stretch/>
        </p:blipFill>
        <p:spPr>
          <a:xfrm>
            <a:off x="7137853" y="4142382"/>
            <a:ext cx="1728192" cy="2415108"/>
          </a:xfrm>
          <a:prstGeom prst="rect">
            <a:avLst/>
          </a:prstGeom>
        </p:spPr>
      </p:pic>
      <p:pic>
        <p:nvPicPr>
          <p:cNvPr id="5" name="Рисунок 4">
            <a:extLst>
              <a:ext uri="{FF2B5EF4-FFF2-40B4-BE49-F238E27FC236}">
                <a16:creationId xmlns:a16="http://schemas.microsoft.com/office/drawing/2014/main" id="{074A5853-F834-45CF-B89E-58FF8882DCA5}"/>
              </a:ext>
            </a:extLst>
          </p:cNvPr>
          <p:cNvPicPr>
            <a:picLocks noChangeAspect="1"/>
          </p:cNvPicPr>
          <p:nvPr/>
        </p:nvPicPr>
        <p:blipFill>
          <a:blip r:embed="rId7"/>
          <a:stretch>
            <a:fillRect/>
          </a:stretch>
        </p:blipFill>
        <p:spPr>
          <a:xfrm>
            <a:off x="2510204" y="4182991"/>
            <a:ext cx="1845773" cy="246103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idx="4294967295"/>
          </p:nvPr>
        </p:nvSpPr>
        <p:spPr bwMode="auto">
          <a:xfrm>
            <a:off x="539552" y="260648"/>
            <a:ext cx="7283152" cy="1143000"/>
          </a:xfrm>
          <a:prstGeom prst="rect">
            <a:avLst/>
          </a:prstGeom>
          <a:noFill/>
          <a:ln>
            <a:miter lim="800000"/>
          </a:ln>
        </p:spPr>
        <p:txBody>
          <a:bodyPr/>
          <a:lstStyle/>
          <a:p>
            <a:pPr algn="ctr" eaLnBrk="1" hangingPunct="1"/>
            <a:r>
              <a:rPr lang="ru-RU" altLang="ru-RU" sz="2000" dirty="0">
                <a:solidFill>
                  <a:srgbClr val="984807"/>
                </a:solidFill>
                <a:sym typeface="+mn-ea"/>
              </a:rPr>
              <a:t>Деятельностный аспект личного вклада педагога </a:t>
            </a:r>
            <a:br>
              <a:rPr lang="ru-RU" altLang="ru-RU" sz="2000" dirty="0">
                <a:solidFill>
                  <a:srgbClr val="984807"/>
                </a:solidFill>
                <a:sym typeface="+mn-ea"/>
              </a:rPr>
            </a:br>
            <a:r>
              <a:rPr lang="ru-RU" altLang="ru-RU" sz="2000" dirty="0">
                <a:solidFill>
                  <a:srgbClr val="984807"/>
                </a:solidFill>
                <a:sym typeface="+mn-ea"/>
              </a:rPr>
              <a:t>в развитие образования </a:t>
            </a:r>
            <a:br>
              <a:rPr lang="ru-RU" altLang="ru-RU" sz="1800" dirty="0">
                <a:latin typeface="Arial" panose="020B0604020202020204" pitchFamily="34" charset="0"/>
                <a:cs typeface="Arial" panose="020B0604020202020204" pitchFamily="34" charset="0"/>
              </a:rPr>
            </a:br>
            <a:endParaRPr lang="ru-RU" sz="1800" dirty="0">
              <a:latin typeface="Arial" panose="020B0604020202020204" pitchFamily="34" charset="0"/>
              <a:cs typeface="Arial" panose="020B0604020202020204" pitchFamily="34" charset="0"/>
            </a:endParaRPr>
          </a:p>
        </p:txBody>
      </p:sp>
      <p:grpSp>
        <p:nvGrpSpPr>
          <p:cNvPr id="1025" name="Group 1024"/>
          <p:cNvGrpSpPr>
            <a:grpSpLocks noChangeAspect="1"/>
          </p:cNvGrpSpPr>
          <p:nvPr/>
        </p:nvGrpSpPr>
        <p:grpSpPr>
          <a:xfrm>
            <a:off x="0" y="1196752"/>
            <a:ext cx="4566936" cy="5256584"/>
            <a:chOff x="1134" y="1272"/>
            <a:chExt cx="1447" cy="2044"/>
          </a:xfrm>
        </p:grpSpPr>
        <p:sp>
          <p:nvSpPr>
            <p:cNvPr id="1027" name="Rectangles 1026"/>
            <p:cNvSpPr>
              <a:spLocks noChangeAspect="1" noTextEdit="1"/>
            </p:cNvSpPr>
            <p:nvPr/>
          </p:nvSpPr>
          <p:spPr>
            <a:xfrm>
              <a:off x="1134" y="1272"/>
              <a:ext cx="1440" cy="2016"/>
            </a:xfrm>
            <a:prstGeom prst="rect">
              <a:avLst/>
            </a:prstGeom>
            <a:noFill/>
            <a:ln w="9525">
              <a:noFill/>
            </a:ln>
          </p:spPr>
        </p:sp>
        <p:cxnSp>
          <p:nvCxnSpPr>
            <p:cNvPr id="1029" name="_s32782"/>
            <p:cNvCxnSpPr/>
            <p:nvPr/>
          </p:nvCxnSpPr>
          <p:spPr>
            <a:xfrm flipV="1">
              <a:off x="1998" y="1560"/>
              <a:ext cx="144" cy="1584"/>
            </a:xfrm>
            <a:prstGeom prst="bentConnector2">
              <a:avLst/>
            </a:prstGeom>
            <a:ln w="28575" cap="flat" cmpd="sng">
              <a:solidFill>
                <a:srgbClr val="000000"/>
              </a:solidFill>
              <a:prstDash val="solid"/>
              <a:miter/>
              <a:headEnd type="none" w="med" len="med"/>
              <a:tailEnd type="none" w="med" len="med"/>
            </a:ln>
          </p:spPr>
        </p:cxnSp>
        <p:cxnSp>
          <p:nvCxnSpPr>
            <p:cNvPr id="1031" name="_s32780"/>
            <p:cNvCxnSpPr/>
            <p:nvPr/>
          </p:nvCxnSpPr>
          <p:spPr>
            <a:xfrm flipV="1">
              <a:off x="1998" y="1560"/>
              <a:ext cx="144" cy="1153"/>
            </a:xfrm>
            <a:prstGeom prst="bentConnector2">
              <a:avLst/>
            </a:prstGeom>
            <a:ln w="28575" cap="flat" cmpd="sng">
              <a:solidFill>
                <a:srgbClr val="000000"/>
              </a:solidFill>
              <a:prstDash val="solid"/>
              <a:miter/>
              <a:headEnd type="none" w="med" len="med"/>
              <a:tailEnd type="none" w="med" len="med"/>
            </a:ln>
          </p:spPr>
        </p:cxnSp>
        <p:cxnSp>
          <p:nvCxnSpPr>
            <p:cNvPr id="1033" name="_s32779"/>
            <p:cNvCxnSpPr/>
            <p:nvPr/>
          </p:nvCxnSpPr>
          <p:spPr>
            <a:xfrm flipV="1">
              <a:off x="1998" y="1560"/>
              <a:ext cx="144" cy="720"/>
            </a:xfrm>
            <a:prstGeom prst="bentConnector2">
              <a:avLst/>
            </a:prstGeom>
            <a:ln w="28575" cap="flat" cmpd="sng">
              <a:solidFill>
                <a:srgbClr val="000000"/>
              </a:solidFill>
              <a:prstDash val="solid"/>
              <a:miter/>
              <a:headEnd type="none" w="med" len="med"/>
              <a:tailEnd type="none" w="med" len="med"/>
            </a:ln>
          </p:spPr>
        </p:cxnSp>
        <p:cxnSp>
          <p:nvCxnSpPr>
            <p:cNvPr id="1035" name="_s32778"/>
            <p:cNvCxnSpPr/>
            <p:nvPr/>
          </p:nvCxnSpPr>
          <p:spPr>
            <a:xfrm flipV="1">
              <a:off x="1998" y="1560"/>
              <a:ext cx="144" cy="289"/>
            </a:xfrm>
            <a:prstGeom prst="bentConnector2">
              <a:avLst/>
            </a:prstGeom>
            <a:ln w="28575" cap="flat" cmpd="sng">
              <a:solidFill>
                <a:srgbClr val="000000"/>
              </a:solidFill>
              <a:prstDash val="solid"/>
              <a:miter/>
              <a:headEnd type="none" w="med" len="med"/>
              <a:tailEnd type="none" w="med" len="med"/>
            </a:ln>
          </p:spPr>
        </p:cxnSp>
        <p:sp>
          <p:nvSpPr>
            <p:cNvPr id="1037" name="_s32774"/>
            <p:cNvSpPr/>
            <p:nvPr/>
          </p:nvSpPr>
          <p:spPr>
            <a:xfrm>
              <a:off x="1201" y="1272"/>
              <a:ext cx="1373" cy="288"/>
            </a:xfrm>
            <a:prstGeom prst="roundRect">
              <a:avLst>
                <a:gd name="adj" fmla="val 16667"/>
              </a:avLst>
            </a:prstGeom>
            <a:solidFill>
              <a:srgbClr val="EEECE1"/>
            </a:solidFill>
            <a:ln w="9525" cap="flat" cmpd="sng">
              <a:solidFill>
                <a:srgbClr val="000000"/>
              </a:solidFill>
              <a:prstDash val="solid"/>
              <a:headEnd type="none" w="med" len="med"/>
              <a:tailEnd type="none" w="med" len="med"/>
            </a:ln>
          </p:spPr>
          <p:txBody>
            <a:bodyPr/>
            <a:lstStyle/>
            <a:p>
              <a:pPr algn="ctr">
                <a:buClrTx/>
                <a:buSzTx/>
                <a:buFontTx/>
                <a:buNone/>
              </a:pPr>
              <a:r>
                <a:rPr lang="ru-RU" altLang="ru-RU" sz="1500" b="1" dirty="0">
                  <a:solidFill>
                    <a:srgbClr val="984807"/>
                  </a:solidFill>
                  <a:sym typeface="+mn-ea"/>
                </a:rPr>
                <a:t>Формирование логических УУД </a:t>
              </a:r>
              <a:endParaRPr lang="ru-RU" altLang="ru-RU" sz="1500" b="1" dirty="0">
                <a:solidFill>
                  <a:srgbClr val="984807"/>
                </a:solidFill>
                <a:latin typeface="Arial" panose="020B0604020202020204" pitchFamily="34" charset="0"/>
                <a:cs typeface="Arial" panose="020B0604020202020204" pitchFamily="34" charset="0"/>
              </a:endParaRPr>
            </a:p>
            <a:p>
              <a:pPr algn="ctr">
                <a:buClrTx/>
                <a:buSzTx/>
                <a:buFontTx/>
                <a:buNone/>
              </a:pPr>
              <a:r>
                <a:rPr lang="ru-RU" altLang="ru-RU" sz="1500" b="1" dirty="0">
                  <a:solidFill>
                    <a:srgbClr val="984807"/>
                  </a:solidFill>
                  <a:sym typeface="+mn-ea"/>
                </a:rPr>
                <a:t>посредством внедрения ИКТ</a:t>
              </a:r>
              <a:endParaRPr lang="ru-RU" altLang="ru-RU" sz="1500" b="1" dirty="0">
                <a:solidFill>
                  <a:srgbClr val="984807"/>
                </a:solidFill>
              </a:endParaRPr>
            </a:p>
          </p:txBody>
        </p:sp>
        <p:sp>
          <p:nvSpPr>
            <p:cNvPr id="1039" name="_s32775"/>
            <p:cNvSpPr/>
            <p:nvPr/>
          </p:nvSpPr>
          <p:spPr>
            <a:xfrm>
              <a:off x="1134" y="1704"/>
              <a:ext cx="864" cy="288"/>
            </a:xfrm>
            <a:prstGeom prst="roundRect">
              <a:avLst>
                <a:gd name="adj" fmla="val 16667"/>
              </a:avLst>
            </a:prstGeom>
            <a:solidFill>
              <a:srgbClr val="EEECE1"/>
            </a:solidFill>
            <a:ln w="9525" cap="flat" cmpd="sng">
              <a:solidFill>
                <a:srgbClr val="000000"/>
              </a:solidFill>
              <a:prstDash val="solid"/>
              <a:headEnd type="none" w="med" len="med"/>
              <a:tailEnd type="none" w="med" len="med"/>
            </a:ln>
          </p:spPr>
          <p:txBody>
            <a:bodyPr anchor="ctr"/>
            <a:lstStyle/>
            <a:p>
              <a:pPr algn="ctr"/>
              <a:r>
                <a:rPr lang="ru-RU" altLang="ru-RU" sz="1600" dirty="0">
                  <a:solidFill>
                    <a:schemeClr val="tx1"/>
                  </a:solidFill>
                  <a:sym typeface="+mn-ea"/>
                </a:rPr>
                <a:t>создание презентаций к уроку</a:t>
              </a:r>
            </a:p>
          </p:txBody>
        </p:sp>
        <p:sp>
          <p:nvSpPr>
            <p:cNvPr id="1041" name="_s32776"/>
            <p:cNvSpPr/>
            <p:nvPr/>
          </p:nvSpPr>
          <p:spPr>
            <a:xfrm>
              <a:off x="1134" y="2136"/>
              <a:ext cx="864" cy="288"/>
            </a:xfrm>
            <a:prstGeom prst="roundRect">
              <a:avLst>
                <a:gd name="adj" fmla="val 16667"/>
              </a:avLst>
            </a:prstGeom>
            <a:solidFill>
              <a:srgbClr val="EEECE1"/>
            </a:solidFill>
            <a:ln w="9525" cap="flat" cmpd="sng">
              <a:solidFill>
                <a:srgbClr val="000000"/>
              </a:solidFill>
              <a:prstDash val="solid"/>
              <a:headEnd type="none" w="med" len="med"/>
              <a:tailEnd type="none" w="med" len="med"/>
            </a:ln>
          </p:spPr>
          <p:txBody>
            <a:bodyPr anchor="ctr"/>
            <a:lstStyle/>
            <a:p>
              <a:pPr indent="0" algn="ctr">
                <a:spcBef>
                  <a:spcPct val="0"/>
                </a:spcBef>
                <a:buFont typeface="Wingdings" panose="05000000000000000000" pitchFamily="2" charset="2"/>
                <a:buNone/>
              </a:pPr>
              <a:r>
                <a:rPr lang="ru-RU" altLang="ru-RU" sz="1600" dirty="0">
                  <a:solidFill>
                    <a:schemeClr val="tx1"/>
                  </a:solidFill>
                  <a:sym typeface="+mn-ea"/>
                </a:rPr>
                <a:t>работа с ресурсами Интернета </a:t>
              </a:r>
            </a:p>
          </p:txBody>
        </p:sp>
        <p:sp>
          <p:nvSpPr>
            <p:cNvPr id="1043" name="_s32777"/>
            <p:cNvSpPr/>
            <p:nvPr/>
          </p:nvSpPr>
          <p:spPr>
            <a:xfrm>
              <a:off x="1134" y="2568"/>
              <a:ext cx="864" cy="288"/>
            </a:xfrm>
            <a:prstGeom prst="roundRect">
              <a:avLst>
                <a:gd name="adj" fmla="val 16667"/>
              </a:avLst>
            </a:prstGeom>
            <a:solidFill>
              <a:srgbClr val="EEECE1"/>
            </a:solidFill>
            <a:ln w="9525" cap="flat" cmpd="sng">
              <a:solidFill>
                <a:srgbClr val="000000"/>
              </a:solidFill>
              <a:prstDash val="solid"/>
              <a:headEnd type="none" w="med" len="med"/>
              <a:tailEnd type="none" w="med" len="med"/>
            </a:ln>
          </p:spPr>
          <p:txBody>
            <a:bodyPr anchor="ctr"/>
            <a:lstStyle/>
            <a:p>
              <a:pPr algn="ctr"/>
              <a:r>
                <a:rPr lang="ru-RU" altLang="ru-RU" sz="1600" dirty="0">
                  <a:solidFill>
                    <a:schemeClr val="tx1"/>
                  </a:solidFill>
                  <a:sym typeface="+mn-ea"/>
                </a:rPr>
                <a:t>использование готовых обучающих программ</a:t>
              </a:r>
            </a:p>
          </p:txBody>
        </p:sp>
        <p:sp>
          <p:nvSpPr>
            <p:cNvPr id="1045" name="_s32781"/>
            <p:cNvSpPr/>
            <p:nvPr/>
          </p:nvSpPr>
          <p:spPr>
            <a:xfrm>
              <a:off x="1134" y="3000"/>
              <a:ext cx="864" cy="316"/>
            </a:xfrm>
            <a:prstGeom prst="roundRect">
              <a:avLst>
                <a:gd name="adj" fmla="val 16667"/>
              </a:avLst>
            </a:prstGeom>
            <a:solidFill>
              <a:srgbClr val="EEECE1"/>
            </a:solidFill>
            <a:ln w="9525" cap="flat" cmpd="sng">
              <a:solidFill>
                <a:srgbClr val="000000"/>
              </a:solidFill>
              <a:prstDash val="solid"/>
              <a:headEnd type="none" w="med" len="med"/>
              <a:tailEnd type="none" w="med" len="med"/>
            </a:ln>
          </p:spPr>
          <p:txBody>
            <a:bodyPr/>
            <a:lstStyle/>
            <a:p>
              <a:pPr indent="0" algn="just">
                <a:spcBef>
                  <a:spcPct val="0"/>
                </a:spcBef>
                <a:buFont typeface="Wingdings" panose="05000000000000000000" pitchFamily="2" charset="2"/>
                <a:buNone/>
              </a:pPr>
              <a:r>
                <a:rPr lang="ru-RU" altLang="ru-RU" sz="1600" dirty="0">
                  <a:solidFill>
                    <a:schemeClr val="tx1"/>
                  </a:solidFill>
                  <a:sym typeface="+mn-ea"/>
                </a:rPr>
                <a:t>использование электронных тренажеров, интерактивных плакатов</a:t>
              </a:r>
            </a:p>
          </p:txBody>
        </p:sp>
        <p:pic>
          <p:nvPicPr>
            <p:cNvPr id="1047" name="Picture 6" descr="IMG_1924"/>
            <p:cNvPicPr>
              <a:picLocks noChangeAspect="1"/>
            </p:cNvPicPr>
            <p:nvPr/>
          </p:nvPicPr>
          <p:blipFill>
            <a:blip r:embed="rId2" cstate="print"/>
            <a:srcRect l="14035" b="903"/>
            <a:stretch>
              <a:fillRect/>
            </a:stretch>
          </p:blipFill>
          <p:spPr>
            <a:xfrm>
              <a:off x="2187" y="1694"/>
              <a:ext cx="394" cy="681"/>
            </a:xfrm>
            <a:prstGeom prst="rect">
              <a:avLst/>
            </a:prstGeom>
            <a:noFill/>
            <a:ln w="9525">
              <a:noFill/>
            </a:ln>
          </p:spPr>
        </p:pic>
        <p:pic>
          <p:nvPicPr>
            <p:cNvPr id="1049" name="Picture 5" descr="IMG_1913"/>
            <p:cNvPicPr>
              <a:picLocks noChangeAspect="1"/>
            </p:cNvPicPr>
            <p:nvPr/>
          </p:nvPicPr>
          <p:blipFill>
            <a:blip r:embed="rId3" cstate="print"/>
            <a:srcRect l="8315" t="302"/>
            <a:stretch>
              <a:fillRect/>
            </a:stretch>
          </p:blipFill>
          <p:spPr>
            <a:xfrm>
              <a:off x="2187" y="2354"/>
              <a:ext cx="394" cy="716"/>
            </a:xfrm>
            <a:prstGeom prst="rect">
              <a:avLst/>
            </a:prstGeom>
            <a:noFill/>
            <a:ln w="9525">
              <a:noFill/>
            </a:ln>
          </p:spPr>
        </p:pic>
      </p:grpSp>
      <p:graphicFrame>
        <p:nvGraphicFramePr>
          <p:cNvPr id="16" name="Схема 15"/>
          <p:cNvGraphicFramePr/>
          <p:nvPr>
            <p:extLst>
              <p:ext uri="{D42A27DB-BD31-4B8C-83A1-F6EECF244321}">
                <p14:modId xmlns:p14="http://schemas.microsoft.com/office/powerpoint/2010/main" val="3421478456"/>
              </p:ext>
            </p:extLst>
          </p:nvPr>
        </p:nvGraphicFramePr>
        <p:xfrm>
          <a:off x="4788024" y="1268760"/>
          <a:ext cx="4355976" cy="53012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bwMode="auto">
          <a:xfrm>
            <a:off x="468313" y="260350"/>
            <a:ext cx="7128023" cy="1143000"/>
          </a:xfrm>
          <a:prstGeom prst="rect">
            <a:avLst/>
          </a:prstGeom>
          <a:noFill/>
          <a:ln>
            <a:miter lim="800000"/>
          </a:ln>
        </p:spPr>
        <p:txBody>
          <a:bodyPr/>
          <a:lstStyle/>
          <a:p>
            <a:pPr algn="ctr">
              <a:lnSpc>
                <a:spcPct val="85000"/>
              </a:lnSpc>
            </a:pPr>
            <a:r>
              <a:rPr lang="ru-RU" altLang="ru-RU" sz="2000" dirty="0">
                <a:solidFill>
                  <a:srgbClr val="984807"/>
                </a:solidFill>
                <a:sym typeface="+mn-ea"/>
              </a:rPr>
              <a:t>Деятельностный аспект личного вклада педагога </a:t>
            </a:r>
            <a:br>
              <a:rPr lang="ru-RU" altLang="ru-RU" sz="2000" dirty="0">
                <a:solidFill>
                  <a:srgbClr val="984807"/>
                </a:solidFill>
                <a:sym typeface="+mn-ea"/>
              </a:rPr>
            </a:br>
            <a:r>
              <a:rPr lang="ru-RU" altLang="ru-RU" sz="2000" dirty="0">
                <a:solidFill>
                  <a:srgbClr val="984807"/>
                </a:solidFill>
                <a:sym typeface="+mn-ea"/>
              </a:rPr>
              <a:t>в развитие образования </a:t>
            </a:r>
            <a:br>
              <a:rPr lang="ru-RU" altLang="ru-RU" sz="2000" dirty="0">
                <a:solidFill>
                  <a:srgbClr val="984807"/>
                </a:solidFill>
                <a:latin typeface="Arial" panose="020B0604020202020204" pitchFamily="34" charset="0"/>
                <a:cs typeface="Arial" panose="020B0604020202020204" pitchFamily="34" charset="0"/>
              </a:rPr>
            </a:br>
            <a:endParaRPr lang="ru-RU" sz="2000" dirty="0">
              <a:solidFill>
                <a:srgbClr val="984807"/>
              </a:solidFill>
              <a:latin typeface="Arial" panose="020B0604020202020204" pitchFamily="34" charset="0"/>
              <a:cs typeface="Arial" panose="020B0604020202020204" pitchFamily="34" charset="0"/>
            </a:endParaRPr>
          </a:p>
        </p:txBody>
      </p:sp>
      <p:sp>
        <p:nvSpPr>
          <p:cNvPr id="40965" name="Прямоугольник 4"/>
          <p:cNvSpPr>
            <a:spLocks noChangeArrowheads="1"/>
          </p:cNvSpPr>
          <p:nvPr/>
        </p:nvSpPr>
        <p:spPr bwMode="auto">
          <a:xfrm>
            <a:off x="468313" y="1268413"/>
            <a:ext cx="7993062" cy="396875"/>
          </a:xfrm>
          <a:prstGeom prst="rect">
            <a:avLst/>
          </a:prstGeom>
          <a:noFill/>
          <a:ln w="9525">
            <a:noFill/>
            <a:miter lim="800000"/>
          </a:ln>
        </p:spPr>
        <p:txBody>
          <a:bodyPr>
            <a:spAutoFit/>
          </a:bodyPr>
          <a:lstStyle/>
          <a:p>
            <a:pPr algn="ctr"/>
            <a:r>
              <a:rPr lang="ru-RU" altLang="ru-RU" sz="2000" b="1" dirty="0">
                <a:solidFill>
                  <a:srgbClr val="984807"/>
                </a:solidFill>
              </a:rPr>
              <a:t>Кружок по математике «Занимательная математика»</a:t>
            </a:r>
          </a:p>
        </p:txBody>
      </p:sp>
      <p:sp>
        <p:nvSpPr>
          <p:cNvPr id="40966" name="TextBox 5"/>
          <p:cNvSpPr txBox="1">
            <a:spLocks noChangeArrowheads="1"/>
          </p:cNvSpPr>
          <p:nvPr/>
        </p:nvSpPr>
        <p:spPr bwMode="auto">
          <a:xfrm>
            <a:off x="395288" y="1773238"/>
            <a:ext cx="8208962" cy="3994150"/>
          </a:xfrm>
          <a:prstGeom prst="rect">
            <a:avLst/>
          </a:prstGeom>
          <a:noFill/>
          <a:ln w="9525">
            <a:noFill/>
            <a:miter lim="800000"/>
          </a:ln>
        </p:spPr>
        <p:txBody>
          <a:bodyPr>
            <a:spAutoFit/>
          </a:bodyPr>
          <a:lstStyle/>
          <a:p>
            <a:pPr marL="285750" indent="-285750">
              <a:buFont typeface="Wingdings" panose="05000000000000000000" pitchFamily="2" charset="2"/>
              <a:buChar char="ü"/>
            </a:pPr>
            <a:endParaRPr lang="ru-RU" altLang="ru-RU" sz="2000" dirty="0"/>
          </a:p>
          <a:p>
            <a:pPr marL="285750" indent="-285750">
              <a:buFont typeface="Wingdings" panose="05000000000000000000" pitchFamily="2" charset="2"/>
              <a:buChar char="ü"/>
            </a:pPr>
            <a:r>
              <a:rPr lang="ru-RU" altLang="ru-RU" sz="2000" dirty="0">
                <a:hlinkClick r:id="rId2" action="ppaction://hlinkpres?slideindex=1&amp;slidetitle="/>
              </a:rPr>
              <a:t>Занятия с элементами игры</a:t>
            </a:r>
            <a:endParaRPr lang="ru-RU" altLang="ru-RU" sz="2000" dirty="0"/>
          </a:p>
          <a:p>
            <a:pPr marL="285750" indent="-285750"/>
            <a:endParaRPr lang="ru-RU" altLang="ru-RU" sz="2000" dirty="0"/>
          </a:p>
          <a:p>
            <a:pPr marL="285750" indent="-285750">
              <a:buFont typeface="Wingdings" panose="05000000000000000000" pitchFamily="2" charset="2"/>
              <a:buChar char="ü"/>
            </a:pPr>
            <a:r>
              <a:rPr lang="ru-RU" altLang="ru-RU" sz="2000" dirty="0"/>
              <a:t>Составление творческих задач</a:t>
            </a:r>
          </a:p>
          <a:p>
            <a:pPr marL="285750" indent="-285750"/>
            <a:endParaRPr lang="ru-RU" altLang="ru-RU" sz="2000" dirty="0"/>
          </a:p>
          <a:p>
            <a:pPr marL="285750" indent="-285750">
              <a:buFont typeface="Wingdings" panose="05000000000000000000" pitchFamily="2" charset="2"/>
              <a:buChar char="ü"/>
            </a:pPr>
            <a:r>
              <a:rPr lang="ru-RU" altLang="ru-RU" sz="2000" dirty="0">
                <a:hlinkClick r:id="rId3" action="ppaction://hlinkpres?slideindex=1&amp;slidetitle="/>
              </a:rPr>
              <a:t>Составление учащимися игры для  предметной недели по математике</a:t>
            </a:r>
            <a:endParaRPr lang="ru-RU" altLang="ru-RU" sz="2000" dirty="0"/>
          </a:p>
          <a:p>
            <a:pPr marL="285750" indent="-285750"/>
            <a:endParaRPr lang="ru-RU" altLang="ru-RU" sz="2000" dirty="0"/>
          </a:p>
          <a:p>
            <a:pPr marL="285750" indent="-285750">
              <a:buFont typeface="Wingdings" panose="05000000000000000000" pitchFamily="2" charset="2"/>
              <a:buChar char="ü"/>
            </a:pPr>
            <a:r>
              <a:rPr lang="ru-RU" altLang="ru-RU" sz="2000" dirty="0">
                <a:hlinkClick r:id="rId4" action="ppaction://hlinkfile"/>
              </a:rPr>
              <a:t>Составление учащимися олимпиады по математике для школьной газетой «Вместе»</a:t>
            </a:r>
            <a:endParaRPr lang="ru-RU" altLang="ru-RU" sz="2000" dirty="0"/>
          </a:p>
          <a:p>
            <a:pPr marL="285750" indent="-285750"/>
            <a:endParaRPr lang="ru-RU" altLang="ru-RU" sz="2000" dirty="0"/>
          </a:p>
          <a:p>
            <a:pPr marL="285750" indent="-285750"/>
            <a:endParaRPr lang="ru-RU" altLang="ru-RU" dirty="0"/>
          </a:p>
          <a:p>
            <a:pPr marL="285750" indent="-285750">
              <a:buFont typeface="Wingdings" panose="05000000000000000000" pitchFamily="2" charset="2"/>
              <a:buNone/>
            </a:pPr>
            <a:endParaRPr lang="ru-RU" altLang="ru-RU" dirty="0"/>
          </a:p>
        </p:txBody>
      </p:sp>
      <p:pic>
        <p:nvPicPr>
          <p:cNvPr id="40971" name="Picture 11" descr="untitled5"/>
          <p:cNvPicPr>
            <a:picLocks noChangeAspect="1" noChangeArrowheads="1"/>
          </p:cNvPicPr>
          <p:nvPr/>
        </p:nvPicPr>
        <p:blipFill>
          <a:blip r:embed="rId5" cstate="print"/>
          <a:srcRect/>
          <a:stretch>
            <a:fillRect/>
          </a:stretch>
        </p:blipFill>
        <p:spPr bwMode="auto">
          <a:xfrm>
            <a:off x="3393281" y="5191125"/>
            <a:ext cx="2357437" cy="1666875"/>
          </a:xfrm>
          <a:prstGeom prst="rect">
            <a:avLst/>
          </a:prstGeom>
          <a:noFill/>
        </p:spPr>
      </p:pic>
      <p:pic>
        <p:nvPicPr>
          <p:cNvPr id="3" name="Рисунок 2">
            <a:extLst>
              <a:ext uri="{FF2B5EF4-FFF2-40B4-BE49-F238E27FC236}">
                <a16:creationId xmlns:a16="http://schemas.microsoft.com/office/drawing/2014/main" id="{7DB103E3-0B4D-4654-A831-F13D72036B3B}"/>
              </a:ext>
            </a:extLst>
          </p:cNvPr>
          <p:cNvPicPr>
            <a:picLocks noChangeAspect="1"/>
          </p:cNvPicPr>
          <p:nvPr/>
        </p:nvPicPr>
        <p:blipFill>
          <a:blip r:embed="rId6"/>
          <a:stretch>
            <a:fillRect/>
          </a:stretch>
        </p:blipFill>
        <p:spPr>
          <a:xfrm>
            <a:off x="7309262" y="4605387"/>
            <a:ext cx="1834738" cy="2324002"/>
          </a:xfrm>
          <a:prstGeom prst="rect">
            <a:avLst/>
          </a:prstGeom>
        </p:spPr>
      </p:pic>
      <p:pic>
        <p:nvPicPr>
          <p:cNvPr id="5" name="Рисунок 4">
            <a:extLst>
              <a:ext uri="{FF2B5EF4-FFF2-40B4-BE49-F238E27FC236}">
                <a16:creationId xmlns:a16="http://schemas.microsoft.com/office/drawing/2014/main" id="{52C33C16-C763-42A4-9C5F-A8ADD02F6FDD}"/>
              </a:ext>
            </a:extLst>
          </p:cNvPr>
          <p:cNvPicPr>
            <a:picLocks noChangeAspect="1"/>
          </p:cNvPicPr>
          <p:nvPr/>
        </p:nvPicPr>
        <p:blipFill>
          <a:blip r:embed="rId7"/>
          <a:stretch>
            <a:fillRect/>
          </a:stretch>
        </p:blipFill>
        <p:spPr>
          <a:xfrm>
            <a:off x="5580112" y="4541056"/>
            <a:ext cx="1657682" cy="2316944"/>
          </a:xfrm>
          <a:prstGeom prst="rect">
            <a:avLst/>
          </a:prstGeom>
        </p:spPr>
      </p:pic>
      <p:pic>
        <p:nvPicPr>
          <p:cNvPr id="4" name="Рисунок 3">
            <a:extLst>
              <a:ext uri="{FF2B5EF4-FFF2-40B4-BE49-F238E27FC236}">
                <a16:creationId xmlns:a16="http://schemas.microsoft.com/office/drawing/2014/main" id="{D69E2CE4-DC80-4A80-B48C-E4A81365BE39}"/>
              </a:ext>
            </a:extLst>
          </p:cNvPr>
          <p:cNvPicPr>
            <a:picLocks noChangeAspect="1"/>
          </p:cNvPicPr>
          <p:nvPr/>
        </p:nvPicPr>
        <p:blipFill>
          <a:blip r:embed="rId8"/>
          <a:stretch>
            <a:fillRect/>
          </a:stretch>
        </p:blipFill>
        <p:spPr>
          <a:xfrm>
            <a:off x="1467187" y="4995504"/>
            <a:ext cx="1260240" cy="175966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bwMode="auto">
          <a:xfrm>
            <a:off x="457200" y="274638"/>
            <a:ext cx="7211144" cy="1143000"/>
          </a:xfrm>
          <a:prstGeom prst="rect">
            <a:avLst/>
          </a:prstGeom>
          <a:noFill/>
          <a:ln>
            <a:miter lim="800000"/>
          </a:ln>
        </p:spPr>
        <p:txBody>
          <a:bodyPr/>
          <a:lstStyle/>
          <a:p>
            <a:pPr algn="ctr"/>
            <a:r>
              <a:rPr lang="ru-RU" altLang="ru-RU" sz="2000" dirty="0">
                <a:solidFill>
                  <a:srgbClr val="984807"/>
                </a:solidFill>
                <a:sym typeface="+mn-ea"/>
              </a:rPr>
              <a:t>Диапазон личного вклада педагога в развитие </a:t>
            </a:r>
            <a:br>
              <a:rPr lang="ru-RU" altLang="ru-RU" sz="2000" dirty="0">
                <a:solidFill>
                  <a:srgbClr val="984807"/>
                </a:solidFill>
                <a:sym typeface="+mn-ea"/>
              </a:rPr>
            </a:br>
            <a:r>
              <a:rPr lang="ru-RU" altLang="ru-RU" sz="2000" dirty="0">
                <a:solidFill>
                  <a:srgbClr val="984807"/>
                </a:solidFill>
                <a:sym typeface="+mn-ea"/>
              </a:rPr>
              <a:t>образования и степень его новизны</a:t>
            </a:r>
          </a:p>
        </p:txBody>
      </p:sp>
      <p:sp>
        <p:nvSpPr>
          <p:cNvPr id="37892" name="AutoShape 15" descr="Вывод информации в Label в зависимости от того, что введено в TextBox - Страница 2 - Visual Basic .NET - CyberForum.ru"/>
          <p:cNvSpPr>
            <a:spLocks noGrp="1" noChangeAspect="1" noChangeArrowheads="1"/>
          </p:cNvSpPr>
          <p:nvPr>
            <p:ph type="body" idx="4294967295"/>
          </p:nvPr>
        </p:nvSpPr>
        <p:spPr bwMode="auto">
          <a:xfrm>
            <a:off x="395288" y="1125538"/>
            <a:ext cx="8229600" cy="4525962"/>
          </a:xfrm>
          <a:prstGeom prst="rect">
            <a:avLst/>
          </a:prstGeom>
          <a:noFill/>
          <a:ln>
            <a:miter lim="800000"/>
          </a:ln>
        </p:spPr>
        <p:txBody>
          <a:bodyPr/>
          <a:lstStyle/>
          <a:p>
            <a:pPr marL="285750" indent="-285750" defTabSz="457200" eaLnBrk="1" latinLnBrk="0" hangingPunct="1">
              <a:spcBef>
                <a:spcPct val="0"/>
              </a:spcBef>
              <a:buFont typeface="Wingdings" panose="05000000000000000000" pitchFamily="2" charset="2"/>
              <a:buChar char="ü"/>
            </a:pPr>
            <a:r>
              <a:rPr lang="ru-RU" altLang="ru-RU" sz="2000" dirty="0">
                <a:latin typeface="Arial" panose="020B0604020202020204" pitchFamily="34" charset="0"/>
                <a:cs typeface="Arial" panose="020B0604020202020204" pitchFamily="34" charset="0"/>
              </a:rPr>
              <a:t>Разработана система упражнений по формированию логических УУД у детей школьного возраста на уроках математики и во внеурочное время</a:t>
            </a:r>
          </a:p>
          <a:p>
            <a:pPr marL="285750" indent="-285750" defTabSz="457200" eaLnBrk="1" latinLnBrk="0" hangingPunct="1">
              <a:spcBef>
                <a:spcPct val="0"/>
              </a:spcBef>
              <a:buFont typeface="Wingdings" panose="05000000000000000000" pitchFamily="2" charset="2"/>
              <a:buChar char="ü"/>
            </a:pPr>
            <a:r>
              <a:rPr lang="ru-RU" altLang="ru-RU" sz="2000" dirty="0">
                <a:latin typeface="Arial" panose="020B0604020202020204" pitchFamily="34" charset="0"/>
                <a:cs typeface="Arial" panose="020B0604020202020204" pitchFamily="34" charset="0"/>
              </a:rPr>
              <a:t>Создана программа кружка по математике «Занимательная математика». </a:t>
            </a:r>
          </a:p>
          <a:p>
            <a:pPr marL="285750" indent="-285750" defTabSz="457200" eaLnBrk="1" latinLnBrk="0" hangingPunct="1">
              <a:spcBef>
                <a:spcPct val="0"/>
              </a:spcBef>
              <a:buFont typeface="Wingdings" panose="05000000000000000000" pitchFamily="2" charset="2"/>
              <a:buChar char="ü"/>
            </a:pPr>
            <a:r>
              <a:rPr lang="ru-RU" altLang="ru-RU" sz="2000" dirty="0">
                <a:latin typeface="Arial" panose="020B0604020202020204" pitchFamily="34" charset="0"/>
                <a:cs typeface="Arial" panose="020B0604020202020204" pitchFamily="34" charset="0"/>
              </a:rPr>
              <a:t>Систематизированы приемы формирования логических УУД на уроке и во внеурочное время.</a:t>
            </a:r>
          </a:p>
          <a:p>
            <a:pPr marL="285750" indent="-285750" defTabSz="457200" eaLnBrk="1" latinLnBrk="0" hangingPunct="1">
              <a:spcBef>
                <a:spcPct val="0"/>
              </a:spcBef>
              <a:buFont typeface="Wingdings" panose="05000000000000000000" pitchFamily="2" charset="2"/>
              <a:buChar char="ü"/>
            </a:pPr>
            <a:r>
              <a:rPr lang="ru-RU" altLang="ru-RU" sz="2000" dirty="0">
                <a:latin typeface="Arial" panose="020B0604020202020204" pitchFamily="34" charset="0"/>
                <a:cs typeface="Arial" panose="020B0604020202020204" pitchFamily="34" charset="0"/>
              </a:rPr>
              <a:t>Исследованы возможности проектной деятельности в развитии логических УУД.</a:t>
            </a:r>
          </a:p>
          <a:p>
            <a:pPr marL="285750" indent="-285750" defTabSz="457200" eaLnBrk="1" latinLnBrk="0" hangingPunct="1">
              <a:spcBef>
                <a:spcPct val="0"/>
              </a:spcBef>
              <a:buFont typeface="Wingdings" panose="05000000000000000000" pitchFamily="2" charset="2"/>
              <a:buChar char="ü"/>
            </a:pPr>
            <a:r>
              <a:rPr lang="ru-RU" altLang="ru-RU" sz="2000" dirty="0">
                <a:latin typeface="Arial" panose="020B0604020202020204" pitchFamily="34" charset="0"/>
                <a:cs typeface="Arial" panose="020B0604020202020204" pitchFamily="34" charset="0"/>
              </a:rPr>
              <a:t>Разработан банк диагностических заданий для определения уровня сформированности логических УУД </a:t>
            </a:r>
          </a:p>
        </p:txBody>
      </p:sp>
      <p:pic>
        <p:nvPicPr>
          <p:cNvPr id="37895" name="Picture 7" descr="фо"/>
          <p:cNvPicPr>
            <a:picLocks noChangeAspect="1" noChangeArrowheads="1"/>
          </p:cNvPicPr>
          <p:nvPr/>
        </p:nvPicPr>
        <p:blipFill>
          <a:blip r:embed="rId2" cstate="print"/>
          <a:srcRect/>
          <a:stretch>
            <a:fillRect/>
          </a:stretch>
        </p:blipFill>
        <p:spPr bwMode="auto">
          <a:xfrm>
            <a:off x="0" y="5084763"/>
            <a:ext cx="2336800" cy="1520825"/>
          </a:xfrm>
          <a:prstGeom prst="rect">
            <a:avLst/>
          </a:prstGeom>
          <a:noFill/>
        </p:spPr>
      </p:pic>
      <p:pic>
        <p:nvPicPr>
          <p:cNvPr id="37896" name="Picture 8"/>
          <p:cNvPicPr>
            <a:picLocks noChangeAspect="1" noChangeArrowheads="1"/>
          </p:cNvPicPr>
          <p:nvPr/>
        </p:nvPicPr>
        <p:blipFill>
          <a:blip r:embed="rId3" cstate="print"/>
          <a:srcRect/>
          <a:stretch>
            <a:fillRect/>
          </a:stretch>
        </p:blipFill>
        <p:spPr bwMode="auto">
          <a:xfrm>
            <a:off x="7585870" y="4652963"/>
            <a:ext cx="1528762" cy="2160587"/>
          </a:xfrm>
          <a:prstGeom prst="rect">
            <a:avLst/>
          </a:prstGeom>
          <a:noFill/>
          <a:ln w="9525">
            <a:noFill/>
            <a:miter lim="800000"/>
            <a:headEnd/>
            <a:tailEnd/>
          </a:ln>
          <a:effectLst/>
        </p:spPr>
      </p:pic>
      <p:pic>
        <p:nvPicPr>
          <p:cNvPr id="37897" name="Picture 9"/>
          <p:cNvPicPr>
            <a:picLocks noChangeAspect="1" noChangeArrowheads="1"/>
          </p:cNvPicPr>
          <p:nvPr/>
        </p:nvPicPr>
        <p:blipFill>
          <a:blip r:embed="rId4" cstate="print"/>
          <a:srcRect/>
          <a:stretch>
            <a:fillRect/>
          </a:stretch>
        </p:blipFill>
        <p:spPr bwMode="auto">
          <a:xfrm>
            <a:off x="2051050" y="4654550"/>
            <a:ext cx="1558925" cy="2203450"/>
          </a:xfrm>
          <a:prstGeom prst="rect">
            <a:avLst/>
          </a:prstGeom>
          <a:noFill/>
          <a:ln w="9525">
            <a:noFill/>
            <a:miter lim="800000"/>
            <a:headEnd/>
            <a:tailEnd/>
          </a:ln>
          <a:effectLst/>
        </p:spPr>
      </p:pic>
      <p:pic>
        <p:nvPicPr>
          <p:cNvPr id="37900" name="Picture 12"/>
          <p:cNvPicPr>
            <a:picLocks noChangeAspect="1" noChangeArrowheads="1"/>
          </p:cNvPicPr>
          <p:nvPr/>
        </p:nvPicPr>
        <p:blipFill>
          <a:blip r:embed="rId5" cstate="print"/>
          <a:srcRect/>
          <a:stretch>
            <a:fillRect/>
          </a:stretch>
        </p:blipFill>
        <p:spPr bwMode="auto">
          <a:xfrm>
            <a:off x="4724400" y="4652963"/>
            <a:ext cx="1562100" cy="2205037"/>
          </a:xfrm>
          <a:prstGeom prst="rect">
            <a:avLst/>
          </a:prstGeom>
          <a:noFill/>
          <a:ln w="9525">
            <a:noFill/>
            <a:miter lim="800000"/>
            <a:headEnd/>
            <a:tailEnd/>
          </a:ln>
          <a:effectLst/>
        </p:spPr>
      </p:pic>
      <p:pic>
        <p:nvPicPr>
          <p:cNvPr id="37901" name="Picture 13"/>
          <p:cNvPicPr>
            <a:picLocks noChangeAspect="1" noChangeArrowheads="1"/>
          </p:cNvPicPr>
          <p:nvPr/>
        </p:nvPicPr>
        <p:blipFill>
          <a:blip r:embed="rId6" cstate="print"/>
          <a:srcRect/>
          <a:stretch>
            <a:fillRect/>
          </a:stretch>
        </p:blipFill>
        <p:spPr bwMode="auto">
          <a:xfrm>
            <a:off x="3492500" y="4652963"/>
            <a:ext cx="1560513" cy="2205037"/>
          </a:xfrm>
          <a:prstGeom prst="rect">
            <a:avLst/>
          </a:prstGeom>
          <a:noFill/>
          <a:ln w="9525">
            <a:noFill/>
            <a:miter lim="800000"/>
            <a:headEnd/>
            <a:tailEnd/>
          </a:ln>
          <a:effectLst/>
        </p:spPr>
      </p:pic>
      <p:pic>
        <p:nvPicPr>
          <p:cNvPr id="3" name="Рисунок 2">
            <a:extLst>
              <a:ext uri="{FF2B5EF4-FFF2-40B4-BE49-F238E27FC236}">
                <a16:creationId xmlns:a16="http://schemas.microsoft.com/office/drawing/2014/main" id="{AE5DC77C-8BC2-4E3F-A349-719CDCF36858}"/>
              </a:ext>
            </a:extLst>
          </p:cNvPr>
          <p:cNvPicPr>
            <a:picLocks noChangeAspect="1"/>
          </p:cNvPicPr>
          <p:nvPr/>
        </p:nvPicPr>
        <p:blipFill>
          <a:blip r:embed="rId7"/>
          <a:stretch>
            <a:fillRect/>
          </a:stretch>
        </p:blipFill>
        <p:spPr>
          <a:xfrm>
            <a:off x="6057108" y="4663203"/>
            <a:ext cx="1528762" cy="215034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7" name="Rectangle 5"/>
          <p:cNvSpPr>
            <a:spLocks noGrp="1" noChangeArrowheads="1"/>
          </p:cNvSpPr>
          <p:nvPr>
            <p:ph type="title" idx="4294967295"/>
          </p:nvPr>
        </p:nvSpPr>
        <p:spPr bwMode="auto">
          <a:xfrm>
            <a:off x="457200" y="274638"/>
            <a:ext cx="6851104" cy="1143000"/>
          </a:xfrm>
          <a:prstGeom prst="rect">
            <a:avLst/>
          </a:prstGeom>
          <a:noFill/>
          <a:ln>
            <a:miter lim="800000"/>
          </a:ln>
        </p:spPr>
        <p:txBody>
          <a:bodyPr/>
          <a:lstStyle/>
          <a:p>
            <a:pPr algn="ctr"/>
            <a:r>
              <a:rPr lang="ru-RU" altLang="ru-RU" sz="2000" dirty="0">
                <a:solidFill>
                  <a:srgbClr val="984807"/>
                </a:solidFill>
                <a:sym typeface="+mn-ea"/>
              </a:rPr>
              <a:t>Результативность </a:t>
            </a:r>
            <a:br>
              <a:rPr lang="ru-RU" altLang="ru-RU" sz="2000" dirty="0">
                <a:solidFill>
                  <a:srgbClr val="984807"/>
                </a:solidFill>
                <a:sym typeface="+mn-ea"/>
              </a:rPr>
            </a:br>
            <a:r>
              <a:rPr lang="ru-RU" altLang="ru-RU" sz="2000" dirty="0">
                <a:solidFill>
                  <a:srgbClr val="984807"/>
                </a:solidFill>
                <a:sym typeface="+mn-ea"/>
              </a:rPr>
              <a:t>профессиональной педагогической деятельности</a:t>
            </a:r>
          </a:p>
        </p:txBody>
      </p:sp>
      <p:graphicFrame>
        <p:nvGraphicFramePr>
          <p:cNvPr id="38916" name="Диаграмма 3"/>
          <p:cNvGraphicFramePr>
            <a:graphicFrameLocks noGrp="1"/>
          </p:cNvGraphicFramePr>
          <p:nvPr>
            <p:ph sz="half" idx="4294967295"/>
            <p:extLst>
              <p:ext uri="{D42A27DB-BD31-4B8C-83A1-F6EECF244321}">
                <p14:modId xmlns:p14="http://schemas.microsoft.com/office/powerpoint/2010/main" val="3829279039"/>
              </p:ext>
            </p:extLst>
          </p:nvPr>
        </p:nvGraphicFramePr>
        <p:xfrm>
          <a:off x="576263" y="1966913"/>
          <a:ext cx="3919537" cy="2509837"/>
        </p:xfrm>
        <a:graphic>
          <a:graphicData uri="http://schemas.openxmlformats.org/presentationml/2006/ole">
            <mc:AlternateContent xmlns:mc="http://schemas.openxmlformats.org/markup-compatibility/2006">
              <mc:Choice xmlns:v="urn:schemas-microsoft-com:vml" Requires="v">
                <p:oleObj spid="_x0000_s2100" name="Worksheet" r:id="rId3" imgW="7581940" imgH="4853975" progId="Excel.Sheet.8">
                  <p:embed/>
                </p:oleObj>
              </mc:Choice>
              <mc:Fallback>
                <p:oleObj name="Worksheet" r:id="rId3" imgW="7581940" imgH="4853975" progId="Excel.Sheet.8">
                  <p:embed/>
                  <p:pic>
                    <p:nvPicPr>
                      <p:cNvPr id="0" name="Диаграмма 3"/>
                      <p:cNvPicPr>
                        <a:picLocks noGrp="1" noChangeArrowheads="1"/>
                      </p:cNvPicPr>
                      <p:nvPr/>
                    </p:nvPicPr>
                    <p:blipFill>
                      <a:blip r:embed="rId4"/>
                      <a:srcRect/>
                      <a:stretch>
                        <a:fillRect/>
                      </a:stretch>
                    </p:blipFill>
                    <p:spPr bwMode="auto">
                      <a:xfrm>
                        <a:off x="576263" y="1966913"/>
                        <a:ext cx="3919537" cy="25098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921" name="Диаграмма 4"/>
          <p:cNvGraphicFramePr>
            <a:graphicFrameLocks noGrp="1"/>
          </p:cNvGraphicFramePr>
          <p:nvPr>
            <p:ph sz="quarter" idx="4294967295"/>
            <p:extLst>
              <p:ext uri="{D42A27DB-BD31-4B8C-83A1-F6EECF244321}">
                <p14:modId xmlns:p14="http://schemas.microsoft.com/office/powerpoint/2010/main" val="929348325"/>
              </p:ext>
            </p:extLst>
          </p:nvPr>
        </p:nvGraphicFramePr>
        <p:xfrm>
          <a:off x="5345113" y="2060575"/>
          <a:ext cx="3743325" cy="2185988"/>
        </p:xfrm>
        <a:graphic>
          <a:graphicData uri="http://schemas.openxmlformats.org/presentationml/2006/ole">
            <mc:AlternateContent xmlns:mc="http://schemas.openxmlformats.org/markup-compatibility/2006">
              <mc:Choice xmlns:v="urn:schemas-microsoft-com:vml" Requires="v">
                <p:oleObj spid="_x0000_s2101" name="Worksheet" r:id="rId5" imgW="8039087" imgH="4694062" progId="Excel.Sheet.8">
                  <p:embed/>
                </p:oleObj>
              </mc:Choice>
              <mc:Fallback>
                <p:oleObj name="Worksheet" r:id="rId5" imgW="8039087" imgH="4694062" progId="Excel.Sheet.8">
                  <p:embed/>
                  <p:pic>
                    <p:nvPicPr>
                      <p:cNvPr id="0" name="Диаграмма 4"/>
                      <p:cNvPicPr>
                        <a:picLocks noGrp="1" noChangeArrowheads="1"/>
                      </p:cNvPicPr>
                      <p:nvPr/>
                    </p:nvPicPr>
                    <p:blipFill>
                      <a:blip r:embed="rId6"/>
                      <a:srcRect/>
                      <a:stretch>
                        <a:fillRect/>
                      </a:stretch>
                    </p:blipFill>
                    <p:spPr bwMode="auto">
                      <a:xfrm>
                        <a:off x="5345113" y="2060575"/>
                        <a:ext cx="3743325" cy="21859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1"/>
          <p:cNvSpPr txBox="1"/>
          <p:nvPr/>
        </p:nvSpPr>
        <p:spPr>
          <a:xfrm>
            <a:off x="250825" y="1268413"/>
            <a:ext cx="4826000" cy="1655762"/>
          </a:xfrm>
          <a:prstGeom prst="rect">
            <a:avLst/>
          </a:prstGeom>
        </p:spPr>
        <p:txBody>
          <a:bodyPr/>
          <a:lstStyle/>
          <a:p>
            <a:pPr algn="ctr"/>
            <a:r>
              <a:rPr lang="ru-RU" sz="1600" dirty="0">
                <a:solidFill>
                  <a:srgbClr val="17375E"/>
                </a:solidFill>
                <a:hlinkClick r:id="rId7" action="ppaction://hlinkfile"/>
              </a:rPr>
              <a:t>Мониторинг формирования </a:t>
            </a:r>
          </a:p>
          <a:p>
            <a:pPr algn="ctr"/>
            <a:r>
              <a:rPr lang="ru-RU" sz="1600" dirty="0">
                <a:solidFill>
                  <a:srgbClr val="17375E"/>
                </a:solidFill>
                <a:hlinkClick r:id="rId7" action="ppaction://hlinkfile"/>
              </a:rPr>
              <a:t>логических</a:t>
            </a:r>
            <a:r>
              <a:rPr lang="en-US" sz="1600" dirty="0">
                <a:solidFill>
                  <a:srgbClr val="17375E"/>
                </a:solidFill>
                <a:hlinkClick r:id="rId7" action="ppaction://hlinkfile"/>
              </a:rPr>
              <a:t> </a:t>
            </a:r>
            <a:r>
              <a:rPr lang="ru-RU" sz="1600" dirty="0">
                <a:solidFill>
                  <a:srgbClr val="17375E"/>
                </a:solidFill>
                <a:hlinkClick r:id="rId7" action="ppaction://hlinkfile"/>
              </a:rPr>
              <a:t> УУД, чел.</a:t>
            </a:r>
            <a:endParaRPr lang="ru-RU" sz="1600" dirty="0">
              <a:solidFill>
                <a:srgbClr val="17375E"/>
              </a:solidFill>
            </a:endParaRPr>
          </a:p>
        </p:txBody>
      </p:sp>
      <p:sp>
        <p:nvSpPr>
          <p:cNvPr id="38920" name="Rectangle 8"/>
          <p:cNvSpPr>
            <a:spLocks noChangeArrowheads="1"/>
          </p:cNvSpPr>
          <p:nvPr/>
        </p:nvSpPr>
        <p:spPr bwMode="auto">
          <a:xfrm>
            <a:off x="5857875" y="1196975"/>
            <a:ext cx="3286125" cy="825500"/>
          </a:xfrm>
          <a:prstGeom prst="rect">
            <a:avLst/>
          </a:prstGeom>
          <a:noFill/>
          <a:ln w="9525">
            <a:noFill/>
            <a:miter lim="800000"/>
          </a:ln>
          <a:effectLst/>
        </p:spPr>
        <p:txBody>
          <a:bodyPr>
            <a:spAutoFit/>
          </a:bodyPr>
          <a:lstStyle/>
          <a:p>
            <a:pPr algn="ctr"/>
            <a:r>
              <a:rPr lang="ru-RU" altLang="ru-RU" sz="1600" dirty="0">
                <a:solidFill>
                  <a:srgbClr val="17375E"/>
                </a:solidFill>
                <a:hlinkClick r:id="rId8" action="ppaction://hlinkfile"/>
              </a:rPr>
              <a:t>Мониторинг уровня </a:t>
            </a:r>
            <a:r>
              <a:rPr lang="ru-RU" altLang="ru-RU" sz="1600" dirty="0" err="1">
                <a:solidFill>
                  <a:srgbClr val="17375E"/>
                </a:solidFill>
                <a:hlinkClick r:id="rId8" action="ppaction://hlinkfile"/>
              </a:rPr>
              <a:t>сформированности</a:t>
            </a:r>
            <a:r>
              <a:rPr lang="ru-RU" altLang="ru-RU" sz="1600" dirty="0">
                <a:solidFill>
                  <a:srgbClr val="17375E"/>
                </a:solidFill>
                <a:hlinkClick r:id="rId8" action="ppaction://hlinkfile"/>
              </a:rPr>
              <a:t> умения</a:t>
            </a:r>
          </a:p>
          <a:p>
            <a:pPr algn="ctr"/>
            <a:r>
              <a:rPr lang="ru-RU" altLang="ru-RU" sz="1600" dirty="0">
                <a:solidFill>
                  <a:srgbClr val="17375E"/>
                </a:solidFill>
                <a:hlinkClick r:id="rId8" action="ppaction://hlinkfile"/>
              </a:rPr>
              <a:t> решать логические задачи, чел.</a:t>
            </a:r>
            <a:endParaRPr lang="ru-RU" sz="1600" dirty="0">
              <a:solidFill>
                <a:srgbClr val="17375E"/>
              </a:solidFill>
            </a:endParaRPr>
          </a:p>
        </p:txBody>
      </p:sp>
      <p:graphicFrame>
        <p:nvGraphicFramePr>
          <p:cNvPr id="38923" name="Диаграмма 4"/>
          <p:cNvGraphicFramePr>
            <a:graphicFrameLocks noGrp="1"/>
          </p:cNvGraphicFramePr>
          <p:nvPr>
            <p:ph sz="quarter" idx="4294967295"/>
            <p:extLst>
              <p:ext uri="{D42A27DB-BD31-4B8C-83A1-F6EECF244321}">
                <p14:modId xmlns:p14="http://schemas.microsoft.com/office/powerpoint/2010/main" val="2871944766"/>
              </p:ext>
            </p:extLst>
          </p:nvPr>
        </p:nvGraphicFramePr>
        <p:xfrm>
          <a:off x="3211513" y="4508500"/>
          <a:ext cx="3587750" cy="2185988"/>
        </p:xfrm>
        <a:graphic>
          <a:graphicData uri="http://schemas.openxmlformats.org/presentationml/2006/ole">
            <mc:AlternateContent xmlns:mc="http://schemas.openxmlformats.org/markup-compatibility/2006">
              <mc:Choice xmlns:v="urn:schemas-microsoft-com:vml" Requires="v">
                <p:oleObj spid="_x0000_s2102" name="Worksheet" r:id="rId9" imgW="8153586" imgH="4968382" progId="Excel.Sheet.8">
                  <p:embed/>
                </p:oleObj>
              </mc:Choice>
              <mc:Fallback>
                <p:oleObj name="Worksheet" r:id="rId9" imgW="8153586" imgH="4968382" progId="Excel.Sheet.8">
                  <p:embed/>
                  <p:pic>
                    <p:nvPicPr>
                      <p:cNvPr id="0" name="Picture 3"/>
                      <p:cNvPicPr>
                        <a:picLocks noGrp="1" noChangeArrowheads="1"/>
                      </p:cNvPicPr>
                      <p:nvPr/>
                    </p:nvPicPr>
                    <p:blipFill>
                      <a:blip r:embed="rId10"/>
                      <a:srcRect/>
                      <a:stretch>
                        <a:fillRect/>
                      </a:stretch>
                    </p:blipFill>
                    <p:spPr bwMode="auto">
                      <a:xfrm>
                        <a:off x="3211513" y="4508500"/>
                        <a:ext cx="3587750" cy="21859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8925" name="Rectangle 13"/>
          <p:cNvSpPr>
            <a:spLocks noChangeArrowheads="1"/>
          </p:cNvSpPr>
          <p:nvPr/>
        </p:nvSpPr>
        <p:spPr bwMode="auto">
          <a:xfrm>
            <a:off x="3779838" y="4005263"/>
            <a:ext cx="2657475" cy="581025"/>
          </a:xfrm>
          <a:prstGeom prst="rect">
            <a:avLst/>
          </a:prstGeom>
          <a:noFill/>
          <a:ln w="9525">
            <a:noFill/>
            <a:miter lim="800000"/>
          </a:ln>
          <a:effectLst/>
        </p:spPr>
        <p:txBody>
          <a:bodyPr wrap="none">
            <a:spAutoFit/>
          </a:bodyPr>
          <a:lstStyle/>
          <a:p>
            <a:pPr algn="ctr"/>
            <a:r>
              <a:rPr lang="ru-RU" altLang="ru-RU" sz="1600" dirty="0">
                <a:solidFill>
                  <a:srgbClr val="17375E"/>
                </a:solidFill>
                <a:hlinkClick r:id="rId11" action="ppaction://hlinkfile"/>
              </a:rPr>
              <a:t>Мониторинг результатов </a:t>
            </a:r>
          </a:p>
          <a:p>
            <a:pPr algn="ctr"/>
            <a:r>
              <a:rPr lang="ru-RU" altLang="ru-RU" sz="1600" dirty="0">
                <a:solidFill>
                  <a:srgbClr val="17375E"/>
                </a:solidFill>
                <a:hlinkClick r:id="rId11" action="ppaction://hlinkfile"/>
              </a:rPr>
              <a:t>комплексной работы, чел.</a:t>
            </a:r>
            <a:endParaRPr lang="ru-RU" altLang="ru-RU" sz="1600" dirty="0">
              <a:solidFill>
                <a:srgbClr val="17375E"/>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bwMode="auto">
          <a:xfrm>
            <a:off x="251520" y="0"/>
            <a:ext cx="6696744" cy="1417638"/>
          </a:xfrm>
          <a:prstGeom prst="rect">
            <a:avLst/>
          </a:prstGeom>
          <a:noFill/>
          <a:ln>
            <a:miter lim="800000"/>
          </a:ln>
        </p:spPr>
        <p:txBody>
          <a:bodyPr/>
          <a:lstStyle/>
          <a:p>
            <a:pPr algn="ctr"/>
            <a:r>
              <a:rPr lang="ru-RU" altLang="ru-RU" sz="2000" dirty="0" err="1">
                <a:solidFill>
                  <a:srgbClr val="984807"/>
                </a:solidFill>
                <a:sym typeface="+mn-ea"/>
              </a:rPr>
              <a:t>Транслируемость</a:t>
            </a:r>
            <a:r>
              <a:rPr lang="ru-RU" altLang="ru-RU" sz="2000" dirty="0">
                <a:solidFill>
                  <a:srgbClr val="984807"/>
                </a:solidFill>
                <a:sym typeface="+mn-ea"/>
              </a:rPr>
              <a:t> практических достижений </a:t>
            </a:r>
            <a:br>
              <a:rPr lang="ru-RU" altLang="ru-RU" sz="2000" dirty="0">
                <a:solidFill>
                  <a:srgbClr val="984807"/>
                </a:solidFill>
                <a:sym typeface="+mn-ea"/>
              </a:rPr>
            </a:br>
            <a:r>
              <a:rPr lang="ru-RU" altLang="ru-RU" sz="2000" dirty="0">
                <a:solidFill>
                  <a:srgbClr val="984807"/>
                </a:solidFill>
                <a:sym typeface="+mn-ea"/>
              </a:rPr>
              <a:t>профессиональной деятельности педагогического работника</a:t>
            </a:r>
            <a:br>
              <a:rPr lang="ru-RU" sz="3600" b="0" dirty="0">
                <a:solidFill>
                  <a:srgbClr val="984807"/>
                </a:solidFill>
                <a:latin typeface="Arial" panose="020B0604020202020204" pitchFamily="34" charset="0"/>
                <a:cs typeface="Arial" panose="020B0604020202020204" pitchFamily="34" charset="0"/>
              </a:rPr>
            </a:br>
            <a:endParaRPr lang="ru-RU" sz="3600" b="0" dirty="0">
              <a:solidFill>
                <a:srgbClr val="984807"/>
              </a:solidFill>
              <a:latin typeface="Arial" panose="020B0604020202020204" pitchFamily="34" charset="0"/>
              <a:cs typeface="Arial" panose="020B0604020202020204" pitchFamily="34" charset="0"/>
            </a:endParaRPr>
          </a:p>
        </p:txBody>
      </p:sp>
      <p:sp>
        <p:nvSpPr>
          <p:cNvPr id="39939" name="Rectangle 3"/>
          <p:cNvSpPr>
            <a:spLocks noGrp="1" noChangeArrowheads="1"/>
          </p:cNvSpPr>
          <p:nvPr>
            <p:ph type="body" idx="4294967295"/>
          </p:nvPr>
        </p:nvSpPr>
        <p:spPr bwMode="auto">
          <a:xfrm>
            <a:off x="457200" y="1600200"/>
            <a:ext cx="8229600" cy="4525963"/>
          </a:xfrm>
          <a:prstGeom prst="rect">
            <a:avLst/>
          </a:prstGeom>
          <a:noFill/>
          <a:ln>
            <a:miter lim="800000"/>
          </a:ln>
        </p:spPr>
        <p:txBody>
          <a:bodyPr/>
          <a:lstStyle/>
          <a:p>
            <a:pPr>
              <a:buFont typeface="Arial" panose="020B0604020202020204" pitchFamily="34" charset="0"/>
              <a:buNone/>
            </a:pPr>
            <a:endParaRPr lang="ru-RU"/>
          </a:p>
        </p:txBody>
      </p:sp>
      <p:graphicFrame>
        <p:nvGraphicFramePr>
          <p:cNvPr id="4" name="Схема 3"/>
          <p:cNvGraphicFramePr/>
          <p:nvPr>
            <p:extLst>
              <p:ext uri="{D42A27DB-BD31-4B8C-83A1-F6EECF244321}">
                <p14:modId xmlns:p14="http://schemas.microsoft.com/office/powerpoint/2010/main" val="744572098"/>
              </p:ext>
            </p:extLst>
          </p:nvPr>
        </p:nvGraphicFramePr>
        <p:xfrm>
          <a:off x="251520" y="1700808"/>
          <a:ext cx="8640960" cy="4860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2195736" y="1124744"/>
            <a:ext cx="4572000" cy="369332"/>
          </a:xfrm>
          <a:prstGeom prst="rect">
            <a:avLst/>
          </a:prstGeom>
        </p:spPr>
        <p:txBody>
          <a:bodyPr>
            <a:spAutoFit/>
          </a:bodyPr>
          <a:lstStyle/>
          <a:p>
            <a:pPr algn="ctr"/>
            <a:r>
              <a:rPr lang="ru-RU" altLang="ru-RU" b="1" dirty="0">
                <a:solidFill>
                  <a:srgbClr val="984807"/>
                </a:solidFill>
              </a:rPr>
              <a:t>Распространение опыта</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bwMode="auto">
          <a:xfrm>
            <a:off x="457200" y="274638"/>
            <a:ext cx="7499176" cy="1143000"/>
          </a:xfrm>
          <a:prstGeom prst="rect">
            <a:avLst/>
          </a:prstGeom>
          <a:noFill/>
          <a:ln>
            <a:miter lim="800000"/>
          </a:ln>
        </p:spPr>
        <p:txBody>
          <a:bodyPr/>
          <a:lstStyle/>
          <a:p>
            <a:pPr algn="ctr"/>
            <a:r>
              <a:rPr lang="ru-RU" altLang="ru-RU" sz="2000" dirty="0">
                <a:solidFill>
                  <a:srgbClr val="984807"/>
                </a:solidFill>
                <a:sym typeface="+mn-ea"/>
              </a:rPr>
              <a:t>Литература </a:t>
            </a:r>
            <a:br>
              <a:rPr lang="ru-RU" altLang="ru-RU" sz="2000" dirty="0">
                <a:solidFill>
                  <a:srgbClr val="984807"/>
                </a:solidFill>
                <a:sym typeface="+mn-ea"/>
              </a:rPr>
            </a:br>
            <a:endParaRPr lang="ru-RU" altLang="ru-RU" sz="2000" dirty="0">
              <a:solidFill>
                <a:srgbClr val="984807"/>
              </a:solidFill>
              <a:sym typeface="+mn-ea"/>
            </a:endParaRPr>
          </a:p>
        </p:txBody>
      </p:sp>
      <p:sp>
        <p:nvSpPr>
          <p:cNvPr id="45060" name="Rectangle 4"/>
          <p:cNvSpPr>
            <a:spLocks noChangeArrowheads="1"/>
          </p:cNvSpPr>
          <p:nvPr/>
        </p:nvSpPr>
        <p:spPr bwMode="auto">
          <a:xfrm>
            <a:off x="468313" y="768507"/>
            <a:ext cx="8353425" cy="6186309"/>
          </a:xfrm>
          <a:prstGeom prst="rect">
            <a:avLst/>
          </a:prstGeom>
          <a:noFill/>
          <a:ln w="9525" algn="ctr">
            <a:noFill/>
            <a:miter lim="800000"/>
          </a:ln>
          <a:effectLst/>
        </p:spPr>
        <p:txBody>
          <a:bodyPr wrap="square" anchor="ctr">
            <a:spAutoFit/>
          </a:bodyPr>
          <a:lstStyle/>
          <a:p>
            <a:pPr marL="342900" indent="-342900">
              <a:buFontTx/>
              <a:buAutoNum type="arabicPeriod"/>
            </a:pPr>
            <a:endParaRPr lang="ru-RU" altLang="ja-JP" dirty="0">
              <a:latin typeface="Calibri" panose="020F0502020204030204" pitchFamily="34" charset="0"/>
            </a:endParaRPr>
          </a:p>
          <a:p>
            <a:pPr marL="342900" indent="-342900">
              <a:buFontTx/>
              <a:buAutoNum type="arabicPeriod"/>
            </a:pPr>
            <a:r>
              <a:rPr lang="ru-RU" dirty="0">
                <a:latin typeface="Calibri" pitchFamily="34" charset="0"/>
                <a:cs typeface="Calibri" pitchFamily="34" charset="0"/>
              </a:rPr>
              <a:t>Актуальные вопросы преподавания школьного курса математики : материалы научно-практической конференции (Нижний Новгород, 28–29 марта 2019 года) / редакционная коллегия: И. Г. Малышев, Ю. Г. </a:t>
            </a:r>
            <a:r>
              <a:rPr lang="ru-RU" dirty="0" err="1">
                <a:latin typeface="Calibri" pitchFamily="34" charset="0"/>
                <a:cs typeface="Calibri" pitchFamily="34" charset="0"/>
              </a:rPr>
              <a:t>Тымко</a:t>
            </a:r>
            <a:r>
              <a:rPr lang="ru-RU" dirty="0">
                <a:latin typeface="Calibri" pitchFamily="34" charset="0"/>
                <a:cs typeface="Calibri" pitchFamily="34" charset="0"/>
              </a:rPr>
              <a:t>. – Нижний Новгород : Нижегородский институт развития образования, 2020. </a:t>
            </a:r>
            <a:endParaRPr lang="ru-RU" altLang="ja-JP" dirty="0">
              <a:latin typeface="Calibri" pitchFamily="34" charset="0"/>
              <a:cs typeface="Calibri" pitchFamily="34" charset="0"/>
            </a:endParaRPr>
          </a:p>
          <a:p>
            <a:pPr marL="342900" indent="-342900">
              <a:buFontTx/>
              <a:buAutoNum type="arabicPeriod"/>
            </a:pPr>
            <a:r>
              <a:rPr lang="ru-RU" altLang="ja-JP" dirty="0">
                <a:latin typeface="Calibri" panose="020F0502020204030204" pitchFamily="34" charset="0"/>
              </a:rPr>
              <a:t>И.И. Бондарева, О.Ю. Дедова, Н.Н. Деменева, Е.А. Захарова, И.Н. Мохова, Н.А. Кузьмина, Н.Н. Морозова, В.Ф. </a:t>
            </a:r>
            <a:r>
              <a:rPr lang="ru-RU" altLang="ja-JP" dirty="0" err="1">
                <a:latin typeface="Calibri" panose="020F0502020204030204" pitchFamily="34" charset="0"/>
              </a:rPr>
              <a:t>Одегова</a:t>
            </a:r>
            <a:r>
              <a:rPr lang="ru-RU" altLang="ja-JP" dirty="0">
                <a:latin typeface="Calibri" panose="020F0502020204030204" pitchFamily="34" charset="0"/>
              </a:rPr>
              <a:t>, Т.А. </a:t>
            </a:r>
            <a:r>
              <a:rPr lang="ru-RU" altLang="ja-JP" dirty="0" err="1">
                <a:latin typeface="Calibri" panose="020F0502020204030204" pitchFamily="34" charset="0"/>
              </a:rPr>
              <a:t>Рунова</a:t>
            </a:r>
            <a:r>
              <a:rPr lang="ru-RU" altLang="ja-JP" dirty="0">
                <a:latin typeface="Calibri" panose="020F0502020204030204" pitchFamily="34" charset="0"/>
              </a:rPr>
              <a:t>, С.К. </a:t>
            </a:r>
            <a:r>
              <a:rPr lang="ru-RU" altLang="ja-JP" dirty="0" err="1">
                <a:latin typeface="Calibri" panose="020F0502020204030204" pitchFamily="34" charset="0"/>
              </a:rPr>
              <a:t>Тивикова</a:t>
            </a:r>
            <a:r>
              <a:rPr lang="ru-RU" altLang="ja-JP" dirty="0">
                <a:latin typeface="Calibri" panose="020F0502020204030204" pitchFamily="34" charset="0"/>
              </a:rPr>
              <a:t>, Н.Ю. Яшина. Современные технологии проведения урока в начальной школе с учетом требований ФГОС – М, 2012.  </a:t>
            </a:r>
          </a:p>
          <a:p>
            <a:pPr marL="342900" indent="-342900">
              <a:buFontTx/>
              <a:buAutoNum type="arabicPeriod"/>
            </a:pPr>
            <a:r>
              <a:rPr lang="ru-RU" altLang="ja-JP" dirty="0">
                <a:latin typeface="Calibri" panose="020F0502020204030204" pitchFamily="34" charset="0"/>
              </a:rPr>
              <a:t>Виды универсальных учебных действий: Как проектировать учебные действия в начальной школе. От действия к мысли / под ред. А. Г. </a:t>
            </a:r>
            <a:r>
              <a:rPr lang="ru-RU" altLang="ja-JP" dirty="0" err="1">
                <a:latin typeface="Calibri" panose="020F0502020204030204" pitchFamily="34" charset="0"/>
              </a:rPr>
              <a:t>Асмолова</a:t>
            </a:r>
            <a:r>
              <a:rPr lang="ru-RU" altLang="ja-JP" dirty="0">
                <a:latin typeface="Calibri" panose="020F0502020204030204" pitchFamily="34" charset="0"/>
              </a:rPr>
              <a:t>. - М.: Академия, 2010. </a:t>
            </a:r>
          </a:p>
          <a:p>
            <a:pPr marL="342900" indent="-342900">
              <a:buFontTx/>
              <a:buAutoNum type="arabicPeriod"/>
            </a:pPr>
            <a:r>
              <a:rPr lang="ru-RU" altLang="ja-JP" dirty="0">
                <a:latin typeface="Calibri" panose="020F0502020204030204" pitchFamily="34" charset="0"/>
              </a:rPr>
              <a:t>Волков, А. Е. Модель "Российское образование - 2020" [Текст] / А. Е. Волков и др. // Вопросы образования. - 2010. № 1. </a:t>
            </a:r>
          </a:p>
          <a:p>
            <a:pPr marL="342900" indent="-342900"/>
            <a:r>
              <a:rPr lang="ru-RU" altLang="ja-JP" dirty="0">
                <a:latin typeface="Calibri" panose="020F0502020204030204" pitchFamily="34" charset="0"/>
              </a:rPr>
              <a:t>4.   Н.Н. Деменева. Дифференциация учебной работы младших школьников на уроках математики -- М, 2005. </a:t>
            </a:r>
          </a:p>
          <a:p>
            <a:pPr marL="342900" indent="-342900"/>
            <a:r>
              <a:rPr lang="ru-RU" altLang="ja-JP" dirty="0">
                <a:latin typeface="Calibri" panose="020F0502020204030204" pitchFamily="34" charset="0"/>
              </a:rPr>
              <a:t>5.   Примерная основная образовательная программа образовательного учреждения. Начальная школа / [Сост. Е.С. Савинов]. - М., 2010. - (Стандарты второго поколения.) </a:t>
            </a:r>
          </a:p>
          <a:p>
            <a:pPr marL="342900" indent="-342900"/>
            <a:r>
              <a:rPr lang="ru-RU" altLang="ja-JP" dirty="0">
                <a:latin typeface="Calibri" panose="020F0502020204030204" pitchFamily="34" charset="0"/>
                <a:cs typeface="Calibri" panose="020F0502020204030204" pitchFamily="34" charset="0"/>
              </a:rPr>
              <a:t>6.    </a:t>
            </a:r>
            <a:r>
              <a:rPr lang="en-US" altLang="ja-JP" dirty="0">
                <a:latin typeface="Calibri" panose="020F0502020204030204" pitchFamily="34" charset="0"/>
                <a:ea typeface="MS PGothic" panose="020B0600070205080204" pitchFamily="34" charset="-128"/>
                <a:cs typeface="Calibri" panose="020F0502020204030204" pitchFamily="34" charset="0"/>
              </a:rPr>
              <a:t>www. pedsovet.org</a:t>
            </a:r>
            <a:endParaRPr lang="ru-RU" altLang="ja-JP" dirty="0">
              <a:latin typeface="Calibri" panose="020F0502020204030204" pitchFamily="34" charset="0"/>
              <a:cs typeface="Calibri" panose="020F0502020204030204" pitchFamily="34" charset="0"/>
            </a:endParaRPr>
          </a:p>
          <a:p>
            <a:pPr marL="342900" indent="-342900"/>
            <a:r>
              <a:rPr lang="ru-RU" altLang="ja-JP" dirty="0">
                <a:latin typeface="Calibri" panose="020F0502020204030204" pitchFamily="34" charset="0"/>
                <a:cs typeface="Calibri" panose="020F0502020204030204" pitchFamily="34" charset="0"/>
              </a:rPr>
              <a:t>7</a:t>
            </a:r>
            <a:r>
              <a:rPr lang="en-US" altLang="ja-JP" dirty="0">
                <a:latin typeface="Calibri" panose="020F0502020204030204" pitchFamily="34" charset="0"/>
                <a:ea typeface="MS PGothic" panose="020B0600070205080204" pitchFamily="34" charset="-128"/>
              </a:rPr>
              <a:t>.</a:t>
            </a:r>
            <a:r>
              <a:rPr lang="ru-RU" altLang="ja-JP" dirty="0">
                <a:latin typeface="Calibri" panose="020F0502020204030204" pitchFamily="34" charset="0"/>
                <a:ea typeface="MS PGothic" panose="020B0600070205080204" pitchFamily="34" charset="-128"/>
              </a:rPr>
              <a:t>   </a:t>
            </a:r>
            <a:r>
              <a:rPr lang="en-US" altLang="ja-JP" dirty="0">
                <a:latin typeface="Calibri" panose="020F0502020204030204" pitchFamily="34" charset="0"/>
                <a:ea typeface="MS PGothic" panose="020B0600070205080204" pitchFamily="34" charset="-128"/>
              </a:rPr>
              <a:t> </a:t>
            </a:r>
            <a:r>
              <a:rPr lang="en-US" altLang="ja-JP" dirty="0">
                <a:latin typeface="Calibri" panose="020F0502020204030204" pitchFamily="34" charset="0"/>
                <a:ea typeface="MS PGothic" panose="020B0600070205080204" pitchFamily="34" charset="-128"/>
                <a:hlinkClick r:id="rId2"/>
              </a:rPr>
              <a:t>www.nachalka.com</a:t>
            </a:r>
            <a:endParaRPr lang="ru-RU" altLang="ja-JP" dirty="0">
              <a:latin typeface="Calibri" panose="020F0502020204030204" pitchFamily="34" charset="0"/>
              <a:cs typeface="Calibri" panose="020F0502020204030204" pitchFamily="34" charset="0"/>
            </a:endParaRPr>
          </a:p>
          <a:p>
            <a:pPr marL="342900" indent="-342900">
              <a:buAutoNum type="arabicPeriod" startAt="8"/>
            </a:pPr>
            <a:r>
              <a:rPr lang="en-US" altLang="ja-JP" dirty="0">
                <a:latin typeface="Calibri" panose="020F0502020204030204" pitchFamily="34" charset="0"/>
                <a:ea typeface="MS PGothic" panose="020B0600070205080204" pitchFamily="34" charset="-128"/>
              </a:rPr>
              <a:t>www.zavuch.ru</a:t>
            </a:r>
            <a:r>
              <a:rPr lang="ru-RU" altLang="ja-JP" dirty="0">
                <a:latin typeface="Calibri" panose="020F0502020204030204" pitchFamily="34" charset="0"/>
                <a:ea typeface="MS PGothic" panose="020B0600070205080204" pitchFamily="34" charset="-128"/>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bwMode="auto">
          <a:xfrm>
            <a:off x="457200" y="274638"/>
            <a:ext cx="8229600" cy="1143000"/>
          </a:xfrm>
          <a:prstGeom prst="rect">
            <a:avLst/>
          </a:prstGeom>
          <a:noFill/>
          <a:ln>
            <a:miter lim="800000"/>
          </a:ln>
        </p:spPr>
        <p:txBody>
          <a:bodyPr/>
          <a:lstStyle/>
          <a:p>
            <a:endParaRPr lang="ru-RU">
              <a:latin typeface="Arial" panose="020B0604020202020204" pitchFamily="34" charset="0"/>
              <a:cs typeface="Arial" panose="020B0604020202020204" pitchFamily="34" charset="0"/>
            </a:endParaRPr>
          </a:p>
        </p:txBody>
      </p:sp>
      <p:pic>
        <p:nvPicPr>
          <p:cNvPr id="46086" name="Picture 6" descr="tvs_1Hw0JaxpxDkh5alCmbm9obLXk7DoWkjaHVpOb1ncn-4PtGl19Rk0UgHwVDcvAr0en4e9FIpKRf2kZjyPfUnQveZe5frU=s0-d"/>
          <p:cNvPicPr>
            <a:picLocks noChangeAspect="1" noChangeArrowheads="1"/>
          </p:cNvPicPr>
          <p:nvPr/>
        </p:nvPicPr>
        <p:blipFill>
          <a:blip r:embed="rId2" cstate="print"/>
          <a:srcRect r="-452" b="51921"/>
          <a:stretch>
            <a:fillRect/>
          </a:stretch>
        </p:blipFill>
        <p:spPr bwMode="auto">
          <a:xfrm>
            <a:off x="0" y="0"/>
            <a:ext cx="6697663" cy="2303463"/>
          </a:xfrm>
          <a:prstGeom prst="rect">
            <a:avLst/>
          </a:prstGeom>
          <a:noFill/>
        </p:spPr>
      </p:pic>
      <p:pic>
        <p:nvPicPr>
          <p:cNvPr id="46090" name="Picture 10" descr="img28"/>
          <p:cNvPicPr>
            <a:picLocks noChangeAspect="1" noChangeArrowheads="1"/>
          </p:cNvPicPr>
          <p:nvPr/>
        </p:nvPicPr>
        <p:blipFill>
          <a:blip r:embed="rId3" cstate="print"/>
          <a:srcRect l="17717" t="6929" r="19292" b="2782"/>
          <a:stretch>
            <a:fillRect/>
          </a:stretch>
        </p:blipFill>
        <p:spPr bwMode="auto">
          <a:xfrm>
            <a:off x="3582988" y="2133600"/>
            <a:ext cx="2344737" cy="2519363"/>
          </a:xfrm>
          <a:prstGeom prst="rect">
            <a:avLst/>
          </a:prstGeom>
          <a:noFill/>
        </p:spPr>
      </p:pic>
      <p:pic>
        <p:nvPicPr>
          <p:cNvPr id="46091" name="Picture 11" descr="tvs_1Hw0JaxpxDkh5alCmbm9obLXk7DoWkjaHVpOb1ncn-4PtGl19Rk0UgHwVDcvAr0en4e9FIpKRf2kZjyPfUnQveZe5frU=s0-d"/>
          <p:cNvPicPr>
            <a:picLocks noChangeAspect="1" noChangeArrowheads="1"/>
          </p:cNvPicPr>
          <p:nvPr/>
        </p:nvPicPr>
        <p:blipFill>
          <a:blip r:embed="rId2" cstate="print"/>
          <a:srcRect l="2142" t="48079"/>
          <a:stretch>
            <a:fillRect/>
          </a:stretch>
        </p:blipFill>
        <p:spPr bwMode="auto">
          <a:xfrm>
            <a:off x="2619375" y="4370388"/>
            <a:ext cx="6524625" cy="2487612"/>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TotalTime>
  <Words>1523</Words>
  <Application>Microsoft Office PowerPoint</Application>
  <PresentationFormat>Экран (4:3)</PresentationFormat>
  <Paragraphs>162</Paragraphs>
  <Slides>16</Slides>
  <Notes>3</Notes>
  <HiddenSlides>0</HiddenSlides>
  <MMClips>0</MMClips>
  <ScaleCrop>false</ScaleCrop>
  <HeadingPairs>
    <vt:vector size="8" baseType="variant">
      <vt:variant>
        <vt:lpstr>Использованные шрифты</vt:lpstr>
      </vt:variant>
      <vt:variant>
        <vt:i4>5</vt:i4>
      </vt:variant>
      <vt:variant>
        <vt:lpstr>Тема</vt:lpstr>
      </vt:variant>
      <vt:variant>
        <vt:i4>2</vt:i4>
      </vt:variant>
      <vt:variant>
        <vt:lpstr>Внедренные серверы OLE</vt:lpstr>
      </vt:variant>
      <vt:variant>
        <vt:i4>1</vt:i4>
      </vt:variant>
      <vt:variant>
        <vt:lpstr>Заголовки слайдов</vt:lpstr>
      </vt:variant>
      <vt:variant>
        <vt:i4>16</vt:i4>
      </vt:variant>
    </vt:vector>
  </HeadingPairs>
  <TitlesOfParts>
    <vt:vector size="24" baseType="lpstr">
      <vt:lpstr>맑은 고딕</vt:lpstr>
      <vt:lpstr>맑은 고딕</vt:lpstr>
      <vt:lpstr>Arial</vt:lpstr>
      <vt:lpstr>Calibri</vt:lpstr>
      <vt:lpstr>Wingdings</vt:lpstr>
      <vt:lpstr>Office Theme</vt:lpstr>
      <vt:lpstr>Custom Design</vt:lpstr>
      <vt:lpstr>Worksheet</vt:lpstr>
      <vt:lpstr>Презентация PowerPoint</vt:lpstr>
      <vt:lpstr>Условия формирования личного вклада педагога  в развитие образования</vt:lpstr>
      <vt:lpstr>Актуальность личного вклада педагога  в развитие образования</vt:lpstr>
      <vt:lpstr>Теоретическое обоснование личного вклада педагога  в развитие образования </vt:lpstr>
      <vt:lpstr>Цель и задачи педагогической деятельности</vt:lpstr>
      <vt:lpstr>Ведущая педагогическая идея </vt:lpstr>
      <vt:lpstr>Деятельностный аспект личного вклада педагога  в развитие образования  </vt:lpstr>
      <vt:lpstr>Деятельностный аспект личного вклада педагога  в развитие образования  </vt:lpstr>
      <vt:lpstr>Деятельностный аспект личного вклада педагога  в развитие образования  </vt:lpstr>
      <vt:lpstr>Деятельностный аспект личного вклада педагога  в развитие образования  </vt:lpstr>
      <vt:lpstr>Деятельностный аспект личного вклада педагога  в развитие образования  </vt:lpstr>
      <vt:lpstr>Диапазон личного вклада педагога в развитие  образования и степень его новизны</vt:lpstr>
      <vt:lpstr>Результативность  профессиональной педагогической деятельности</vt:lpstr>
      <vt:lpstr>Транслируемость практических достижений  профессиональной деятельности педагогического работника </vt:lpstr>
      <vt:lpstr>Литература  </vt:lpstr>
      <vt:lpstr>Презентация PowerPoint</vt:lpstr>
    </vt:vector>
  </TitlesOfParts>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Registered User</dc:creator>
  <cp:lastModifiedBy>user</cp:lastModifiedBy>
  <cp:revision>93</cp:revision>
  <dcterms:created xsi:type="dcterms:W3CDTF">2014-04-01T16:35:00Z</dcterms:created>
  <dcterms:modified xsi:type="dcterms:W3CDTF">2026-02-26T08:40:40Z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1033-11.2.0.9739</vt:lpwstr>
  </property>
</Properties>
</file>