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805199-B0DB-49A6-AA4D-586BF8BB0C0C}" type="datetimeFigureOut">
              <a:rPr lang="ru-RU" smtClean="0"/>
              <a:pPr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E76C7-31A0-4204-94D9-DF33110E3D0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облож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8229600" cy="6830616"/>
          </a:xfrm>
          <a:prstGeom prst="rect">
            <a:avLst/>
          </a:prstGeom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6156176" y="6165304"/>
            <a:ext cx="2880320" cy="6089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Spotlight 5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English teacher:</a:t>
            </a:r>
            <a:r>
              <a:rPr kumimoji="0" lang="en-US" sz="1400" b="1" i="0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1400" b="1" i="0" u="none" strike="noStrike" kern="1200" cap="none" spc="0" normalizeH="0" noProof="0" dirty="0" err="1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Yakushin</a:t>
            </a:r>
            <a:r>
              <a:rPr kumimoji="0" lang="en-US" sz="1400" b="1" i="0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S.S.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400" dirty="0" smtClean="0">
                <a:solidFill>
                  <a:schemeClr val="accent4">
                    <a:lumMod val="75000"/>
                  </a:schemeClr>
                </a:solidFill>
                <a:latin typeface="Franklin Gothic Demi Cond" pitchFamily="34" charset="0"/>
              </a:rPr>
              <a:t>Now we will describe the zoo animals!</a:t>
            </a:r>
          </a:p>
          <a:p>
            <a:pPr algn="ctr">
              <a:buNone/>
            </a:pPr>
            <a:endParaRPr lang="en-US" sz="4400" dirty="0" smtClean="0">
              <a:latin typeface="Franklin Gothic Demi Cond" pitchFamily="34" charset="0"/>
            </a:endParaRPr>
          </a:p>
          <a:p>
            <a:pPr algn="ctr">
              <a:buNone/>
            </a:pPr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  <a:latin typeface="Franklin Gothic Demi Cond" pitchFamily="34" charset="0"/>
              </a:rPr>
              <a:t>But be careful, </a:t>
            </a:r>
            <a:r>
              <a:rPr lang="en-US" sz="4400" u="sng" dirty="0" smtClean="0">
                <a:solidFill>
                  <a:schemeClr val="accent1">
                    <a:lumMod val="75000"/>
                  </a:schemeClr>
                </a:solidFill>
                <a:latin typeface="Franklin Gothic Demi Cond" pitchFamily="34" charset="0"/>
              </a:rPr>
              <a:t>there will be false statements</a:t>
            </a:r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  <a:latin typeface="Franklin Gothic Demi Cond" pitchFamily="34" charset="0"/>
              </a:rPr>
              <a:t> and you will have to </a:t>
            </a:r>
            <a:r>
              <a:rPr lang="en-US" sz="4400" u="sng" dirty="0" smtClean="0">
                <a:solidFill>
                  <a:schemeClr val="accent1">
                    <a:lumMod val="75000"/>
                  </a:schemeClr>
                </a:solidFill>
                <a:latin typeface="Franklin Gothic Demi Cond" pitchFamily="34" charset="0"/>
              </a:rPr>
              <a:t>correct them</a:t>
            </a:r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  <a:latin typeface="Franklin Gothic Demi Cond" pitchFamily="34" charset="0"/>
              </a:rPr>
              <a:t>.</a:t>
            </a:r>
          </a:p>
          <a:p>
            <a:pPr algn="ctr">
              <a:buNone/>
            </a:pPr>
            <a:endParaRPr lang="en-US" sz="4400" dirty="0" smtClean="0">
              <a:latin typeface="Franklin Gothic Demi Cond" pitchFamily="34" charset="0"/>
            </a:endParaRPr>
          </a:p>
          <a:p>
            <a:pPr algn="ctr">
              <a:buNone/>
            </a:pPr>
            <a:r>
              <a:rPr lang="en-US" sz="4800" dirty="0" smtClean="0">
                <a:solidFill>
                  <a:schemeClr val="accent5">
                    <a:lumMod val="50000"/>
                  </a:schemeClr>
                </a:solidFill>
                <a:latin typeface="Franklin Gothic Demi Cond" pitchFamily="34" charset="0"/>
              </a:rPr>
              <a:t>Let’s start!</a:t>
            </a:r>
            <a:endParaRPr lang="ru-RU" sz="4800" dirty="0">
              <a:solidFill>
                <a:schemeClr val="accent5">
                  <a:lumMod val="50000"/>
                </a:schemeClr>
              </a:solidFill>
              <a:latin typeface="Franklin Gothic Demi Con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лон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6487"/>
            <a:ext cx="8221817" cy="6851513"/>
          </a:xfrm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251520" y="5916413"/>
            <a:ext cx="8784976" cy="6089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Franklin Gothic Demi Cond" pitchFamily="34" charset="0"/>
                <a:ea typeface="+mn-ea"/>
                <a:cs typeface="+mn-cs"/>
              </a:rPr>
              <a:t>An elephant has got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Franklin Gothic Demi Cond" pitchFamily="34" charset="0"/>
                <a:ea typeface="+mn-ea"/>
                <a:cs typeface="+mn-cs"/>
              </a:rPr>
              <a:t> big ears, long legs and a short trunk.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Franklin Gothic Demi Cond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л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0"/>
            <a:ext cx="8229600" cy="6858000"/>
          </a:xfrm>
          <a:prstGeom prst="rect">
            <a:avLst/>
          </a:prstGeom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251520" y="5589241"/>
            <a:ext cx="8784976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An elephant hasn’t got long legs and a short trunk.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Franklin Gothic Demi Cond" pitchFamily="34" charset="0"/>
              </a:rPr>
              <a:t>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Franklin Gothic Demi Cond" pitchFamily="34" charset="0"/>
              </a:rPr>
              <a:t>It’s got short legs and a long trunk.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Franklin Gothic Demi Con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onkey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0"/>
            <a:ext cx="8229600" cy="6858000"/>
          </a:xfrm>
          <a:prstGeom prst="rect">
            <a:avLst/>
          </a:prstGeom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251520" y="5916413"/>
            <a:ext cx="8784976" cy="6089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Franklin Gothic Demi Cond" pitchFamily="34" charset="0"/>
                <a:ea typeface="+mn-ea"/>
                <a:cs typeface="+mn-cs"/>
              </a:rPr>
              <a:t>A monkey has got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Franklin Gothic Demi Cond" pitchFamily="34" charset="0"/>
                <a:ea typeface="+mn-ea"/>
                <a:cs typeface="+mn-cs"/>
              </a:rPr>
              <a:t> a short tail and short arms and legs.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Franklin Gothic Demi Cond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monk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0"/>
            <a:ext cx="8229600" cy="6858000"/>
          </a:xfrm>
          <a:prstGeom prst="rect">
            <a:avLst/>
          </a:prstGeom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251520" y="5733257"/>
            <a:ext cx="8784976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A monkey hasn’t got short arms, legs and a short tail.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Franklin Gothic Demi Cond" pitchFamily="34" charset="0"/>
              </a:rPr>
              <a:t>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Franklin Gothic Demi Cond" pitchFamily="34" charset="0"/>
              </a:rPr>
              <a:t>It’s got long arms, legs and a long tail.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Franklin Gothic Demi Con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жираф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0"/>
            <a:ext cx="8229600" cy="6858000"/>
          </a:xfrm>
          <a:prstGeom prst="rect">
            <a:avLst/>
          </a:prstGeom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251520" y="5916413"/>
            <a:ext cx="8784976" cy="6089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Franklin Gothic Demi Cond" pitchFamily="34" charset="0"/>
              </a:rPr>
              <a:t>A giraffe has got a short neck, and short legs.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Franklin Gothic Demi Con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жира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0"/>
            <a:ext cx="8229600" cy="6858000"/>
          </a:xfrm>
          <a:prstGeom prst="rect">
            <a:avLst/>
          </a:prstGeom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251520" y="5661249"/>
            <a:ext cx="878497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A giraffe hasn’t got a short neck and short legs.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Franklin Gothic Demi Cond" pitchFamily="34" charset="0"/>
              </a:rPr>
              <a:t>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Franklin Gothic Demi Cond" pitchFamily="34" charset="0"/>
              </a:rPr>
              <a:t>It’s got a long neck and long legs.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Franklin Gothic Demi Cond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ев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0"/>
            <a:ext cx="8229600" cy="6858000"/>
          </a:xfrm>
          <a:prstGeom prst="rect">
            <a:avLst/>
          </a:prstGeom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251520" y="5916413"/>
            <a:ext cx="8784976" cy="6089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Franklin Gothic Demi Cond" pitchFamily="34" charset="0"/>
              </a:rPr>
              <a:t>A lion has got short legs and a short tail.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Franklin Gothic Demi Con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ев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0"/>
            <a:ext cx="8229600" cy="6858000"/>
          </a:xfrm>
          <a:prstGeom prst="rect">
            <a:avLst/>
          </a:prstGeom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251520" y="5589239"/>
            <a:ext cx="8784976" cy="9361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A lion hasn’t got short legs and a short tail.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Franklin Gothic Demi Cond" pitchFamily="34" charset="0"/>
              </a:rPr>
              <a:t>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Franklin Gothic Demi Cond" pitchFamily="34" charset="0"/>
              </a:rPr>
              <a:t>It’s got long legs and a long tail.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Franklin Gothic Demi Con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авлин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0"/>
            <a:ext cx="8229600" cy="6858000"/>
          </a:xfrm>
          <a:prstGeom prst="rect">
            <a:avLst/>
          </a:prstGeom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251520" y="5916413"/>
            <a:ext cx="8784976" cy="6089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Franklin Gothic Demi Cond" pitchFamily="34" charset="0"/>
              </a:rPr>
              <a:t>A peacock has got a long beak, long legs and short feathers.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Franklin Gothic Demi Con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авли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0"/>
            <a:ext cx="8229600" cy="6858000"/>
          </a:xfrm>
          <a:prstGeom prst="rect">
            <a:avLst/>
          </a:prstGeom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251520" y="5733257"/>
            <a:ext cx="8784976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Franklin Gothic Demi Cond" pitchFamily="34" charset="0"/>
              </a:rPr>
              <a:t>A peacock hasn’t got a long beak, long legs and short feathers.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Franklin Gothic Demi Cond" pitchFamily="34" charset="0"/>
              </a:rPr>
              <a:t>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Franklin Gothic Demi Cond" pitchFamily="34" charset="0"/>
              </a:rPr>
              <a:t>It’s got a short beak, short legs and long feathers.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Franklin Gothic Demi Con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4400" dirty="0" smtClean="0">
              <a:solidFill>
                <a:schemeClr val="accent4">
                  <a:lumMod val="75000"/>
                </a:schemeClr>
              </a:solidFill>
              <a:latin typeface="Franklin Gothic Demi Cond" pitchFamily="34" charset="0"/>
            </a:endParaRPr>
          </a:p>
          <a:p>
            <a:pPr algn="ctr">
              <a:buNone/>
            </a:pPr>
            <a:r>
              <a:rPr lang="en-US" sz="4400" dirty="0" smtClean="0">
                <a:solidFill>
                  <a:schemeClr val="accent4">
                    <a:lumMod val="75000"/>
                  </a:schemeClr>
                </a:solidFill>
                <a:latin typeface="Franklin Gothic Demi Cond" pitchFamily="34" charset="0"/>
              </a:rPr>
              <a:t>Well done, my friends!</a:t>
            </a:r>
          </a:p>
          <a:p>
            <a:pPr algn="ctr">
              <a:buNone/>
            </a:pPr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  <a:latin typeface="Franklin Gothic Demi Cond" pitchFamily="34" charset="0"/>
              </a:rPr>
              <a:t>You have corrected all the mistakes!</a:t>
            </a:r>
          </a:p>
          <a:p>
            <a:pPr algn="ctr">
              <a:buNone/>
            </a:pPr>
            <a:r>
              <a:rPr lang="en-US" sz="4800" dirty="0" smtClean="0">
                <a:solidFill>
                  <a:schemeClr val="accent5">
                    <a:lumMod val="50000"/>
                  </a:schemeClr>
                </a:solidFill>
                <a:latin typeface="Franklin Gothic Demi Cond" pitchFamily="34" charset="0"/>
              </a:rPr>
              <a:t>The animals thank you!</a:t>
            </a:r>
          </a:p>
          <a:p>
            <a:pPr algn="ctr">
              <a:buNone/>
            </a:pPr>
            <a:r>
              <a:rPr lang="en-US" sz="9600" dirty="0" smtClean="0">
                <a:solidFill>
                  <a:schemeClr val="accent5">
                    <a:lumMod val="50000"/>
                  </a:schemeClr>
                </a:solidFill>
                <a:latin typeface="Franklin Gothic Demi Cond" pitchFamily="34" charset="0"/>
                <a:sym typeface="Wingdings" pitchFamily="2" charset="2"/>
              </a:rPr>
              <a:t></a:t>
            </a:r>
            <a:endParaRPr lang="ru-RU" sz="9600" dirty="0">
              <a:solidFill>
                <a:schemeClr val="accent5">
                  <a:lumMod val="50000"/>
                </a:schemeClr>
              </a:solidFill>
              <a:latin typeface="Franklin Gothic Demi Con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229</Words>
  <Application>Microsoft Office PowerPoint</Application>
  <PresentationFormat>Экран (4:3)</PresentationFormat>
  <Paragraphs>27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Пользователь Windows</cp:lastModifiedBy>
  <cp:revision>9</cp:revision>
  <dcterms:created xsi:type="dcterms:W3CDTF">2017-11-04T11:05:50Z</dcterms:created>
  <dcterms:modified xsi:type="dcterms:W3CDTF">2017-11-06T17:49:46Z</dcterms:modified>
</cp:coreProperties>
</file>