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76" r:id="rId5"/>
    <p:sldId id="259" r:id="rId6"/>
    <p:sldId id="260" r:id="rId7"/>
    <p:sldId id="261" r:id="rId8"/>
    <p:sldId id="262" r:id="rId9"/>
    <p:sldId id="264" r:id="rId10"/>
    <p:sldId id="268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0" autoAdjust="0"/>
    <p:restoredTop sz="94595" autoAdjust="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0AA2022-1936-491C-9D45-DD1F30A7093F}" type="datetimeFigureOut">
              <a:rPr lang="ru-RU" smtClean="0"/>
              <a:pPr/>
              <a:t>05.02.2023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E1F79E2-5488-41FD-AB9D-151C3013A4B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772816"/>
            <a:ext cx="7772400" cy="3096344"/>
          </a:xfrm>
        </p:spPr>
        <p:txBody>
          <a:bodyPr>
            <a:noAutofit/>
          </a:bodyPr>
          <a:lstStyle/>
          <a:p>
            <a:pPr algn="ctr"/>
            <a:r>
              <a:rPr lang="ru-RU" sz="6600" dirty="0" smtClean="0"/>
              <a:t>Архитектурное оригами </a:t>
            </a:r>
            <a:r>
              <a:rPr lang="en-US" sz="6600" dirty="0" smtClean="0"/>
              <a:t/>
            </a:r>
            <a:br>
              <a:rPr lang="en-US" sz="6600" dirty="0" smtClean="0"/>
            </a:br>
            <a:r>
              <a:rPr lang="ru-RU" sz="4800" i="1" dirty="0" smtClean="0"/>
              <a:t>(техника</a:t>
            </a:r>
            <a:r>
              <a:rPr lang="en-US" sz="4800" i="1" dirty="0" smtClean="0"/>
              <a:t> pop-up</a:t>
            </a:r>
            <a:r>
              <a:rPr lang="ru-RU" sz="4800" i="1" dirty="0" smtClean="0"/>
              <a:t>) </a:t>
            </a:r>
            <a:endParaRPr lang="ru-RU" sz="48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157192"/>
            <a:ext cx="7416824" cy="105767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Преподаватель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математики</a:t>
            </a:r>
          </a:p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Свиридова Ирина Александровна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404664"/>
            <a:ext cx="7848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ГПОУ ТО «Тульский колледж профессиональных технологий и сервиса» – отделение в г. Тула</a:t>
            </a:r>
            <a:endParaRPr 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8964488" cy="720080"/>
          </a:xfrm>
        </p:spPr>
        <p:txBody>
          <a:bodyPr>
            <a:noAutofit/>
          </a:bodyPr>
          <a:lstStyle/>
          <a:p>
            <a:r>
              <a:rPr lang="ru-RU" sz="2800" dirty="0"/>
              <a:t> </a:t>
            </a:r>
            <a:r>
              <a:rPr lang="ru-RU" sz="2800" dirty="0" smtClean="0"/>
              <a:t> Разрезание , складывание, разворот на угол </a:t>
            </a:r>
            <a:r>
              <a:rPr lang="ru-RU" sz="2800" dirty="0"/>
              <a:t>90</a:t>
            </a:r>
            <a:r>
              <a:rPr lang="ru-RU" sz="2800" baseline="30000" dirty="0"/>
              <a:t>0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Рисунок 3" descr="16679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124744"/>
            <a:ext cx="8280920" cy="55377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800200"/>
          </a:xfrm>
        </p:spPr>
        <p:txBody>
          <a:bodyPr>
            <a:normAutofit/>
          </a:bodyPr>
          <a:lstStyle/>
          <a:p>
            <a:r>
              <a:rPr lang="ru-RU" sz="2800" u="sng" dirty="0" smtClean="0"/>
              <a:t>Основатель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cap="none" dirty="0" err="1" smtClean="0"/>
              <a:t>Масахиро</a:t>
            </a:r>
            <a:r>
              <a:rPr lang="ru-RU" sz="2800" cap="none" dirty="0" smtClean="0"/>
              <a:t> </a:t>
            </a:r>
            <a:r>
              <a:rPr lang="ru-RU" sz="2800" cap="none" dirty="0" err="1" smtClean="0"/>
              <a:t>Чатани</a:t>
            </a:r>
            <a:r>
              <a:rPr lang="ru-RU" sz="2800" cap="none" dirty="0" smtClean="0"/>
              <a:t>, архитектор и профессор Токийского технологического института, 1980 г. Автор более 2000 работ.</a:t>
            </a:r>
            <a:endParaRPr lang="ru-RU" sz="2800" dirty="0"/>
          </a:p>
        </p:txBody>
      </p:sp>
      <p:pic>
        <p:nvPicPr>
          <p:cNvPr id="5" name="Рисунок 4" descr="RS3v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455971"/>
            <a:ext cx="2808312" cy="2213389"/>
          </a:xfrm>
          <a:prstGeom prst="rect">
            <a:avLst/>
          </a:prstGeom>
        </p:spPr>
      </p:pic>
      <p:pic>
        <p:nvPicPr>
          <p:cNvPr id="6" name="Рисунок 5" descr="hR1y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4509120"/>
            <a:ext cx="2758932" cy="2160240"/>
          </a:xfrm>
          <a:prstGeom prst="rect">
            <a:avLst/>
          </a:prstGeom>
        </p:spPr>
      </p:pic>
      <p:pic>
        <p:nvPicPr>
          <p:cNvPr id="7" name="Рисунок 6" descr="SlcN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204864"/>
            <a:ext cx="2859021" cy="2072258"/>
          </a:xfrm>
          <a:prstGeom prst="rect">
            <a:avLst/>
          </a:prstGeom>
        </p:spPr>
      </p:pic>
      <p:pic>
        <p:nvPicPr>
          <p:cNvPr id="8" name="Рисунок 7" descr="hQRI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4509120"/>
            <a:ext cx="2908464" cy="2160240"/>
          </a:xfrm>
          <a:prstGeom prst="rect">
            <a:avLst/>
          </a:prstGeom>
        </p:spPr>
      </p:pic>
      <p:pic>
        <p:nvPicPr>
          <p:cNvPr id="9" name="Рисунок 8" descr="M8LcX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160" y="2204864"/>
            <a:ext cx="2976331" cy="2088232"/>
          </a:xfrm>
          <a:prstGeom prst="rect">
            <a:avLst/>
          </a:prstGeom>
        </p:spPr>
      </p:pic>
      <p:pic>
        <p:nvPicPr>
          <p:cNvPr id="10" name="Рисунок 9" descr="kUszN (1)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31840" y="2204864"/>
            <a:ext cx="2773660" cy="20882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6624736" cy="868958"/>
          </a:xfrm>
        </p:spPr>
        <p:txBody>
          <a:bodyPr>
            <a:normAutofit/>
          </a:bodyPr>
          <a:lstStyle/>
          <a:p>
            <a:r>
              <a:rPr lang="ru-RU" sz="3600" dirty="0" err="1" smtClean="0"/>
              <a:t>Кейко</a:t>
            </a:r>
            <a:r>
              <a:rPr lang="ru-RU" sz="3600" dirty="0" smtClean="0"/>
              <a:t> </a:t>
            </a:r>
            <a:r>
              <a:rPr lang="ru-RU" sz="3600" dirty="0" err="1" smtClean="0"/>
              <a:t>Наказава</a:t>
            </a:r>
            <a:r>
              <a:rPr lang="ru-RU" sz="3600" dirty="0" smtClean="0"/>
              <a:t> (Япония)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08720"/>
            <a:ext cx="8496944" cy="226084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 Ее увлечение -  цветы и животные.</a:t>
            </a:r>
          </a:p>
          <a:p>
            <a:r>
              <a:rPr lang="ru-RU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 В марте 2005 года </a:t>
            </a:r>
            <a:r>
              <a:rPr lang="ru-RU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Чатани</a:t>
            </a:r>
            <a:r>
              <a:rPr lang="ru-RU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 пригласил ее для совместного создания книги «Города- наследие мира» и она блестяще использовала свой талант в жанре архитектурного оригами.</a:t>
            </a:r>
            <a:endParaRPr lang="ru-RU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r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429000"/>
            <a:ext cx="4320480" cy="3240360"/>
          </a:xfrm>
          <a:prstGeom prst="rect">
            <a:avLst/>
          </a:prstGeom>
        </p:spPr>
      </p:pic>
      <p:pic>
        <p:nvPicPr>
          <p:cNvPr id="5" name="Рисунок 4" descr="do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429000"/>
            <a:ext cx="4225652" cy="322324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24936" cy="1224136"/>
          </a:xfrm>
        </p:spPr>
        <p:txBody>
          <a:bodyPr>
            <a:noAutofit/>
          </a:bodyPr>
          <a:lstStyle/>
          <a:p>
            <a:r>
              <a:rPr lang="ru-RU" sz="3600" dirty="0" err="1" smtClean="0"/>
              <a:t>Ингрид</a:t>
            </a:r>
            <a:r>
              <a:rPr lang="ru-RU" sz="3600" dirty="0" smtClean="0"/>
              <a:t> </a:t>
            </a:r>
            <a:r>
              <a:rPr lang="ru-RU" sz="3600" dirty="0" err="1" smtClean="0"/>
              <a:t>Силиакус</a:t>
            </a:r>
            <a:r>
              <a:rPr lang="ru-RU" sz="3600" dirty="0" smtClean="0"/>
              <a:t>, архитектор, (Нидерланды)</a:t>
            </a:r>
            <a:endParaRPr lang="ru-RU" sz="3600" dirty="0"/>
          </a:p>
        </p:txBody>
      </p:sp>
      <p:pic>
        <p:nvPicPr>
          <p:cNvPr id="6" name="Рисунок 5" descr="0_b1373_8f37c00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8276" y="1517634"/>
            <a:ext cx="8624204" cy="50376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b1375_29f029ac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82572"/>
            <a:ext cx="5832648" cy="668829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0705260_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88640"/>
            <a:ext cx="8064896" cy="64519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0705270_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350" y="469900"/>
            <a:ext cx="8877300" cy="5918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0705262_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912" y="287270"/>
            <a:ext cx="5105672" cy="6382090"/>
          </a:xfrm>
          <a:prstGeom prst="rect">
            <a:avLst/>
          </a:prstGeom>
        </p:spPr>
      </p:pic>
      <p:pic>
        <p:nvPicPr>
          <p:cNvPr id="3" name="Рисунок 2" descr="120705271_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281577"/>
            <a:ext cx="3363586" cy="657642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ngrid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88640"/>
            <a:ext cx="5904656" cy="661354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ngrid-Siliakus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40494"/>
            <a:ext cx="6768752" cy="660325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agıt_Mimarisi-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6275" y="95250"/>
            <a:ext cx="7791450" cy="6667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ngrid-Siliakus-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177800"/>
            <a:ext cx="8128000" cy="65024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bumazhnaya-arhitektura-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1968" y="188639"/>
            <a:ext cx="7534448" cy="650434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215607 (1)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24744"/>
            <a:ext cx="8670093" cy="43675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13-ingrid-siliakus-theredlis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976836"/>
            <a:ext cx="8640959" cy="4904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467-orig-136723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0156" y="188641"/>
            <a:ext cx="6796220" cy="645463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467-orig-137941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88640"/>
            <a:ext cx="6928855" cy="648072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467-orig-135110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88640"/>
            <a:ext cx="5965872" cy="647872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467-orig-135110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556792"/>
            <a:ext cx="8506222" cy="374441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Мария Виктория </a:t>
            </a:r>
            <a:r>
              <a:rPr lang="ru-RU" b="0" dirty="0" err="1" smtClean="0"/>
              <a:t>Гарридо</a:t>
            </a:r>
            <a:r>
              <a:rPr lang="ru-RU" b="0" dirty="0" smtClean="0"/>
              <a:t> (Испания)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63888" y="1268760"/>
            <a:ext cx="5400600" cy="1872208"/>
          </a:xfrm>
        </p:spPr>
        <p:txBody>
          <a:bodyPr/>
          <a:lstStyle/>
          <a:p>
            <a:r>
              <a:rPr lang="ru-RU" dirty="0" smtClean="0"/>
              <a:t>Она  известна своими работами для детей, а также работами с изображением гербов.</a:t>
            </a:r>
            <a:endParaRPr lang="ru-RU" dirty="0"/>
          </a:p>
        </p:txBody>
      </p:sp>
      <p:pic>
        <p:nvPicPr>
          <p:cNvPr id="4" name="Рисунок 3" descr="Garri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3501008"/>
            <a:ext cx="2667591" cy="3167261"/>
          </a:xfrm>
          <a:prstGeom prst="rect">
            <a:avLst/>
          </a:prstGeom>
        </p:spPr>
      </p:pic>
      <p:pic>
        <p:nvPicPr>
          <p:cNvPr id="5" name="Рисунок 4" descr="Alon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3501008"/>
            <a:ext cx="2570820" cy="3171056"/>
          </a:xfrm>
          <a:prstGeom prst="rect">
            <a:avLst/>
          </a:prstGeom>
        </p:spPr>
      </p:pic>
      <p:pic>
        <p:nvPicPr>
          <p:cNvPr id="6" name="Рисунок 5" descr="cast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573016"/>
            <a:ext cx="3312368" cy="3096344"/>
          </a:xfrm>
          <a:prstGeom prst="rect">
            <a:avLst/>
          </a:prstGeom>
        </p:spPr>
      </p:pic>
      <p:pic>
        <p:nvPicPr>
          <p:cNvPr id="7" name="Рисунок 6" descr="valentin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908720"/>
            <a:ext cx="2695575" cy="2524125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143</TotalTime>
  <Words>90</Words>
  <Application>Microsoft Office PowerPoint</Application>
  <PresentationFormat>Экран (4:3)</PresentationFormat>
  <Paragraphs>13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Архитектурное оригами  (техника pop-up) </vt:lpstr>
      <vt:lpstr>  Разрезание , складывание, разворот на угол 900 </vt:lpstr>
      <vt:lpstr>Основатель Масахиро Чатани, архитектор и профессор Токийского технологического института, 1980 г. Автор более 2000 работ.</vt:lpstr>
      <vt:lpstr>Кейко Наказава (Япония)</vt:lpstr>
      <vt:lpstr>Ингрид Силиакус, архитектор, (Нидерланды)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Мария Виктория Гарридо (Испания)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Архитектурное оригами</dc:title>
  <dc:creator>Irina</dc:creator>
  <cp:lastModifiedBy>Irina</cp:lastModifiedBy>
  <cp:revision>25</cp:revision>
  <dcterms:created xsi:type="dcterms:W3CDTF">2016-10-31T18:53:54Z</dcterms:created>
  <dcterms:modified xsi:type="dcterms:W3CDTF">2023-02-05T10:16:10Z</dcterms:modified>
</cp:coreProperties>
</file>