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7" r:id="rId2"/>
    <p:sldId id="263" r:id="rId3"/>
    <p:sldId id="258" r:id="rId4"/>
    <p:sldId id="259" r:id="rId5"/>
    <p:sldId id="262" r:id="rId6"/>
    <p:sldId id="273" r:id="rId7"/>
    <p:sldId id="270" r:id="rId8"/>
    <p:sldId id="274" r:id="rId9"/>
    <p:sldId id="272" r:id="rId10"/>
    <p:sldId id="275" r:id="rId11"/>
    <p:sldId id="268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94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9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0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44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8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40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78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68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0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4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26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09CA7-C9DB-4D0B-B812-49068EFDC229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4E21D-0247-4936-A82C-7943B271D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32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8626"/>
            <a:ext cx="1218379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0231" y="2158755"/>
            <a:ext cx="996289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Palatino Linotype" pitchFamily="18" charset="0"/>
              </a:rPr>
              <a:t>Мастер-класс 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smtClean="0">
                <a:latin typeface="Palatino Linotype" pitchFamily="18" charset="0"/>
              </a:rPr>
              <a:t>«</a:t>
            </a:r>
            <a:r>
              <a:rPr lang="ru-RU" b="1" dirty="0" smtClean="0">
                <a:latin typeface="Palatino Linotype" pitchFamily="18" charset="0"/>
              </a:rPr>
              <a:t>Изготовление куклы «</a:t>
            </a:r>
            <a:r>
              <a:rPr lang="ru-RU" b="1" dirty="0" err="1" smtClean="0">
                <a:latin typeface="Palatino Linotype" pitchFamily="18" charset="0"/>
              </a:rPr>
              <a:t>Зерновушка</a:t>
            </a:r>
            <a:r>
              <a:rPr lang="ru-RU" b="1" dirty="0" smtClean="0">
                <a:latin typeface="Palatino Linotype" pitchFamily="18" charset="0"/>
              </a:rPr>
              <a:t>»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9035" y="5624423"/>
            <a:ext cx="3490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Palatino Linotype" pitchFamily="18" charset="0"/>
                <a:cs typeface="Times New Roman" pitchFamily="18" charset="0"/>
              </a:rPr>
              <a:t>Куракина Изольда Васильевна</a:t>
            </a:r>
            <a:endParaRPr lang="ru-RU" dirty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3291" y="1022555"/>
            <a:ext cx="8260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Palatino Linotype" pitchFamily="18" charset="0"/>
                <a:cs typeface="Times New Roman" pitchFamily="18" charset="0"/>
              </a:rPr>
              <a:t>БОУ «Чебоксарская общеобразовательная школа для обучающихся с </a:t>
            </a:r>
          </a:p>
          <a:p>
            <a:pPr algn="ctr"/>
            <a:r>
              <a:rPr lang="ru-RU" dirty="0" smtClean="0">
                <a:latin typeface="Palatino Linotype" pitchFamily="18" charset="0"/>
                <a:cs typeface="Times New Roman" pitchFamily="18" charset="0"/>
              </a:rPr>
              <a:t>ограниченными возможностями здоровья№2» </a:t>
            </a:r>
            <a:r>
              <a:rPr lang="ru-RU" dirty="0">
                <a:latin typeface="Palatino Linotype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Palatino Linotype" pitchFamily="18" charset="0"/>
                <a:cs typeface="Times New Roman" pitchFamily="18" charset="0"/>
              </a:rPr>
              <a:t>инобразования Чувашии</a:t>
            </a:r>
            <a:endParaRPr lang="ru-RU" dirty="0">
              <a:latin typeface="Palatino Linotyp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94" y="878541"/>
            <a:ext cx="8919882" cy="50023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Palatino Linotype" pitchFamily="18" charset="0"/>
              </a:rPr>
              <a:t>Кукла</a:t>
            </a:r>
            <a:r>
              <a:rPr lang="ru-RU" sz="4000" dirty="0" smtClean="0">
                <a:solidFill>
                  <a:srgbClr val="C00000"/>
                </a:solidFill>
                <a:latin typeface="Palatino Linotype" pitchFamily="18" charset="0"/>
              </a:rPr>
              <a:t>-это детская игрушка в форме фигурки человека.</a:t>
            </a:r>
            <a:br>
              <a:rPr lang="ru-RU" sz="4000" dirty="0" smtClean="0">
                <a:solidFill>
                  <a:srgbClr val="C00000"/>
                </a:solidFill>
                <a:latin typeface="Palatino Linotype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Palatino Linotype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Palatino Linotype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Palatino Linotype" pitchFamily="18" charset="0"/>
              </a:rPr>
              <a:t>Кукла</a:t>
            </a:r>
            <a:r>
              <a:rPr lang="ru-RU" sz="4000" dirty="0" smtClean="0">
                <a:solidFill>
                  <a:srgbClr val="C00000"/>
                </a:solidFill>
                <a:latin typeface="Palatino Linotype" pitchFamily="18" charset="0"/>
              </a:rPr>
              <a:t>- сделанная из тряпья, кожи, битой бумаги, дерева пособие человека, а иногда и животного.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0188" y="1102659"/>
            <a:ext cx="4778188" cy="458992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Повязываем платочек узелком сзади, предварительно хорошо расправив и пригладив узел. Кукла </a:t>
            </a:r>
            <a:r>
              <a:rPr lang="ru-RU" dirty="0" err="1" smtClean="0">
                <a:latin typeface="Palatino Linotype" pitchFamily="18" charset="0"/>
              </a:rPr>
              <a:t>Зерновушка</a:t>
            </a:r>
            <a:r>
              <a:rPr lang="ru-RU" dirty="0" smtClean="0">
                <a:latin typeface="Palatino Linotype" pitchFamily="18" charset="0"/>
              </a:rPr>
              <a:t> готова..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C:\Users\user\Desktop\20210322_233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1527" y="821576"/>
            <a:ext cx="3890857" cy="5187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6752" y="977153"/>
            <a:ext cx="4285129" cy="48947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Повязываем платочек узелком сзади, предварительно хорошо расправив и пригладив узел. Кукла </a:t>
            </a:r>
            <a:r>
              <a:rPr lang="ru-RU" dirty="0" err="1" smtClean="0"/>
              <a:t>Зерновушка</a:t>
            </a:r>
            <a:r>
              <a:rPr lang="ru-RU" dirty="0" smtClean="0"/>
              <a:t> готова..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Desktop\20210323_0008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3676" y="493059"/>
            <a:ext cx="4128247" cy="55043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306" y="762000"/>
            <a:ext cx="8794376" cy="52981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куколки ростом 11-13 см потребуется:</a:t>
            </a:r>
            <a:br>
              <a:rPr lang="ru-RU" dirty="0" smtClean="0"/>
            </a:br>
            <a:r>
              <a:rPr lang="ru-RU" sz="1800" dirty="0" smtClean="0">
                <a:latin typeface="Palatino Linotype" pitchFamily="18" charset="0"/>
              </a:rPr>
              <a:t>1. Льняная светлая ткань для основы-мешочка 18 </a:t>
            </a:r>
            <a:r>
              <a:rPr lang="ru-RU" sz="1800" dirty="0" err="1" smtClean="0">
                <a:latin typeface="Palatino Linotype" pitchFamily="18" charset="0"/>
              </a:rPr>
              <a:t>х</a:t>
            </a:r>
            <a:r>
              <a:rPr lang="ru-RU" sz="1800" dirty="0" smtClean="0">
                <a:latin typeface="Palatino Linotype" pitchFamily="18" charset="0"/>
              </a:rPr>
              <a:t> 21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2. Тонкая бязь, ситец или шитьё на нижнюю сорочку 8,5 х 18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3. Цветная ткань на сарафан 8, 5 </a:t>
            </a:r>
            <a:r>
              <a:rPr lang="ru-RU" sz="1800" dirty="0" err="1" smtClean="0">
                <a:latin typeface="Palatino Linotype" pitchFamily="18" charset="0"/>
              </a:rPr>
              <a:t>х</a:t>
            </a:r>
            <a:r>
              <a:rPr lang="ru-RU" sz="1800" dirty="0" smtClean="0">
                <a:latin typeface="Palatino Linotype" pitchFamily="18" charset="0"/>
              </a:rPr>
              <a:t> 14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4. Ткань плотная на душегрею (можно мягкий фетр) 5 см </a:t>
            </a:r>
            <a:r>
              <a:rPr lang="ru-RU" sz="1800" dirty="0" err="1" smtClean="0">
                <a:latin typeface="Palatino Linotype" pitchFamily="18" charset="0"/>
              </a:rPr>
              <a:t>х</a:t>
            </a:r>
            <a:r>
              <a:rPr lang="ru-RU" sz="1800" dirty="0" smtClean="0">
                <a:latin typeface="Palatino Linotype" pitchFamily="18" charset="0"/>
              </a:rPr>
              <a:t> 30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5. Два прямоугольника льняной ткани (той же что для основы брали) 8 </a:t>
            </a:r>
            <a:r>
              <a:rPr lang="ru-RU" sz="1800" dirty="0" err="1" smtClean="0">
                <a:latin typeface="Palatino Linotype" pitchFamily="18" charset="0"/>
              </a:rPr>
              <a:t>х</a:t>
            </a:r>
            <a:r>
              <a:rPr lang="ru-RU" sz="1800" dirty="0" smtClean="0">
                <a:latin typeface="Palatino Linotype" pitchFamily="18" charset="0"/>
              </a:rPr>
              <a:t> 12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6. Ткань однотонная или цветная на передник 6 </a:t>
            </a:r>
            <a:r>
              <a:rPr lang="ru-RU" sz="1800" dirty="0" err="1" smtClean="0">
                <a:latin typeface="Palatino Linotype" pitchFamily="18" charset="0"/>
              </a:rPr>
              <a:t>х</a:t>
            </a:r>
            <a:r>
              <a:rPr lang="ru-RU" sz="1800" dirty="0" smtClean="0">
                <a:latin typeface="Palatino Linotype" pitchFamily="18" charset="0"/>
              </a:rPr>
              <a:t> 8 см.</a:t>
            </a:r>
            <a:br>
              <a:rPr lang="ru-RU" sz="1800" dirty="0" smtClean="0">
                <a:latin typeface="Palatino Linotype" pitchFamily="18" charset="0"/>
              </a:rPr>
            </a:br>
            <a:r>
              <a:rPr lang="ru-RU" sz="1800" dirty="0" smtClean="0">
                <a:latin typeface="Palatino Linotype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Palatino Linotype" pitchFamily="18" charset="0"/>
              </a:rPr>
              <a:t>7. Ткань цветная на косынку (бязь, ситец).Треугольник по длинной стороне 33 см, высота 14 см.</a:t>
            </a:r>
            <a:br>
              <a:rPr lang="ru-RU" sz="1600" dirty="0" smtClean="0">
                <a:latin typeface="Palatino Linotype" pitchFamily="18" charset="0"/>
              </a:rPr>
            </a:br>
            <a:r>
              <a:rPr lang="ru-RU" sz="1600" dirty="0" smtClean="0">
                <a:latin typeface="Palatino Linotype" pitchFamily="18" charset="0"/>
              </a:rPr>
              <a:t> </a:t>
            </a:r>
            <a:br>
              <a:rPr lang="ru-RU" sz="1600" dirty="0" smtClean="0">
                <a:latin typeface="Palatino Linotype" pitchFamily="18" charset="0"/>
              </a:rPr>
            </a:br>
            <a:r>
              <a:rPr lang="ru-RU" sz="1600" dirty="0" smtClean="0">
                <a:latin typeface="Palatino Linotype" pitchFamily="18" charset="0"/>
              </a:rPr>
              <a:t>8. Нить.</a:t>
            </a:r>
            <a:br>
              <a:rPr lang="ru-RU" sz="1600" dirty="0" smtClean="0">
                <a:latin typeface="Palatino Linotype" pitchFamily="18" charset="0"/>
              </a:rPr>
            </a:br>
            <a:r>
              <a:rPr lang="ru-RU" sz="1600" dirty="0" smtClean="0">
                <a:latin typeface="Palatino Linotype" pitchFamily="18" charset="0"/>
              </a:rPr>
              <a:t> </a:t>
            </a:r>
            <a:br>
              <a:rPr lang="ru-RU" sz="1600" dirty="0" smtClean="0">
                <a:latin typeface="Palatino Linotype" pitchFamily="18" charset="0"/>
              </a:rPr>
            </a:br>
            <a:r>
              <a:rPr lang="ru-RU" sz="1600" dirty="0" smtClean="0">
                <a:latin typeface="Palatino Linotype" pitchFamily="18" charset="0"/>
              </a:rPr>
              <a:t>9. Наполнитель зерно или крупа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0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529" y="932329"/>
            <a:ext cx="4948518" cy="4876800"/>
          </a:xfrm>
        </p:spPr>
        <p:txBody>
          <a:bodyPr/>
          <a:lstStyle/>
          <a:p>
            <a:r>
              <a:rPr lang="ru-RU" sz="4000" dirty="0" smtClean="0">
                <a:latin typeface="Palatino Linotype" pitchFamily="18" charset="0"/>
              </a:rPr>
              <a:t>Перевязываем получившуюся заготовку с одного конца нитью, отступив от края 4 см.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59607" y="1583952"/>
            <a:ext cx="480060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2612" y="860612"/>
            <a:ext cx="5091952" cy="48768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Palatino Linotype" pitchFamily="18" charset="0"/>
              </a:rPr>
              <a:t>Выворачиваем</a:t>
            </a:r>
            <a:r>
              <a:rPr lang="ru-RU" dirty="0" smtClean="0"/>
              <a:t> </a:t>
            </a:r>
            <a:r>
              <a:rPr lang="ru-RU" sz="3600" dirty="0" smtClean="0">
                <a:latin typeface="Palatino Linotype" pitchFamily="18" charset="0"/>
              </a:rPr>
              <a:t>мешочек на лицевую сторону, расправляем узел и наполняем мешочек зерном. Стараемся утрамбовать поплотнее. до верха не заполняем, оставляем сантиметра 4.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47865" y="1512235"/>
            <a:ext cx="480060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9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670" y="950259"/>
            <a:ext cx="3926541" cy="4706470"/>
          </a:xfrm>
        </p:spPr>
        <p:txBody>
          <a:bodyPr/>
          <a:lstStyle/>
          <a:p>
            <a:r>
              <a:rPr lang="ru-RU" dirty="0" smtClean="0">
                <a:latin typeface="Palatino Linotype" pitchFamily="18" charset="0"/>
              </a:rPr>
              <a:t>Завязываем мешочек нитью. Получили основу куколки — туловище</a:t>
            </a:r>
            <a:endParaRPr lang="ru-RU" dirty="0">
              <a:latin typeface="Palatino Linotyp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28022" y="1102658"/>
            <a:ext cx="5510305" cy="413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3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8118" y="1021975"/>
            <a:ext cx="5038164" cy="47333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Определим линию головы — это примерно 5 см от узла. По линии шеи приматываем нижнюю сорочку. Срезы ткани располагаем </a:t>
            </a:r>
            <a:r>
              <a:rPr lang="ru-RU" dirty="0" smtClean="0">
                <a:latin typeface="Palatino Linotype" pitchFamily="18" charset="0"/>
              </a:rPr>
              <a:t>сзади</a:t>
            </a:r>
            <a:endParaRPr lang="ru-RU" dirty="0"/>
          </a:p>
        </p:txBody>
      </p:sp>
      <p:pic>
        <p:nvPicPr>
          <p:cNvPr id="4" name="Picture 3" descr="C:\Users\user\Desktop\20210322_220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9848" y="1009837"/>
            <a:ext cx="3263504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94" y="986117"/>
            <a:ext cx="5253318" cy="51457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Берём цветной лоскут для сарафана и приматываем по линии шеи поверх сорочки. Срезы ткани впереди и не должны смыкаться.</a:t>
            </a:r>
            <a:br>
              <a:rPr lang="ru-RU" dirty="0" smtClean="0">
                <a:latin typeface="Palatino Linotype" pitchFamily="18" charset="0"/>
              </a:rPr>
            </a:br>
            <a:endParaRPr lang="ru-RU" dirty="0"/>
          </a:p>
        </p:txBody>
      </p:sp>
      <p:pic>
        <p:nvPicPr>
          <p:cNvPr id="4" name="Picture 2" descr="C:\Users\user\Desktop\20210322_220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718" y="1000663"/>
            <a:ext cx="3780319" cy="5040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576" y="1293962"/>
            <a:ext cx="5509573" cy="464963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Palatino Linotype" pitchFamily="18" charset="0"/>
              </a:rPr>
              <a:t>Валики кладём по коротким краям ткани для душегреи. По центру помещаем туловище куколки и начинаем накручивать душегрею на руки. Когда закрутки окажутся около туловища. душегрею вместе с руками приматываем по линии шеи. Обратите внимание, что руки должны выглядывать из душегреи примерно на 0,5 см..</a:t>
            </a:r>
            <a:endParaRPr lang="ru-RU" sz="2800" dirty="0"/>
          </a:p>
        </p:txBody>
      </p:sp>
      <p:pic>
        <p:nvPicPr>
          <p:cNvPr id="4" name="Picture 2" descr="C:\Users\user\Desktop\20210322_220628.jpg"/>
          <p:cNvPicPr>
            <a:picLocks noChangeAspect="1" noChangeArrowheads="1"/>
          </p:cNvPicPr>
          <p:nvPr/>
        </p:nvPicPr>
        <p:blipFill rotWithShape="1">
          <a:blip r:embed="rId3" cstate="print"/>
          <a:srcRect l="21465"/>
          <a:stretch/>
        </p:blipFill>
        <p:spPr bwMode="auto">
          <a:xfrm>
            <a:off x="8721306" y="878540"/>
            <a:ext cx="2258218" cy="3833907"/>
          </a:xfrm>
          <a:prstGeom prst="rect">
            <a:avLst/>
          </a:prstGeom>
          <a:noFill/>
        </p:spPr>
      </p:pic>
      <p:pic>
        <p:nvPicPr>
          <p:cNvPr id="6" name="Picture 2" descr="C:\Users\user\Desktop\20210322_223719.jpg"/>
          <p:cNvPicPr>
            <a:picLocks noChangeAspect="1" noChangeArrowheads="1"/>
          </p:cNvPicPr>
          <p:nvPr/>
        </p:nvPicPr>
        <p:blipFill rotWithShape="1">
          <a:blip r:embed="rId4" cstate="print"/>
          <a:srcRect l="8581" r="20930"/>
          <a:stretch/>
        </p:blipFill>
        <p:spPr bwMode="auto">
          <a:xfrm>
            <a:off x="6743150" y="3296908"/>
            <a:ext cx="2236948" cy="2693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711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894" y="878541"/>
            <a:ext cx="3926541" cy="500230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Palatino Linotype" pitchFamily="18" charset="0"/>
              </a:rPr>
              <a:t>Приматываем передник выворотным способом. Для этого кладём передник лицевой стороной на лицо куколки, приматываем по линии шеи и опускаем вниз.</a:t>
            </a:r>
            <a:endParaRPr lang="ru-RU" sz="3600" dirty="0"/>
          </a:p>
        </p:txBody>
      </p:sp>
      <p:pic>
        <p:nvPicPr>
          <p:cNvPr id="4" name="Picture 3" descr="C:\Users\user\Desktop\20210322_233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5953" y="855744"/>
            <a:ext cx="3890857" cy="5187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232</Words>
  <Application>Microsoft Office PowerPoint</Application>
  <PresentationFormat>Произвольный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Мастер-класс  «Изготовление куклы «Зерновушка»</vt:lpstr>
      <vt:lpstr>Для куколки ростом 11-13 см потребуется: 1. Льняная светлая ткань для основы-мешочка 18 х 21 см.   2. Тонкая бязь, ситец или шитьё на нижнюю сорочку 8,5 х 18 см.   3. Цветная ткань на сарафан 8, 5 х 14 см.   4. Ткань плотная на душегрею (можно мягкий фетр) 5 см х 30 см.   5. Два прямоугольника льняной ткани (той же что для основы брали) 8 х 12 см.   6. Ткань однотонная или цветная на передник 6 х 8 см.   7. Ткань цветная на косынку (бязь, ситец).Треугольник по длинной стороне 33 см, высота 14 см.   8. Нить.   9. Наполнитель зерно или крупа</vt:lpstr>
      <vt:lpstr>Перевязываем получившуюся заготовку с одного конца нитью, отступив от края 4 см.  </vt:lpstr>
      <vt:lpstr>Выворачиваем мешочек на лицевую сторону, расправляем узел и наполняем мешочек зерном. Стараемся утрамбовать поплотнее. до верха не заполняем, оставляем сантиметра 4. </vt:lpstr>
      <vt:lpstr>Завязываем мешочек нитью. Получили основу куколки — туловище</vt:lpstr>
      <vt:lpstr>Определим линию головы — это примерно 5 см от узла. По линии шеи приматываем нижнюю сорочку. Срезы ткани располагаем сзади</vt:lpstr>
      <vt:lpstr>Берём цветной лоскут для сарафана и приматываем по линии шеи поверх сорочки. Срезы ткани впереди и не должны смыкаться. </vt:lpstr>
      <vt:lpstr>Валики кладём по коротким краям ткани для душегреи. По центру помещаем туловище куколки и начинаем накручивать душегрею на руки. Когда закрутки окажутся около туловища. душегрею вместе с руками приматываем по линии шеи. Обратите внимание, что руки должны выглядывать из душегреи примерно на 0,5 см..</vt:lpstr>
      <vt:lpstr>Приматываем передник выворотным способом. Для этого кладём передник лицевой стороной на лицо куколки, приматываем по линии шеи и опускаем вниз.</vt:lpstr>
      <vt:lpstr>Кукла-это детская игрушка в форме фигурки человека.  Кукла- сделанная из тряпья, кожи, битой бумаги, дерева пособие человека, а иногда и животного. </vt:lpstr>
      <vt:lpstr>Повязываем платочек узелком сзади, предварительно хорошо расправив и пригладив узел. Кукла Зерновушка готова.. </vt:lpstr>
      <vt:lpstr>Повязываем платочек узелком сзади, предварительно хорошо расправив и пригладив узел. Кукла Зерновушка готова.. </vt:lpstr>
    </vt:vector>
  </TitlesOfParts>
  <Company>БОУ ОШ с ОВЗ 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«Мастер класс: «Кукла Крупеничка»</dc:title>
  <dc:creator>Учитель</dc:creator>
  <cp:lastModifiedBy>Учитель</cp:lastModifiedBy>
  <cp:revision>24</cp:revision>
  <dcterms:created xsi:type="dcterms:W3CDTF">2021-03-22T13:58:35Z</dcterms:created>
  <dcterms:modified xsi:type="dcterms:W3CDTF">2021-03-23T07:26:13Z</dcterms:modified>
</cp:coreProperties>
</file>