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1"/>
  </p:notesMasterIdLst>
  <p:handoutMasterIdLst>
    <p:handoutMasterId r:id="rId22"/>
  </p:handout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5" r:id="rId18"/>
    <p:sldId id="276" r:id="rId19"/>
    <p:sldId id="274" r:id="rId20"/>
  </p:sldIdLst>
  <p:sldSz cx="12192000" cy="6858000"/>
  <p:notesSz cx="6858000" cy="9144000"/>
  <p:defaultTextStyle>
    <a:defPPr rtl="0">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8" y="138"/>
      </p:cViewPr>
      <p:guideLst/>
    </p:cSldViewPr>
  </p:slideViewPr>
  <p:notesTextViewPr>
    <p:cViewPr>
      <p:scale>
        <a:sx n="1" d="1"/>
        <a:sy n="1" d="1"/>
      </p:scale>
      <p:origin x="0" y="0"/>
    </p:cViewPr>
  </p:notesTextViewPr>
  <p:notesViewPr>
    <p:cSldViewPr snapToGrid="0">
      <p:cViewPr varScale="1">
        <p:scale>
          <a:sx n="124" d="100"/>
          <a:sy n="124" d="100"/>
        </p:scale>
        <p:origin x="495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F627ED-A304-4697-8C44-18E45D3D2B1A}" type="doc">
      <dgm:prSet loTypeId="urn:microsoft.com/office/officeart/2016/7/layout/HexagonTimeline" loCatId="process" qsTypeId="urn:microsoft.com/office/officeart/2005/8/quickstyle/simple1" qsCatId="simple" csTypeId="urn:microsoft.com/office/officeart/2005/8/colors/accent1_2" csCatId="accent1" phldr="1"/>
      <dgm:spPr/>
      <dgm:t>
        <a:bodyPr rtlCol="0"/>
        <a:lstStyle/>
        <a:p>
          <a:pPr rtl="0"/>
          <a:endParaRPr lang="en-US"/>
        </a:p>
      </dgm:t>
    </dgm:pt>
    <dgm:pt modelId="{D6614DDC-66DE-4E26-A0E6-8B5D4F611437}" type="pres">
      <dgm:prSet presAssocID="{08F627ED-A304-4697-8C44-18E45D3D2B1A}" presName="Name0" presStyleCnt="0">
        <dgm:presLayoutVars>
          <dgm:chMax/>
          <dgm:chPref/>
          <dgm:animLvl val="lvl"/>
        </dgm:presLayoutVars>
      </dgm:prSet>
      <dgm:spPr/>
      <dgm:t>
        <a:bodyPr/>
        <a:lstStyle/>
        <a:p>
          <a:endParaRPr lang="ru-RU"/>
        </a:p>
      </dgm:t>
    </dgm:pt>
  </dgm:ptLst>
  <dgm:cxnLst>
    <dgm:cxn modelId="{DC951A47-D712-4DDF-BC45-034C400F587A}" type="presOf" srcId="{08F627ED-A304-4697-8C44-18E45D3D2B1A}" destId="{D6614DDC-66DE-4E26-A0E6-8B5D4F611437}" srcOrd="0" destOrd="0" presId="urn:microsoft.com/office/officeart/2016/7/layout/Hexagon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F77CD979-6CB4-4771-863A-F3CEC5F72509}" type="datetime1">
              <a:rPr lang="ru-RU" smtClean="0"/>
              <a:t>05.04.2022</a:t>
            </a:fld>
            <a:endParaRPr lang="en-US" dirty="0"/>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1A8EE09-76CC-4000-B080-9F213DA7DCEF}" type="slidenum">
              <a:rPr lang="en-US" smtClean="0"/>
              <a:t>‹#›</a:t>
            </a:fld>
            <a:endParaRPr lang="en-US"/>
          </a:p>
        </p:txBody>
      </p:sp>
    </p:spTree>
    <p:extLst>
      <p:ext uri="{BB962C8B-B14F-4D97-AF65-F5344CB8AC3E}">
        <p14:creationId xmlns:p14="http://schemas.microsoft.com/office/powerpoint/2010/main" val="638681244"/>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0444FEA7-A6A1-4C1B-A1CF-B68B41EC1A8E}" type="datetime1">
              <a:rPr lang="ru-RU" smtClean="0"/>
              <a:t>05.04.2022</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ru"/>
              <a:t>Щелкните, чтобы изменить стили текста образца слайда</a:t>
            </a:r>
            <a:endParaRPr lang="en-US"/>
          </a:p>
          <a:p>
            <a:pPr lvl="1" rtl="0"/>
            <a:r>
              <a:rPr lang="ru"/>
              <a:t>Второй уровень</a:t>
            </a:r>
          </a:p>
          <a:p>
            <a:pPr lvl="2" rtl="0"/>
            <a:r>
              <a:rPr lang="ru"/>
              <a:t>Третий уровень</a:t>
            </a:r>
          </a:p>
          <a:p>
            <a:pPr lvl="3" rtl="0"/>
            <a:r>
              <a:rPr lang="ru"/>
              <a:t>Четвертый уровень</a:t>
            </a:r>
          </a:p>
          <a:p>
            <a:pPr lvl="4" rtl="0"/>
            <a:r>
              <a:rPr lang="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8E40627-AA7D-471F-B5F2-0BF9E4C68EB6}" type="slidenum">
              <a:rPr lang="en-US" smtClean="0"/>
              <a:t>‹#›</a:t>
            </a:fld>
            <a:endParaRPr lang="en-US"/>
          </a:p>
        </p:txBody>
      </p:sp>
    </p:spTree>
    <p:extLst>
      <p:ext uri="{BB962C8B-B14F-4D97-AF65-F5344CB8AC3E}">
        <p14:creationId xmlns:p14="http://schemas.microsoft.com/office/powerpoint/2010/main" val="409954528"/>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5" name="Прямоугольник 4">
            <a:extLst>
              <a:ext uri="{FF2B5EF4-FFF2-40B4-BE49-F238E27FC236}">
                <a16:creationId xmlns=""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10" name="Прямоугольник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Прямоугольник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Прямоугольник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Группа 6">
            <a:extLst>
              <a:ext uri="{FF2B5EF4-FFF2-40B4-BE49-F238E27FC236}">
                <a16:creationId xmlns=""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Прямая соединительная линия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Заголовок 1"/>
          <p:cNvSpPr>
            <a:spLocks noGrp="1"/>
          </p:cNvSpPr>
          <p:nvPr>
            <p:ph type="ctrTitle"/>
          </p:nvPr>
        </p:nvSpPr>
        <p:spPr>
          <a:xfrm>
            <a:off x="1629103" y="2244830"/>
            <a:ext cx="8933796" cy="2437232"/>
          </a:xfrm>
        </p:spPr>
        <p:txBody>
          <a:bodyPr tIns="45720" bIns="45720" rtlCol="0" anchor="ctr">
            <a:normAutofit/>
          </a:bodyPr>
          <a:lstStyle>
            <a:lvl1pPr algn="ctr">
              <a:lnSpc>
                <a:spcPct val="83000"/>
              </a:lnSpc>
              <a:defRPr lang="en-US" sz="6800" b="0" kern="1200" cap="all" spc="-100" baseline="0" dirty="0">
                <a:solidFill>
                  <a:schemeClr val="tx1">
                    <a:lumMod val="85000"/>
                    <a:lumOff val="15000"/>
                  </a:schemeClr>
                </a:solidFill>
                <a:effectLst/>
                <a:latin typeface="Century Gothic" panose="020B0502020202020204" pitchFamily="34" charset="0"/>
                <a:ea typeface="+mn-ea"/>
                <a:cs typeface="+mn-cs"/>
              </a:defRPr>
            </a:lvl1pPr>
          </a:lstStyle>
          <a:p>
            <a:pPr rtl="0"/>
            <a:r>
              <a:rPr lang="ru-RU"/>
              <a:t>Образец заголовка</a:t>
            </a:r>
            <a:endParaRPr lang="en-US" dirty="0"/>
          </a:p>
        </p:txBody>
      </p:sp>
      <p:sp>
        <p:nvSpPr>
          <p:cNvPr id="3" name="Подзаголовок 2"/>
          <p:cNvSpPr>
            <a:spLocks noGrp="1"/>
          </p:cNvSpPr>
          <p:nvPr>
            <p:ph type="subTitle" idx="1"/>
          </p:nvPr>
        </p:nvSpPr>
        <p:spPr>
          <a:xfrm>
            <a:off x="1629101" y="4682062"/>
            <a:ext cx="8936846" cy="457201"/>
          </a:xfrm>
        </p:spPr>
        <p:txBody>
          <a:bodyPr rtlCol="0">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a:t>Образец подзаголовка</a:t>
            </a:r>
            <a:endParaRPr lang="en-US" dirty="0"/>
          </a:p>
        </p:txBody>
      </p:sp>
      <p:sp>
        <p:nvSpPr>
          <p:cNvPr id="20" name="Дата 19"/>
          <p:cNvSpPr>
            <a:spLocks noGrp="1"/>
          </p:cNvSpPr>
          <p:nvPr>
            <p:ph type="dt" sz="half" idx="10"/>
          </p:nvPr>
        </p:nvSpPr>
        <p:spPr>
          <a:xfrm>
            <a:off x="5318760" y="1341256"/>
            <a:ext cx="1554480" cy="485546"/>
          </a:xfrm>
        </p:spPr>
        <p:txBody>
          <a:bodyPr rtlCol="0"/>
          <a:lstStyle>
            <a:lvl1pPr algn="ctr">
              <a:defRPr sz="1300" spc="0" baseline="0">
                <a:solidFill>
                  <a:srgbClr val="FFFFFF"/>
                </a:solidFill>
                <a:latin typeface="Century Gothic" panose="020B0502020202020204" pitchFamily="34" charset="0"/>
              </a:defRPr>
            </a:lvl1pPr>
          </a:lstStyle>
          <a:p>
            <a:fld id="{F5367D5C-F95A-42A3-88EC-882E2435144E}" type="datetime1">
              <a:rPr lang="ru-RU" smtClean="0"/>
              <a:t>05.04.2022</a:t>
            </a:fld>
            <a:endParaRPr lang="en-US" dirty="0"/>
          </a:p>
        </p:txBody>
      </p:sp>
      <p:sp>
        <p:nvSpPr>
          <p:cNvPr id="21" name="Нижний колонтитул 20"/>
          <p:cNvSpPr>
            <a:spLocks noGrp="1"/>
          </p:cNvSpPr>
          <p:nvPr>
            <p:ph type="ftr" sz="quarter" idx="11"/>
          </p:nvPr>
        </p:nvSpPr>
        <p:spPr>
          <a:xfrm>
            <a:off x="1629100" y="5177408"/>
            <a:ext cx="5730295" cy="228600"/>
          </a:xfrm>
        </p:spPr>
        <p:txBody>
          <a:bodyPr rtlCol="0"/>
          <a:lstStyle>
            <a:lvl1pPr algn="l">
              <a:defRPr>
                <a:solidFill>
                  <a:schemeClr val="tx1">
                    <a:lumMod val="85000"/>
                    <a:lumOff val="15000"/>
                  </a:schemeClr>
                </a:solidFill>
              </a:defRPr>
            </a:lvl1pPr>
          </a:lstStyle>
          <a:p>
            <a:pPr rtl="0"/>
            <a:endParaRPr lang="en-US" dirty="0"/>
          </a:p>
        </p:txBody>
      </p:sp>
      <p:sp>
        <p:nvSpPr>
          <p:cNvPr id="22" name="Номер слайда 21"/>
          <p:cNvSpPr>
            <a:spLocks noGrp="1"/>
          </p:cNvSpPr>
          <p:nvPr>
            <p:ph type="sldNum" sz="quarter" idx="12"/>
          </p:nvPr>
        </p:nvSpPr>
        <p:spPr>
          <a:xfrm>
            <a:off x="8606920" y="5177408"/>
            <a:ext cx="1955980"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Объект 2"/>
          <p:cNvSpPr>
            <a:spLocks noGrp="1"/>
          </p:cNvSpPr>
          <p:nvPr>
            <p:ph idx="1"/>
          </p:nvPr>
        </p:nvSpPr>
        <p:spPr/>
        <p:txBody>
          <a:bodyPr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Дата 3"/>
          <p:cNvSpPr>
            <a:spLocks noGrp="1"/>
          </p:cNvSpPr>
          <p:nvPr>
            <p:ph type="dt" sz="half" idx="10"/>
          </p:nvPr>
        </p:nvSpPr>
        <p:spPr/>
        <p:txBody>
          <a:bodyPr rtlCol="0"/>
          <a:lstStyle/>
          <a:p>
            <a:pPr rtl="0"/>
            <a:fld id="{7EA467F0-67F1-4FFB-84D6-E0366AF5D58F}" type="datetime1">
              <a:rPr lang="ru-RU" smtClean="0"/>
              <a:t>05.04.2022</a:t>
            </a:fld>
            <a:endParaRPr lang="en-US"/>
          </a:p>
        </p:txBody>
      </p:sp>
      <p:sp>
        <p:nvSpPr>
          <p:cNvPr id="5" name="Нижний колонтитул 4"/>
          <p:cNvSpPr>
            <a:spLocks noGrp="1"/>
          </p:cNvSpPr>
          <p:nvPr>
            <p:ph type="ftr" sz="quarter" idx="11"/>
          </p:nvPr>
        </p:nvSpPr>
        <p:spPr/>
        <p:txBody>
          <a:bodyPr rtlCol="0"/>
          <a:lstStyle/>
          <a:p>
            <a:pPr rtl="0"/>
            <a:endParaRPr lang="en-US"/>
          </a:p>
        </p:txBody>
      </p:sp>
      <p:sp>
        <p:nvSpPr>
          <p:cNvPr id="6" name="Номер слайда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5" name="Прямоугольник 14">
            <a:extLst>
              <a:ext uri="{FF2B5EF4-FFF2-40B4-BE49-F238E27FC236}">
                <a16:creationId xmlns=""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23" name="Прямоугольник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Прямоугольник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Прямоугольник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p:cNvSpPr>
            <a:spLocks noGrp="1"/>
          </p:cNvSpPr>
          <p:nvPr>
            <p:ph type="title"/>
          </p:nvPr>
        </p:nvSpPr>
        <p:spPr>
          <a:xfrm>
            <a:off x="1629156" y="2275165"/>
            <a:ext cx="8933688" cy="2406895"/>
          </a:xfrm>
        </p:spPr>
        <p:txBody>
          <a:bodyPr rtlCol="0" anchor="ctr">
            <a:normAutofit/>
          </a:bodyPr>
          <a:lstStyle>
            <a:lvl1pPr algn="ctr">
              <a:lnSpc>
                <a:spcPct val="83000"/>
              </a:lnSpc>
              <a:defRPr lang="en-US" sz="6800" kern="1200" cap="all" spc="-100" baseline="0" dirty="0">
                <a:solidFill>
                  <a:schemeClr val="tx1">
                    <a:lumMod val="85000"/>
                    <a:lumOff val="15000"/>
                  </a:schemeClr>
                </a:solidFill>
                <a:effectLst/>
                <a:latin typeface="Century Gothic" panose="020B0502020202020204" pitchFamily="34" charset="0"/>
                <a:ea typeface="+mn-ea"/>
                <a:cs typeface="+mn-cs"/>
              </a:defRPr>
            </a:lvl1pPr>
          </a:lstStyle>
          <a:p>
            <a:pPr rtl="0"/>
            <a:r>
              <a:rPr lang="ru-RU"/>
              <a:t>Образец заголовка</a:t>
            </a:r>
            <a:endParaRPr lang="en-US" dirty="0"/>
          </a:p>
        </p:txBody>
      </p:sp>
      <p:grpSp>
        <p:nvGrpSpPr>
          <p:cNvPr id="16" name="Группа 15">
            <a:extLst>
              <a:ext uri="{FF2B5EF4-FFF2-40B4-BE49-F238E27FC236}">
                <a16:creationId xmlns=""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Прямая соединительная линия 16">
              <a:extLst>
                <a:ext uri="{FF2B5EF4-FFF2-40B4-BE49-F238E27FC236}">
                  <a16:creationId xmlns=""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a:extLst>
                <a:ext uri="{FF2B5EF4-FFF2-40B4-BE49-F238E27FC236}">
                  <a16:creationId xmlns=""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a:extLst>
                <a:ext uri="{FF2B5EF4-FFF2-40B4-BE49-F238E27FC236}">
                  <a16:creationId xmlns=""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Текст 2"/>
          <p:cNvSpPr>
            <a:spLocks noGrp="1"/>
          </p:cNvSpPr>
          <p:nvPr>
            <p:ph type="body" idx="1"/>
          </p:nvPr>
        </p:nvSpPr>
        <p:spPr>
          <a:xfrm>
            <a:off x="1629156" y="4682062"/>
            <a:ext cx="8939784" cy="457200"/>
          </a:xfrm>
        </p:spPr>
        <p:txBody>
          <a:bodyPr rtlCol="0"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ru-RU"/>
              <a:t>Образец текста</a:t>
            </a:r>
          </a:p>
        </p:txBody>
      </p:sp>
      <p:sp>
        <p:nvSpPr>
          <p:cNvPr id="4" name="Дата 3"/>
          <p:cNvSpPr>
            <a:spLocks noGrp="1"/>
          </p:cNvSpPr>
          <p:nvPr>
            <p:ph type="dt" sz="half" idx="10"/>
          </p:nvPr>
        </p:nvSpPr>
        <p:spPr>
          <a:xfrm>
            <a:off x="5318760" y="1344502"/>
            <a:ext cx="1554480" cy="498781"/>
          </a:xfrm>
        </p:spPr>
        <p:txBody>
          <a:bodyPr rtlCol="0"/>
          <a:lstStyle>
            <a:lvl1pPr algn="ctr">
              <a:defRPr lang="en-US" sz="1300" kern="1200" spc="0" baseline="0">
                <a:solidFill>
                  <a:srgbClr val="FFFFFF"/>
                </a:solidFill>
                <a:latin typeface="Century Gothic" panose="020B0502020202020204" pitchFamily="34" charset="0"/>
                <a:ea typeface="+mn-ea"/>
                <a:cs typeface="+mn-cs"/>
              </a:defRPr>
            </a:lvl1pPr>
          </a:lstStyle>
          <a:p>
            <a:fld id="{58943CEE-22B0-4537-8D57-A0FA5AADADF2}" type="datetime1">
              <a:rPr lang="ru-RU" smtClean="0"/>
              <a:t>05.04.2022</a:t>
            </a:fld>
            <a:endParaRPr dirty="0"/>
          </a:p>
        </p:txBody>
      </p:sp>
      <p:sp>
        <p:nvSpPr>
          <p:cNvPr id="5" name="Нижний колонтитул 4"/>
          <p:cNvSpPr>
            <a:spLocks noGrp="1"/>
          </p:cNvSpPr>
          <p:nvPr>
            <p:ph type="ftr" sz="quarter" idx="11"/>
          </p:nvPr>
        </p:nvSpPr>
        <p:spPr>
          <a:xfrm>
            <a:off x="1629157" y="5177408"/>
            <a:ext cx="5660134" cy="228600"/>
          </a:xfrm>
        </p:spPr>
        <p:txBody>
          <a:bodyPr rtlCol="0"/>
          <a:lstStyle>
            <a:lvl1pPr algn="l">
              <a:defRPr>
                <a:solidFill>
                  <a:schemeClr val="tx1">
                    <a:lumMod val="85000"/>
                    <a:lumOff val="15000"/>
                  </a:schemeClr>
                </a:solidFill>
              </a:defRPr>
            </a:lvl1pPr>
          </a:lstStyle>
          <a:p>
            <a:pPr rtl="0"/>
            <a:endParaRPr lang="en-US" dirty="0"/>
          </a:p>
        </p:txBody>
      </p:sp>
      <p:sp>
        <p:nvSpPr>
          <p:cNvPr id="6" name="Номер слайда 5"/>
          <p:cNvSpPr>
            <a:spLocks noGrp="1"/>
          </p:cNvSpPr>
          <p:nvPr>
            <p:ph type="sldNum" sz="quarter" idx="12"/>
          </p:nvPr>
        </p:nvSpPr>
        <p:spPr>
          <a:xfrm>
            <a:off x="8604504" y="5177408"/>
            <a:ext cx="1958339"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Заголовок 7"/>
          <p:cNvSpPr>
            <a:spLocks noGrp="1"/>
          </p:cNvSpPr>
          <p:nvPr>
            <p:ph type="title"/>
          </p:nvPr>
        </p:nvSpPr>
        <p:spPr/>
        <p:txBody>
          <a:bodyPr rtlCol="0"/>
          <a:lstStyle/>
          <a:p>
            <a:pPr rtl="0"/>
            <a:r>
              <a:rPr lang="ru-RU"/>
              <a:t>Образец заголовка</a:t>
            </a:r>
            <a:endParaRPr lang="en-US" dirty="0"/>
          </a:p>
        </p:txBody>
      </p:sp>
      <p:sp>
        <p:nvSpPr>
          <p:cNvPr id="3" name="Объект 2"/>
          <p:cNvSpPr>
            <a:spLocks noGrp="1"/>
          </p:cNvSpPr>
          <p:nvPr>
            <p:ph sz="half" idx="1"/>
          </p:nvPr>
        </p:nvSpPr>
        <p:spPr>
          <a:xfrm>
            <a:off x="106680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Объект 3"/>
          <p:cNvSpPr>
            <a:spLocks noGrp="1"/>
          </p:cNvSpPr>
          <p:nvPr>
            <p:ph sz="half" idx="2"/>
          </p:nvPr>
        </p:nvSpPr>
        <p:spPr>
          <a:xfrm>
            <a:off x="646176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5" name="Дата 4"/>
          <p:cNvSpPr>
            <a:spLocks noGrp="1"/>
          </p:cNvSpPr>
          <p:nvPr>
            <p:ph type="dt" sz="half" idx="10"/>
          </p:nvPr>
        </p:nvSpPr>
        <p:spPr/>
        <p:txBody>
          <a:bodyPr rtlCol="0"/>
          <a:lstStyle/>
          <a:p>
            <a:pPr rtl="0"/>
            <a:fld id="{156AE23C-0C45-469E-B619-DD472E6D19F8}" type="datetime1">
              <a:rPr lang="ru-RU" smtClean="0"/>
              <a:t>05.04.2022</a:t>
            </a:fld>
            <a:endParaRPr lang="en-US"/>
          </a:p>
        </p:txBody>
      </p:sp>
      <p:sp>
        <p:nvSpPr>
          <p:cNvPr id="6" name="Нижний колонтитул 5"/>
          <p:cNvSpPr>
            <a:spLocks noGrp="1"/>
          </p:cNvSpPr>
          <p:nvPr>
            <p:ph type="ftr" sz="quarter" idx="11"/>
          </p:nvPr>
        </p:nvSpPr>
        <p:spPr/>
        <p:txBody>
          <a:bodyPr rtlCol="0"/>
          <a:lstStyle/>
          <a:p>
            <a:pPr rtl="0"/>
            <a:endParaRPr lang="en-US"/>
          </a:p>
        </p:txBody>
      </p:sp>
      <p:sp>
        <p:nvSpPr>
          <p:cNvPr id="7" name="Номер слайда 6"/>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Текст 2"/>
          <p:cNvSpPr>
            <a:spLocks noGrp="1"/>
          </p:cNvSpPr>
          <p:nvPr>
            <p:ph type="body" idx="1"/>
          </p:nvPr>
        </p:nvSpPr>
        <p:spPr>
          <a:xfrm>
            <a:off x="1069848" y="2074334"/>
            <a:ext cx="4663440" cy="640080"/>
          </a:xfrm>
        </p:spPr>
        <p:txBody>
          <a:bodyPr rtlCol="0" anchor="ctr">
            <a:normAutofit/>
          </a:bodyPr>
          <a:lstStyle>
            <a:lvl1pPr marL="0" indent="0" algn="l">
              <a:spcBef>
                <a:spcPts val="0"/>
              </a:spcBef>
              <a:buNone/>
              <a:defRPr sz="1900" b="1" i="0">
                <a:solidFill>
                  <a:schemeClr val="tx1"/>
                </a:solidFill>
                <a:latin typeface="Century Gothic" panose="020B0502020202020204" pitchFamily="34" charset="0"/>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a:t>Образец текста</a:t>
            </a:r>
          </a:p>
        </p:txBody>
      </p:sp>
      <p:sp>
        <p:nvSpPr>
          <p:cNvPr id="4" name="Объект 3"/>
          <p:cNvSpPr>
            <a:spLocks noGrp="1"/>
          </p:cNvSpPr>
          <p:nvPr>
            <p:ph sz="half" idx="2"/>
          </p:nvPr>
        </p:nvSpPr>
        <p:spPr>
          <a:xfrm>
            <a:off x="1069848" y="2792472"/>
            <a:ext cx="4663440" cy="3163825"/>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ru"/>
          </a:p>
        </p:txBody>
      </p:sp>
      <p:sp>
        <p:nvSpPr>
          <p:cNvPr id="5" name="Текст 4"/>
          <p:cNvSpPr>
            <a:spLocks noGrp="1"/>
          </p:cNvSpPr>
          <p:nvPr>
            <p:ph type="body" sz="quarter" idx="3"/>
          </p:nvPr>
        </p:nvSpPr>
        <p:spPr>
          <a:xfrm>
            <a:off x="6458712" y="2074334"/>
            <a:ext cx="4663440" cy="640080"/>
          </a:xfrm>
        </p:spPr>
        <p:txBody>
          <a:bodyPr rtlCol="0" anchor="ctr">
            <a:normAutofit/>
          </a:bodyPr>
          <a:lstStyle>
            <a:lvl1pPr marL="0" indent="0" algn="l">
              <a:spcBef>
                <a:spcPts val="0"/>
              </a:spcBef>
              <a:buNone/>
              <a:defRPr sz="1900" b="1">
                <a:solidFill>
                  <a:schemeClr val="tx1"/>
                </a:solidFill>
                <a:latin typeface="Century Gothic" panose="020B0502020202020204" pitchFamily="34" charset="0"/>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a:t>Образец текста</a:t>
            </a:r>
          </a:p>
        </p:txBody>
      </p:sp>
      <p:sp>
        <p:nvSpPr>
          <p:cNvPr id="6" name="Объект 5"/>
          <p:cNvSpPr>
            <a:spLocks noGrp="1"/>
          </p:cNvSpPr>
          <p:nvPr>
            <p:ph sz="quarter" idx="4"/>
          </p:nvPr>
        </p:nvSpPr>
        <p:spPr>
          <a:xfrm>
            <a:off x="6458712" y="2792471"/>
            <a:ext cx="4663440" cy="3164509"/>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ru"/>
          </a:p>
        </p:txBody>
      </p:sp>
      <p:sp>
        <p:nvSpPr>
          <p:cNvPr id="7" name="Дата 6"/>
          <p:cNvSpPr>
            <a:spLocks noGrp="1"/>
          </p:cNvSpPr>
          <p:nvPr>
            <p:ph type="dt" sz="half" idx="10"/>
          </p:nvPr>
        </p:nvSpPr>
        <p:spPr/>
        <p:txBody>
          <a:bodyPr rtlCol="0"/>
          <a:lstStyle/>
          <a:p>
            <a:pPr rtl="0"/>
            <a:fld id="{7084B974-3E30-46C0-8835-EBE9AF88C154}" type="datetime1">
              <a:rPr lang="ru-RU" smtClean="0"/>
              <a:t>05.04.2022</a:t>
            </a:fld>
            <a:endParaRPr lang="en-US" dirty="0"/>
          </a:p>
        </p:txBody>
      </p:sp>
      <p:sp>
        <p:nvSpPr>
          <p:cNvPr id="8" name="Нижний колонтитул 7"/>
          <p:cNvSpPr>
            <a:spLocks noGrp="1"/>
          </p:cNvSpPr>
          <p:nvPr>
            <p:ph type="ftr" sz="quarter" idx="11"/>
          </p:nvPr>
        </p:nvSpPr>
        <p:spPr/>
        <p:txBody>
          <a:bodyPr rtlCol="0"/>
          <a:lstStyle/>
          <a:p>
            <a:pPr rtl="0"/>
            <a:endParaRPr lang="en-US"/>
          </a:p>
        </p:txBody>
      </p:sp>
      <p:sp>
        <p:nvSpPr>
          <p:cNvPr id="9" name="Номер слайда 8"/>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Дата 2"/>
          <p:cNvSpPr>
            <a:spLocks noGrp="1"/>
          </p:cNvSpPr>
          <p:nvPr>
            <p:ph type="dt" sz="half" idx="10"/>
          </p:nvPr>
        </p:nvSpPr>
        <p:spPr/>
        <p:txBody>
          <a:bodyPr rtlCol="0"/>
          <a:lstStyle/>
          <a:p>
            <a:pPr rtl="0"/>
            <a:fld id="{55A373D8-060E-42D4-83B5-67EE9C99EB76}" type="datetime1">
              <a:rPr lang="ru-RU" smtClean="0"/>
              <a:t>05.04.2022</a:t>
            </a:fld>
            <a:endParaRPr lang="en-US"/>
          </a:p>
        </p:txBody>
      </p:sp>
      <p:sp>
        <p:nvSpPr>
          <p:cNvPr id="4" name="Нижний колонтитул 3"/>
          <p:cNvSpPr>
            <a:spLocks noGrp="1"/>
          </p:cNvSpPr>
          <p:nvPr>
            <p:ph type="ftr" sz="quarter" idx="11"/>
          </p:nvPr>
        </p:nvSpPr>
        <p:spPr/>
        <p:txBody>
          <a:bodyPr rtlCol="0"/>
          <a:lstStyle/>
          <a:p>
            <a:pPr rtl="0"/>
            <a:endParaRPr lang="en-US"/>
          </a:p>
        </p:txBody>
      </p:sp>
      <p:sp>
        <p:nvSpPr>
          <p:cNvPr id="5" name="Номер слайда 4"/>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rtlCol="0"/>
          <a:lstStyle/>
          <a:p>
            <a:pPr rtl="0"/>
            <a:fld id="{59039D93-8FE6-4FAB-8379-7097A2FFC7EA}" type="datetime1">
              <a:rPr lang="ru-RU" smtClean="0"/>
              <a:t>05.04.2022</a:t>
            </a:fld>
            <a:endParaRPr lang="en-US"/>
          </a:p>
        </p:txBody>
      </p:sp>
      <p:sp>
        <p:nvSpPr>
          <p:cNvPr id="3" name="Нижний колонтитул 2"/>
          <p:cNvSpPr>
            <a:spLocks noGrp="1"/>
          </p:cNvSpPr>
          <p:nvPr>
            <p:ph type="ftr" sz="quarter" idx="11"/>
          </p:nvPr>
        </p:nvSpPr>
        <p:spPr/>
        <p:txBody>
          <a:bodyPr rtlCol="0"/>
          <a:lstStyle/>
          <a:p>
            <a:pPr rtl="0"/>
            <a:endParaRPr lang="en-US"/>
          </a:p>
        </p:txBody>
      </p:sp>
      <p:sp>
        <p:nvSpPr>
          <p:cNvPr id="4" name="Номер слайда 3"/>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0" name="Прямоугольник 9">
            <a:extLst>
              <a:ext uri="{FF2B5EF4-FFF2-40B4-BE49-F238E27FC236}">
                <a16:creationId xmlns=""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Прямоугольник 12">
            <a:extLst>
              <a:ext uri="{FF2B5EF4-FFF2-40B4-BE49-F238E27FC236}">
                <a16:creationId xmlns=""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p:cNvSpPr>
            <a:spLocks noGrp="1"/>
          </p:cNvSpPr>
          <p:nvPr>
            <p:ph type="title"/>
          </p:nvPr>
        </p:nvSpPr>
        <p:spPr>
          <a:xfrm>
            <a:off x="8458200" y="607392"/>
            <a:ext cx="3161963" cy="1645920"/>
          </a:xfrm>
        </p:spPr>
        <p:txBody>
          <a:bodyPr rtlCol="0"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Century Gothic" panose="020B0502020202020204" pitchFamily="34" charset="0"/>
                <a:ea typeface="+mn-ea"/>
                <a:cs typeface="+mn-cs"/>
              </a:defRPr>
            </a:lvl1pPr>
          </a:lstStyle>
          <a:p>
            <a:pPr rtl="0"/>
            <a:r>
              <a:rPr lang="ru-RU"/>
              <a:t>Образец заголовка</a:t>
            </a:r>
            <a:endParaRPr lang="en-US" dirty="0"/>
          </a:p>
        </p:txBody>
      </p:sp>
      <p:sp>
        <p:nvSpPr>
          <p:cNvPr id="3" name="Объект 2"/>
          <p:cNvSpPr>
            <a:spLocks noGrp="1"/>
          </p:cNvSpPr>
          <p:nvPr>
            <p:ph idx="1"/>
          </p:nvPr>
        </p:nvSpPr>
        <p:spPr>
          <a:xfrm>
            <a:off x="685800" y="609600"/>
            <a:ext cx="6858000" cy="5334000"/>
          </a:xfrm>
        </p:spPr>
        <p:txBody>
          <a:bodyPr rtlCol="0"/>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Текст 3"/>
          <p:cNvSpPr>
            <a:spLocks noGrp="1"/>
          </p:cNvSpPr>
          <p:nvPr>
            <p:ph type="body" sz="half" idx="2"/>
          </p:nvPr>
        </p:nvSpPr>
        <p:spPr>
          <a:xfrm>
            <a:off x="8458200" y="2336800"/>
            <a:ext cx="3161963" cy="3606800"/>
          </a:xfrm>
        </p:spPr>
        <p:txBody>
          <a:bodyPr rtlCol="0">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a:t>Образец текста</a:t>
            </a:r>
          </a:p>
        </p:txBody>
      </p:sp>
      <p:sp>
        <p:nvSpPr>
          <p:cNvPr id="8" name="Дата 7"/>
          <p:cNvSpPr>
            <a:spLocks noGrp="1"/>
          </p:cNvSpPr>
          <p:nvPr>
            <p:ph type="dt" sz="half" idx="10"/>
          </p:nvPr>
        </p:nvSpPr>
        <p:spPr>
          <a:xfrm>
            <a:off x="5588000" y="6035040"/>
            <a:ext cx="1955800" cy="365760"/>
          </a:xfrm>
        </p:spPr>
        <p:txBody>
          <a:bodyPr rtlCol="0"/>
          <a:lstStyle>
            <a:lvl1pPr>
              <a:defRPr>
                <a:solidFill>
                  <a:schemeClr val="tx1">
                    <a:lumMod val="85000"/>
                    <a:lumOff val="15000"/>
                  </a:schemeClr>
                </a:solidFill>
              </a:defRPr>
            </a:lvl1pPr>
          </a:lstStyle>
          <a:p>
            <a:pPr rtl="0"/>
            <a:fld id="{4A5CD4F3-DD0B-41D2-86DC-8F94F11A7635}" type="datetime1">
              <a:rPr lang="ru-RU" smtClean="0"/>
              <a:t>05.04.2022</a:t>
            </a:fld>
            <a:endParaRPr lang="en-US"/>
          </a:p>
        </p:txBody>
      </p:sp>
      <p:sp>
        <p:nvSpPr>
          <p:cNvPr id="9" name="Нижний колонтитул 8"/>
          <p:cNvSpPr>
            <a:spLocks noGrp="1"/>
          </p:cNvSpPr>
          <p:nvPr>
            <p:ph type="ftr" sz="quarter" idx="11"/>
          </p:nvPr>
        </p:nvSpPr>
        <p:spPr>
          <a:xfrm>
            <a:off x="685801" y="6035040"/>
            <a:ext cx="4584700" cy="365760"/>
          </a:xfrm>
        </p:spPr>
        <p:txBody>
          <a:bodyPr rtlCol="0"/>
          <a:lstStyle>
            <a:lvl1pPr algn="l">
              <a:defRPr/>
            </a:lvl1pPr>
          </a:lstStyle>
          <a:p>
            <a:pPr rtl="0"/>
            <a:endParaRPr lang="en-US"/>
          </a:p>
        </p:txBody>
      </p:sp>
      <p:sp>
        <p:nvSpPr>
          <p:cNvPr id="11" name="Номер слайда 10"/>
          <p:cNvSpPr>
            <a:spLocks noGrp="1"/>
          </p:cNvSpPr>
          <p:nvPr>
            <p:ph type="sldNum" sz="quarter" idx="12"/>
          </p:nvPr>
        </p:nvSpPr>
        <p:spPr>
          <a:xfrm>
            <a:off x="10396728" y="6035040"/>
            <a:ext cx="1223435" cy="36576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1" name="Прямоугольник 10">
            <a:extLst>
              <a:ext uri="{FF2B5EF4-FFF2-40B4-BE49-F238E27FC236}">
                <a16:creationId xmlns=""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Рисунок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a:t>Вставка рисунка</a:t>
            </a:r>
            <a:endParaRPr lang="en-US" dirty="0"/>
          </a:p>
        </p:txBody>
      </p:sp>
      <p:sp>
        <p:nvSpPr>
          <p:cNvPr id="5" name="Дата 4"/>
          <p:cNvSpPr>
            <a:spLocks noGrp="1"/>
          </p:cNvSpPr>
          <p:nvPr>
            <p:ph type="dt" sz="half" idx="10"/>
          </p:nvPr>
        </p:nvSpPr>
        <p:spPr>
          <a:xfrm>
            <a:off x="5662337" y="6035040"/>
            <a:ext cx="2071963" cy="365760"/>
          </a:xfrm>
        </p:spPr>
        <p:txBody>
          <a:bodyPr rtlCol="0"/>
          <a:lstStyle>
            <a:lvl1pPr>
              <a:defRPr b="1">
                <a:solidFill>
                  <a:srgbClr val="FFFFFF"/>
                </a:solidFill>
                <a:effectLst>
                  <a:outerShdw blurRad="19050" dist="6350" dir="2700000" algn="tl" rotWithShape="0">
                    <a:prstClr val="black">
                      <a:alpha val="40000"/>
                    </a:prstClr>
                  </a:outerShdw>
                </a:effectLst>
              </a:defRPr>
            </a:lvl1pPr>
          </a:lstStyle>
          <a:p>
            <a:pPr rtl="0"/>
            <a:fld id="{4225BED9-9D02-4AA4-868D-12B5B80D13D4}" type="datetime1">
              <a:rPr lang="ru-RU" smtClean="0"/>
              <a:t>05.04.2022</a:t>
            </a:fld>
            <a:endParaRPr lang="en-US" dirty="0"/>
          </a:p>
        </p:txBody>
      </p:sp>
      <p:sp>
        <p:nvSpPr>
          <p:cNvPr id="6" name="Нижний колонтитул 5"/>
          <p:cNvSpPr>
            <a:spLocks noGrp="1"/>
          </p:cNvSpPr>
          <p:nvPr>
            <p:ph type="ftr" sz="quarter" idx="11"/>
          </p:nvPr>
        </p:nvSpPr>
        <p:spPr>
          <a:xfrm>
            <a:off x="612648" y="6035040"/>
            <a:ext cx="4588002" cy="365760"/>
          </a:xfrm>
        </p:spPr>
        <p:txBody>
          <a:bodyPr rtlCol="0"/>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rtl="0"/>
            <a:endParaRPr lang="en-US" dirty="0"/>
          </a:p>
        </p:txBody>
      </p:sp>
      <p:sp>
        <p:nvSpPr>
          <p:cNvPr id="7" name="Номер слайда 6"/>
          <p:cNvSpPr>
            <a:spLocks noGrp="1"/>
          </p:cNvSpPr>
          <p:nvPr>
            <p:ph type="sldNum" sz="quarter" idx="12"/>
          </p:nvPr>
        </p:nvSpPr>
        <p:spPr>
          <a:xfrm>
            <a:off x="10396728" y="6035040"/>
            <a:ext cx="1225296" cy="365760"/>
          </a:xfrm>
        </p:spPr>
        <p:txBody>
          <a:bodyPr rtlCol="0"/>
          <a:lstStyle/>
          <a:p>
            <a:pPr rtl="0"/>
            <a:fld id="{34B7E4EF-A1BD-40F4-AB7B-04F084DD991D}" type="slidenum">
              <a:rPr lang="en-US" smtClean="0"/>
              <a:t>‹#›</a:t>
            </a:fld>
            <a:endParaRPr lang="en-US"/>
          </a:p>
        </p:txBody>
      </p:sp>
      <p:sp>
        <p:nvSpPr>
          <p:cNvPr id="12" name="Прямоугольник 11">
            <a:extLst>
              <a:ext uri="{FF2B5EF4-FFF2-40B4-BE49-F238E27FC236}">
                <a16:creationId xmlns=""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p:cNvSpPr>
            <a:spLocks noGrp="1"/>
          </p:cNvSpPr>
          <p:nvPr>
            <p:ph type="title"/>
          </p:nvPr>
        </p:nvSpPr>
        <p:spPr>
          <a:xfrm>
            <a:off x="8477250" y="603504"/>
            <a:ext cx="3144774" cy="1645920"/>
          </a:xfrm>
        </p:spPr>
        <p:txBody>
          <a:bodyPr rtlCol="0" anchor="b">
            <a:noAutofit/>
          </a:bodyPr>
          <a:lstStyle>
            <a:lvl1pPr algn="l">
              <a:lnSpc>
                <a:spcPct val="100000"/>
              </a:lnSpc>
              <a:defRPr sz="3200" b="0">
                <a:solidFill>
                  <a:schemeClr val="tx1"/>
                </a:solidFill>
                <a:latin typeface="Century Gothic" panose="020B0502020202020204" pitchFamily="34" charset="0"/>
              </a:defRPr>
            </a:lvl1pPr>
          </a:lstStyle>
          <a:p>
            <a:pPr rtl="0"/>
            <a:r>
              <a:rPr lang="ru-RU"/>
              <a:t>Образец заголовка</a:t>
            </a:r>
            <a:endParaRPr lang="en-US" dirty="0"/>
          </a:p>
        </p:txBody>
      </p:sp>
      <p:sp>
        <p:nvSpPr>
          <p:cNvPr id="4" name="Текст 3"/>
          <p:cNvSpPr>
            <a:spLocks noGrp="1"/>
          </p:cNvSpPr>
          <p:nvPr>
            <p:ph type="body" sz="half" idx="2"/>
          </p:nvPr>
        </p:nvSpPr>
        <p:spPr>
          <a:xfrm>
            <a:off x="8477250" y="2386584"/>
            <a:ext cx="3144774" cy="3511296"/>
          </a:xfrm>
        </p:spPr>
        <p:txBody>
          <a:bodyPr rtlCol="0">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a:t>Образец текста</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Вертикальный текст 2"/>
          <p:cNvSpPr>
            <a:spLocks noGrp="1"/>
          </p:cNvSpPr>
          <p:nvPr>
            <p:ph type="body" orient="vert" idx="1"/>
          </p:nvPr>
        </p:nvSpPr>
        <p:spPr/>
        <p:txBody>
          <a:bodyPr vert="eaVert"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Дата 3"/>
          <p:cNvSpPr>
            <a:spLocks noGrp="1"/>
          </p:cNvSpPr>
          <p:nvPr>
            <p:ph type="dt" sz="half" idx="10"/>
          </p:nvPr>
        </p:nvSpPr>
        <p:spPr/>
        <p:txBody>
          <a:bodyPr rtlCol="0"/>
          <a:lstStyle/>
          <a:p>
            <a:pPr rtl="0"/>
            <a:fld id="{206637FB-2A93-4CBD-BFA2-D7CF6538021B}" type="datetime1">
              <a:rPr lang="ru-RU" smtClean="0"/>
              <a:t>05.04.2022</a:t>
            </a:fld>
            <a:endParaRPr lang="en-US"/>
          </a:p>
        </p:txBody>
      </p:sp>
      <p:sp>
        <p:nvSpPr>
          <p:cNvPr id="5" name="Нижний колонтитул 4"/>
          <p:cNvSpPr>
            <a:spLocks noGrp="1"/>
          </p:cNvSpPr>
          <p:nvPr>
            <p:ph type="ftr" sz="quarter" idx="11"/>
          </p:nvPr>
        </p:nvSpPr>
        <p:spPr/>
        <p:txBody>
          <a:bodyPr rtlCol="0"/>
          <a:lstStyle/>
          <a:p>
            <a:pPr rtl="0"/>
            <a:endParaRPr lang="en-US"/>
          </a:p>
        </p:txBody>
      </p:sp>
      <p:sp>
        <p:nvSpPr>
          <p:cNvPr id="6" name="Номер слайда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991600" y="762000"/>
            <a:ext cx="2362200" cy="5257800"/>
          </a:xfrm>
        </p:spPr>
        <p:txBody>
          <a:bodyPr vert="eaVert" rtlCol="0"/>
          <a:lstStyle/>
          <a:p>
            <a:pPr rtl="0"/>
            <a:r>
              <a:rPr lang="ru-RU"/>
              <a:t>Образец заголовка</a:t>
            </a:r>
            <a:endParaRPr lang="en-US" dirty="0"/>
          </a:p>
        </p:txBody>
      </p:sp>
      <p:sp>
        <p:nvSpPr>
          <p:cNvPr id="3" name="Вертикальный текст 2"/>
          <p:cNvSpPr>
            <a:spLocks noGrp="1"/>
          </p:cNvSpPr>
          <p:nvPr>
            <p:ph type="body" orient="vert" idx="1"/>
          </p:nvPr>
        </p:nvSpPr>
        <p:spPr>
          <a:xfrm>
            <a:off x="838200" y="762000"/>
            <a:ext cx="8077200" cy="5257800"/>
          </a:xfrm>
        </p:spPr>
        <p:txBody>
          <a:bodyPr vert="eaVert"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Дата 3"/>
          <p:cNvSpPr>
            <a:spLocks noGrp="1"/>
          </p:cNvSpPr>
          <p:nvPr>
            <p:ph type="dt" sz="half" idx="10"/>
          </p:nvPr>
        </p:nvSpPr>
        <p:spPr/>
        <p:txBody>
          <a:bodyPr rtlCol="0"/>
          <a:lstStyle/>
          <a:p>
            <a:pPr rtl="0"/>
            <a:fld id="{CF524C86-1CBF-4FDC-97D7-01157E908D38}" type="datetime1">
              <a:rPr lang="ru-RU" smtClean="0"/>
              <a:t>05.04.2022</a:t>
            </a:fld>
            <a:endParaRPr lang="en-US"/>
          </a:p>
        </p:txBody>
      </p:sp>
      <p:sp>
        <p:nvSpPr>
          <p:cNvPr id="5" name="Нижний колонтитул 4"/>
          <p:cNvSpPr>
            <a:spLocks noGrp="1"/>
          </p:cNvSpPr>
          <p:nvPr>
            <p:ph type="ftr" sz="quarter" idx="11"/>
          </p:nvPr>
        </p:nvSpPr>
        <p:spPr/>
        <p:txBody>
          <a:bodyPr rtlCol="0"/>
          <a:lstStyle/>
          <a:p>
            <a:pPr rtl="0"/>
            <a:endParaRPr lang="en-US"/>
          </a:p>
        </p:txBody>
      </p:sp>
      <p:sp>
        <p:nvSpPr>
          <p:cNvPr id="6" name="Номер слайда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91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useBgFill="1">
        <p:nvSpPr>
          <p:cNvPr id="9" name="Прямоугольник 8">
            <a:extLst>
              <a:ext uri="{FF2B5EF4-FFF2-40B4-BE49-F238E27FC236}">
                <a16:creationId xmlns=""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7" name="Прямоугольник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Прямоугольник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Заголовок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pPr rtl="0"/>
            <a:r>
              <a:rPr lang="ru" dirty="0"/>
              <a:t>Стиль образца заголовка</a:t>
            </a:r>
            <a:endParaRPr lang="en-US" dirty="0"/>
          </a:p>
        </p:txBody>
      </p:sp>
      <p:sp>
        <p:nvSpPr>
          <p:cNvPr id="3" name="Текст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rtl="0"/>
            <a:r>
              <a:rPr lang="ru" dirty="0"/>
              <a:t>Щелкните, чтобы изменить стили текста образца слайда</a:t>
            </a:r>
          </a:p>
          <a:p>
            <a:pPr lvl="1" rtl="0"/>
            <a:r>
              <a:rPr lang="ru" dirty="0"/>
              <a:t>Второй уровень</a:t>
            </a:r>
          </a:p>
          <a:p>
            <a:pPr lvl="2" rtl="0"/>
            <a:r>
              <a:rPr lang="ru" dirty="0"/>
              <a:t>Третий уровень</a:t>
            </a:r>
          </a:p>
          <a:p>
            <a:pPr lvl="3" rtl="0"/>
            <a:r>
              <a:rPr lang="ru" dirty="0"/>
              <a:t>Четвертый уровень</a:t>
            </a:r>
          </a:p>
          <a:p>
            <a:pPr lvl="4" rtl="0"/>
            <a:r>
              <a:rPr lang="ru" dirty="0"/>
              <a:t>Пятый уровень</a:t>
            </a:r>
            <a:endParaRPr lang="en-US" dirty="0"/>
          </a:p>
        </p:txBody>
      </p:sp>
      <p:sp>
        <p:nvSpPr>
          <p:cNvPr id="4" name="Дата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latin typeface="Century Gothic" panose="020B0502020202020204" pitchFamily="34" charset="0"/>
              </a:defRPr>
            </a:lvl1pPr>
          </a:lstStyle>
          <a:p>
            <a:fld id="{C16BE775-1C9E-48DD-93B9-3187A540B86B}" type="datetime1">
              <a:rPr lang="ru-RU" smtClean="0"/>
              <a:t>05.04.2022</a:t>
            </a:fld>
            <a:endParaRPr lang="en-US" dirty="0"/>
          </a:p>
        </p:txBody>
      </p:sp>
      <p:sp>
        <p:nvSpPr>
          <p:cNvPr id="5" name="Нижний колонтитул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latin typeface="Century Gothic" panose="020B0502020202020204" pitchFamily="34" charset="0"/>
              </a:defRPr>
            </a:lvl1pPr>
          </a:lstStyle>
          <a:p>
            <a:endParaRPr lang="en-US" dirty="0"/>
          </a:p>
        </p:txBody>
      </p:sp>
      <p:sp>
        <p:nvSpPr>
          <p:cNvPr id="6" name="Номер слайда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latin typeface="Century Gothic" panose="020B0502020202020204" pitchFamily="34" charset="0"/>
              </a:defRPr>
            </a:lvl1pPr>
          </a:lstStyle>
          <a:p>
            <a:fld id="{34B7E4EF-A1BD-40F4-AB7B-04F084DD991D}" type="slidenum">
              <a:rPr lang="en-US" smtClean="0"/>
              <a:pPr/>
              <a:t>‹#›</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Century Gothic" panose="020B0502020202020204" pitchFamily="34" charset="0"/>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Century Gothic" panose="020B0502020202020204" pitchFamily="34" charset="0"/>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Century Gothic" panose="020B0502020202020204" pitchFamily="34" charset="0"/>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Century Gothic" panose="020B0502020202020204" pitchFamily="34" charset="0"/>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Century Gothic" panose="020B0502020202020204" pitchFamily="34" charset="0"/>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Century Gothic" panose="020B0502020202020204" pitchFamily="34" charset="0"/>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9.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8.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Изображение ткани, стола, красного цвета, покрытия&#10;&#10;Автоматически созданное описание">
            <a:extLst>
              <a:ext uri="{FF2B5EF4-FFF2-40B4-BE49-F238E27FC236}">
                <a16:creationId xmlns="" xmlns:a16="http://schemas.microsoft.com/office/drawing/2014/main" id="{5C002EE5-E4FF-463C-8DAA-9AC0B6D407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29" name="Прямоугольник 22">
            <a:extLst>
              <a:ext uri="{FF2B5EF4-FFF2-40B4-BE49-F238E27FC236}">
                <a16:creationId xmlns="" xmlns:a16="http://schemas.microsoft.com/office/drawing/2014/main" id="{F5380E9A-163E-4576-BCDD-0A450B7E909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79943" y="237744"/>
            <a:ext cx="7652977" cy="6382512"/>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Прямоугольник 24">
            <a:extLst>
              <a:ext uri="{FF2B5EF4-FFF2-40B4-BE49-F238E27FC236}">
                <a16:creationId xmlns="" xmlns:a16="http://schemas.microsoft.com/office/drawing/2014/main" id="{88DDEF77-9746-4D83-91F9-442A2487E66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17103" y="374904"/>
            <a:ext cx="7340156"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a:extLst>
              <a:ext uri="{FF2B5EF4-FFF2-40B4-BE49-F238E27FC236}">
                <a16:creationId xmlns="" xmlns:a16="http://schemas.microsoft.com/office/drawing/2014/main" id="{92C9295F-E638-4F61-AFE2-CF3E40556031}"/>
              </a:ext>
            </a:extLst>
          </p:cNvPr>
          <p:cNvSpPr>
            <a:spLocks noGrp="1"/>
          </p:cNvSpPr>
          <p:nvPr>
            <p:ph type="title"/>
          </p:nvPr>
        </p:nvSpPr>
        <p:spPr>
          <a:xfrm>
            <a:off x="4828583" y="1876590"/>
            <a:ext cx="6718433" cy="1746504"/>
          </a:xfrm>
        </p:spPr>
        <p:txBody>
          <a:bodyPr rtlCol="0">
            <a:normAutofit fontScale="90000"/>
          </a:bodyPr>
          <a:lstStyle/>
          <a:p>
            <a:pPr algn="ctr"/>
            <a:r>
              <a:rPr lang="ru-RU" sz="4400" b="1" dirty="0">
                <a:solidFill>
                  <a:schemeClr val="tx1">
                    <a:lumMod val="75000"/>
                    <a:lumOff val="25000"/>
                  </a:schemeClr>
                </a:solidFill>
              </a:rPr>
              <a:t>Приёмы работы со словарными словами в начальной школе.</a:t>
            </a:r>
            <a:endParaRPr lang="en-US" sz="4400" b="1" dirty="0">
              <a:solidFill>
                <a:schemeClr val="tx1">
                  <a:lumMod val="75000"/>
                  <a:lumOff val="25000"/>
                </a:schemeClr>
              </a:solidFill>
            </a:endParaRPr>
          </a:p>
        </p:txBody>
      </p:sp>
      <p:graphicFrame>
        <p:nvGraphicFramePr>
          <p:cNvPr id="31" name="Объект 2">
            <a:extLst>
              <a:ext uri="{FF2B5EF4-FFF2-40B4-BE49-F238E27FC236}">
                <a16:creationId xmlns="" xmlns:a16="http://schemas.microsoft.com/office/drawing/2014/main" id="{613FC9B6-ED9E-4F51-A217-156DA01928CD}"/>
              </a:ext>
            </a:extLst>
          </p:cNvPr>
          <p:cNvGraphicFramePr/>
          <p:nvPr>
            <p:extLst>
              <p:ext uri="{D42A27DB-BD31-4B8C-83A1-F6EECF244321}">
                <p14:modId xmlns:p14="http://schemas.microsoft.com/office/powerpoint/2010/main" val="1971787859"/>
              </p:ext>
            </p:extLst>
          </p:nvPr>
        </p:nvGraphicFramePr>
        <p:xfrm>
          <a:off x="4740752" y="2389098"/>
          <a:ext cx="6718434" cy="3645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Рисунок 4">
            <a:extLst>
              <a:ext uri="{FF2B5EF4-FFF2-40B4-BE49-F238E27FC236}">
                <a16:creationId xmlns="" xmlns:a16="http://schemas.microsoft.com/office/drawing/2014/main" id="{5B02AAB5-3684-49B2-B04C-154DF559104D}"/>
              </a:ext>
            </a:extLst>
          </p:cNvPr>
          <p:cNvPicPr>
            <a:picLocks noChangeAspect="1"/>
          </p:cNvPicPr>
          <p:nvPr/>
        </p:nvPicPr>
        <p:blipFill>
          <a:blip r:embed="rId8"/>
          <a:stretch>
            <a:fillRect/>
          </a:stretch>
        </p:blipFill>
        <p:spPr>
          <a:xfrm>
            <a:off x="5933343" y="3954510"/>
            <a:ext cx="4230991" cy="1097375"/>
          </a:xfrm>
          <a:prstGeom prst="rect">
            <a:avLst/>
          </a:prstGeom>
        </p:spPr>
      </p:pic>
    </p:spTree>
    <p:extLst>
      <p:ext uri="{BB962C8B-B14F-4D97-AF65-F5344CB8AC3E}">
        <p14:creationId xmlns:p14="http://schemas.microsoft.com/office/powerpoint/2010/main" val="1216010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63BEC33-F8E1-4A31-8A9C-A1EB72E92CF5}"/>
              </a:ext>
            </a:extLst>
          </p:cNvPr>
          <p:cNvSpPr>
            <a:spLocks noGrp="1"/>
          </p:cNvSpPr>
          <p:nvPr>
            <p:ph type="title"/>
          </p:nvPr>
        </p:nvSpPr>
        <p:spPr>
          <a:xfrm>
            <a:off x="1629156" y="2050742"/>
            <a:ext cx="8899761" cy="3293615"/>
          </a:xfrm>
        </p:spPr>
        <p:txBody>
          <a:bodyPr>
            <a:normAutofit/>
          </a:bodyPr>
          <a:lstStyle/>
          <a:p>
            <a:r>
              <a:rPr lang="ru-RU" sz="2800" dirty="0">
                <a:cs typeface="Calibri" panose="020F0502020204030204" pitchFamily="34" charset="0"/>
              </a:rPr>
              <a:t>Одной из  важных проблем  методики преподавания русского языка в начальной  школе является проблема  формирования орфографической  зоркости. Словарная работа на уроке является  одним из средств повышения орфографической грамотности учащихся. Работа со словарными словами даёт возможность активизировать словарный запас ребёнка</a:t>
            </a:r>
          </a:p>
        </p:txBody>
      </p:sp>
    </p:spTree>
    <p:extLst>
      <p:ext uri="{BB962C8B-B14F-4D97-AF65-F5344CB8AC3E}">
        <p14:creationId xmlns:p14="http://schemas.microsoft.com/office/powerpoint/2010/main" val="9200020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0208524-31A9-40F0-A2EB-8B8F113B72EC}"/>
              </a:ext>
            </a:extLst>
          </p:cNvPr>
          <p:cNvSpPr>
            <a:spLocks noGrp="1"/>
          </p:cNvSpPr>
          <p:nvPr>
            <p:ph type="title"/>
          </p:nvPr>
        </p:nvSpPr>
        <p:spPr/>
        <p:txBody>
          <a:bodyPr/>
          <a:lstStyle/>
          <a:p>
            <a:r>
              <a:rPr lang="ru-RU" dirty="0"/>
              <a:t>Из  опыта моей  работы.</a:t>
            </a:r>
          </a:p>
        </p:txBody>
      </p:sp>
      <p:pic>
        <p:nvPicPr>
          <p:cNvPr id="6" name="Объект 5">
            <a:extLst>
              <a:ext uri="{FF2B5EF4-FFF2-40B4-BE49-F238E27FC236}">
                <a16:creationId xmlns="" xmlns:a16="http://schemas.microsoft.com/office/drawing/2014/main" id="{9D190FAC-581D-42F0-AF59-788A221B368C}"/>
              </a:ext>
            </a:extLst>
          </p:cNvPr>
          <p:cNvPicPr>
            <a:picLocks noGrp="1" noChangeAspect="1"/>
          </p:cNvPicPr>
          <p:nvPr>
            <p:ph sz="half" idx="1"/>
          </p:nvPr>
        </p:nvPicPr>
        <p:blipFill>
          <a:blip r:embed="rId2"/>
          <a:stretch>
            <a:fillRect/>
          </a:stretch>
        </p:blipFill>
        <p:spPr>
          <a:xfrm>
            <a:off x="1066800" y="2237172"/>
            <a:ext cx="4664075" cy="3364637"/>
          </a:xfrm>
          <a:prstGeom prst="rect">
            <a:avLst/>
          </a:prstGeom>
        </p:spPr>
      </p:pic>
      <p:sp>
        <p:nvSpPr>
          <p:cNvPr id="4" name="Объект 3">
            <a:extLst>
              <a:ext uri="{FF2B5EF4-FFF2-40B4-BE49-F238E27FC236}">
                <a16:creationId xmlns="" xmlns:a16="http://schemas.microsoft.com/office/drawing/2014/main" id="{3E52E851-6FE2-4152-98E3-AD5D40D91190}"/>
              </a:ext>
            </a:extLst>
          </p:cNvPr>
          <p:cNvSpPr>
            <a:spLocks noGrp="1"/>
          </p:cNvSpPr>
          <p:nvPr>
            <p:ph sz="half" idx="2"/>
          </p:nvPr>
        </p:nvSpPr>
        <p:spPr/>
        <p:txBody>
          <a:bodyPr>
            <a:normAutofit lnSpcReduction="10000"/>
          </a:bodyPr>
          <a:lstStyle/>
          <a:p>
            <a:pPr marL="0" indent="0">
              <a:buNone/>
            </a:pPr>
            <a:r>
              <a:rPr lang="ru-RU" sz="2400" dirty="0"/>
              <a:t>Хороший  результат даёт изучение словарных слов  по методике Софьи Николаевны Лысенковой ( учителя- новатора).</a:t>
            </a:r>
          </a:p>
          <a:p>
            <a:pPr marL="0" indent="0">
              <a:buNone/>
            </a:pPr>
            <a:r>
              <a:rPr lang="ru-RU" sz="2400" dirty="0"/>
              <a:t>Делим все словарные слова  на блоки. Каждый  блок  на отдельном листе  бумаги и вывешивается  на доску.</a:t>
            </a:r>
          </a:p>
          <a:p>
            <a:endParaRPr lang="ru-RU" dirty="0"/>
          </a:p>
        </p:txBody>
      </p:sp>
      <p:sp>
        <p:nvSpPr>
          <p:cNvPr id="5" name="Дата 4">
            <a:extLst>
              <a:ext uri="{FF2B5EF4-FFF2-40B4-BE49-F238E27FC236}">
                <a16:creationId xmlns="" xmlns:a16="http://schemas.microsoft.com/office/drawing/2014/main" id="{174F38C1-9117-4A56-95C1-8BE9EC41ADFD}"/>
              </a:ext>
            </a:extLst>
          </p:cNvPr>
          <p:cNvSpPr>
            <a:spLocks noGrp="1"/>
          </p:cNvSpPr>
          <p:nvPr>
            <p:ph type="dt" sz="half" idx="10"/>
          </p:nvPr>
        </p:nvSpPr>
        <p:spPr/>
        <p:txBody>
          <a:bodyPr/>
          <a:lstStyle/>
          <a:p>
            <a:pPr rtl="0"/>
            <a:fld id="{156AE23C-0C45-469E-B619-DD472E6D19F8}" type="datetime1">
              <a:rPr lang="ru-RU" smtClean="0"/>
              <a:t>05.04.2022</a:t>
            </a:fld>
            <a:endParaRPr lang="en-US"/>
          </a:p>
        </p:txBody>
      </p:sp>
    </p:spTree>
    <p:extLst>
      <p:ext uri="{BB962C8B-B14F-4D97-AF65-F5344CB8AC3E}">
        <p14:creationId xmlns:p14="http://schemas.microsoft.com/office/powerpoint/2010/main" val="29890523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 xmlns:a16="http://schemas.microsoft.com/office/drawing/2014/main" id="{0FE24241-B792-48D2-93B8-664325DD59A6}"/>
              </a:ext>
            </a:extLst>
          </p:cNvPr>
          <p:cNvPicPr>
            <a:picLocks noGrp="1" noChangeAspect="1"/>
          </p:cNvPicPr>
          <p:nvPr>
            <p:ph type="pic" idx="1"/>
          </p:nvPr>
        </p:nvPicPr>
        <p:blipFill>
          <a:blip r:embed="rId2"/>
          <a:srcRect l="7640" r="7640"/>
          <a:stretch>
            <a:fillRect/>
          </a:stretch>
        </p:blipFill>
        <p:spPr>
          <a:xfrm>
            <a:off x="266330" y="107497"/>
            <a:ext cx="5002951" cy="3157492"/>
          </a:xfrm>
          <a:prstGeom prst="rect">
            <a:avLst/>
          </a:prstGeom>
        </p:spPr>
      </p:pic>
      <p:sp>
        <p:nvSpPr>
          <p:cNvPr id="3" name="Дата 2">
            <a:extLst>
              <a:ext uri="{FF2B5EF4-FFF2-40B4-BE49-F238E27FC236}">
                <a16:creationId xmlns="" xmlns:a16="http://schemas.microsoft.com/office/drawing/2014/main" id="{5D4BE70E-E64D-4AFD-BABF-F7D550327072}"/>
              </a:ext>
            </a:extLst>
          </p:cNvPr>
          <p:cNvSpPr>
            <a:spLocks noGrp="1"/>
          </p:cNvSpPr>
          <p:nvPr>
            <p:ph type="dt" sz="half" idx="10"/>
          </p:nvPr>
        </p:nvSpPr>
        <p:spPr/>
        <p:txBody>
          <a:bodyPr/>
          <a:lstStyle/>
          <a:p>
            <a:pPr rtl="0"/>
            <a:fld id="{4225BED9-9D02-4AA4-868D-12B5B80D13D4}" type="datetime1">
              <a:rPr lang="ru-RU" smtClean="0"/>
              <a:t>05.04.2022</a:t>
            </a:fld>
            <a:endParaRPr lang="en-US" dirty="0"/>
          </a:p>
        </p:txBody>
      </p:sp>
      <p:sp>
        <p:nvSpPr>
          <p:cNvPr id="5" name="Текст 4">
            <a:extLst>
              <a:ext uri="{FF2B5EF4-FFF2-40B4-BE49-F238E27FC236}">
                <a16:creationId xmlns="" xmlns:a16="http://schemas.microsoft.com/office/drawing/2014/main" id="{CB74519B-7040-4093-ACC7-0CC5630E2213}"/>
              </a:ext>
            </a:extLst>
          </p:cNvPr>
          <p:cNvSpPr>
            <a:spLocks noGrp="1"/>
          </p:cNvSpPr>
          <p:nvPr>
            <p:ph type="body" sz="half" idx="2"/>
          </p:nvPr>
        </p:nvSpPr>
        <p:spPr>
          <a:xfrm>
            <a:off x="8264186" y="532660"/>
            <a:ext cx="3144774" cy="5509748"/>
          </a:xfrm>
        </p:spPr>
        <p:txBody>
          <a:bodyPr>
            <a:normAutofit/>
          </a:bodyPr>
          <a:lstStyle/>
          <a:p>
            <a:r>
              <a:rPr lang="ru-RU" sz="3600" dirty="0">
                <a:solidFill>
                  <a:srgbClr val="92D050"/>
                </a:solidFill>
              </a:rPr>
              <a:t>О</a:t>
            </a:r>
            <a:r>
              <a:rPr lang="ru-RU" sz="3600" dirty="0"/>
              <a:t>Г</a:t>
            </a:r>
            <a:r>
              <a:rPr lang="ru-RU" sz="3600" dirty="0">
                <a:solidFill>
                  <a:srgbClr val="92D050"/>
                </a:solidFill>
              </a:rPr>
              <a:t>О</a:t>
            </a:r>
            <a:r>
              <a:rPr lang="ru-RU" sz="3600" dirty="0"/>
              <a:t>РОД</a:t>
            </a:r>
          </a:p>
          <a:p>
            <a:pPr marL="0" indent="0">
              <a:buNone/>
            </a:pPr>
            <a:r>
              <a:rPr lang="ru-RU" sz="3600" dirty="0"/>
              <a:t>К</a:t>
            </a:r>
            <a:r>
              <a:rPr lang="ru-RU" sz="3600" dirty="0">
                <a:solidFill>
                  <a:srgbClr val="92D050"/>
                </a:solidFill>
              </a:rPr>
              <a:t>О</a:t>
            </a:r>
            <a:r>
              <a:rPr lang="ru-RU" sz="3600" dirty="0"/>
              <a:t>РЗИНА</a:t>
            </a:r>
          </a:p>
          <a:p>
            <a:pPr marL="0" indent="0">
              <a:buNone/>
            </a:pPr>
            <a:r>
              <a:rPr lang="ru-RU" sz="3600" dirty="0"/>
              <a:t>К</a:t>
            </a:r>
            <a:r>
              <a:rPr lang="ru-RU" sz="3600" dirty="0">
                <a:solidFill>
                  <a:srgbClr val="92D050"/>
                </a:solidFill>
              </a:rPr>
              <a:t>А</a:t>
            </a:r>
            <a:r>
              <a:rPr lang="ru-RU" sz="3600" dirty="0"/>
              <a:t>ПУСТА</a:t>
            </a:r>
          </a:p>
          <a:p>
            <a:pPr marL="0" indent="0">
              <a:buNone/>
            </a:pPr>
            <a:r>
              <a:rPr lang="ru-RU" sz="3600" dirty="0"/>
              <a:t>ЯБЛ</a:t>
            </a:r>
            <a:r>
              <a:rPr lang="ru-RU" sz="3600" dirty="0">
                <a:solidFill>
                  <a:srgbClr val="92D050"/>
                </a:solidFill>
              </a:rPr>
              <a:t>О</a:t>
            </a:r>
            <a:r>
              <a:rPr lang="ru-RU" sz="3600" dirty="0"/>
              <a:t>К</a:t>
            </a:r>
            <a:r>
              <a:rPr lang="ru-RU" sz="3600" dirty="0">
                <a:solidFill>
                  <a:srgbClr val="92D050"/>
                </a:solidFill>
              </a:rPr>
              <a:t>О</a:t>
            </a:r>
          </a:p>
          <a:p>
            <a:pPr marL="0" indent="0">
              <a:buNone/>
            </a:pPr>
            <a:r>
              <a:rPr lang="ru-RU" sz="3600" dirty="0"/>
              <a:t>К</a:t>
            </a:r>
            <a:r>
              <a:rPr lang="ru-RU" sz="3600" dirty="0">
                <a:solidFill>
                  <a:srgbClr val="92D050"/>
                </a:solidFill>
              </a:rPr>
              <a:t>А</a:t>
            </a:r>
            <a:r>
              <a:rPr lang="ru-RU" sz="3600" dirty="0"/>
              <a:t>РТОФ</a:t>
            </a:r>
            <a:r>
              <a:rPr lang="ru-RU" sz="3600" dirty="0">
                <a:solidFill>
                  <a:srgbClr val="92D050"/>
                </a:solidFill>
              </a:rPr>
              <a:t>Е</a:t>
            </a:r>
            <a:r>
              <a:rPr lang="ru-RU" sz="3600" dirty="0"/>
              <a:t>ЛЬ</a:t>
            </a:r>
          </a:p>
          <a:p>
            <a:pPr marL="0" indent="0">
              <a:buNone/>
            </a:pPr>
            <a:r>
              <a:rPr lang="ru-RU" sz="3600" dirty="0"/>
              <a:t>М</a:t>
            </a:r>
            <a:r>
              <a:rPr lang="ru-RU" sz="3600" dirty="0">
                <a:solidFill>
                  <a:srgbClr val="92D050"/>
                </a:solidFill>
              </a:rPr>
              <a:t>О</a:t>
            </a:r>
            <a:r>
              <a:rPr lang="ru-RU" sz="3600" dirty="0"/>
              <a:t>РКО</a:t>
            </a:r>
            <a:r>
              <a:rPr lang="ru-RU" sz="3600" dirty="0">
                <a:solidFill>
                  <a:srgbClr val="92D050"/>
                </a:solidFill>
              </a:rPr>
              <a:t>В</a:t>
            </a:r>
            <a:r>
              <a:rPr lang="ru-RU" sz="3600" dirty="0"/>
              <a:t>Ь</a:t>
            </a:r>
          </a:p>
          <a:p>
            <a:endParaRPr lang="ru-RU" dirty="0"/>
          </a:p>
        </p:txBody>
      </p:sp>
      <p:pic>
        <p:nvPicPr>
          <p:cNvPr id="7" name="Рисунок 6">
            <a:extLst>
              <a:ext uri="{FF2B5EF4-FFF2-40B4-BE49-F238E27FC236}">
                <a16:creationId xmlns="" xmlns:a16="http://schemas.microsoft.com/office/drawing/2014/main" id="{967653EF-DC6A-40C2-97EA-E9130F4D0423}"/>
              </a:ext>
            </a:extLst>
          </p:cNvPr>
          <p:cNvPicPr>
            <a:picLocks noChangeAspect="1"/>
          </p:cNvPicPr>
          <p:nvPr/>
        </p:nvPicPr>
        <p:blipFill>
          <a:blip r:embed="rId3"/>
          <a:stretch>
            <a:fillRect/>
          </a:stretch>
        </p:blipFill>
        <p:spPr>
          <a:xfrm>
            <a:off x="5293081" y="107498"/>
            <a:ext cx="2441219" cy="2925610"/>
          </a:xfrm>
          <a:prstGeom prst="rect">
            <a:avLst/>
          </a:prstGeom>
        </p:spPr>
      </p:pic>
      <p:pic>
        <p:nvPicPr>
          <p:cNvPr id="8" name="Рисунок 7">
            <a:extLst>
              <a:ext uri="{FF2B5EF4-FFF2-40B4-BE49-F238E27FC236}">
                <a16:creationId xmlns="" xmlns:a16="http://schemas.microsoft.com/office/drawing/2014/main" id="{91EE4054-B0DA-43CC-94F7-7ACA4EDF14B5}"/>
              </a:ext>
            </a:extLst>
          </p:cNvPr>
          <p:cNvPicPr>
            <a:picLocks noChangeAspect="1"/>
          </p:cNvPicPr>
          <p:nvPr/>
        </p:nvPicPr>
        <p:blipFill>
          <a:blip r:embed="rId4"/>
          <a:stretch>
            <a:fillRect/>
          </a:stretch>
        </p:blipFill>
        <p:spPr>
          <a:xfrm>
            <a:off x="3850349" y="3320283"/>
            <a:ext cx="1559897" cy="1338331"/>
          </a:xfrm>
          <a:prstGeom prst="rect">
            <a:avLst/>
          </a:prstGeom>
        </p:spPr>
      </p:pic>
      <p:pic>
        <p:nvPicPr>
          <p:cNvPr id="9" name="Рисунок 8">
            <a:extLst>
              <a:ext uri="{FF2B5EF4-FFF2-40B4-BE49-F238E27FC236}">
                <a16:creationId xmlns="" xmlns:a16="http://schemas.microsoft.com/office/drawing/2014/main" id="{8AD5BC94-04B1-4BD0-B669-AE21C2AFE679}"/>
              </a:ext>
            </a:extLst>
          </p:cNvPr>
          <p:cNvPicPr>
            <a:picLocks noChangeAspect="1"/>
          </p:cNvPicPr>
          <p:nvPr/>
        </p:nvPicPr>
        <p:blipFill>
          <a:blip r:embed="rId5"/>
          <a:stretch>
            <a:fillRect/>
          </a:stretch>
        </p:blipFill>
        <p:spPr>
          <a:xfrm>
            <a:off x="3607636" y="5043360"/>
            <a:ext cx="1559897" cy="1531986"/>
          </a:xfrm>
          <a:prstGeom prst="rect">
            <a:avLst/>
          </a:prstGeom>
        </p:spPr>
      </p:pic>
      <p:pic>
        <p:nvPicPr>
          <p:cNvPr id="10" name="Рисунок 9">
            <a:extLst>
              <a:ext uri="{FF2B5EF4-FFF2-40B4-BE49-F238E27FC236}">
                <a16:creationId xmlns="" xmlns:a16="http://schemas.microsoft.com/office/drawing/2014/main" id="{E70038E5-FC55-4EC4-B6DB-3FA9184DA489}"/>
              </a:ext>
            </a:extLst>
          </p:cNvPr>
          <p:cNvPicPr>
            <a:picLocks noChangeAspect="1"/>
          </p:cNvPicPr>
          <p:nvPr/>
        </p:nvPicPr>
        <p:blipFill>
          <a:blip r:embed="rId6"/>
          <a:stretch>
            <a:fillRect/>
          </a:stretch>
        </p:blipFill>
        <p:spPr>
          <a:xfrm>
            <a:off x="147189" y="2722475"/>
            <a:ext cx="3844125" cy="4237618"/>
          </a:xfrm>
          <a:prstGeom prst="rect">
            <a:avLst/>
          </a:prstGeom>
        </p:spPr>
      </p:pic>
      <p:pic>
        <p:nvPicPr>
          <p:cNvPr id="11" name="Рисунок 10">
            <a:extLst>
              <a:ext uri="{FF2B5EF4-FFF2-40B4-BE49-F238E27FC236}">
                <a16:creationId xmlns="" xmlns:a16="http://schemas.microsoft.com/office/drawing/2014/main" id="{E829AA93-972C-4BE8-8731-AB8AA6C008BD}"/>
              </a:ext>
            </a:extLst>
          </p:cNvPr>
          <p:cNvPicPr>
            <a:picLocks noChangeAspect="1"/>
          </p:cNvPicPr>
          <p:nvPr/>
        </p:nvPicPr>
        <p:blipFill rotWithShape="1">
          <a:blip r:embed="rId7"/>
          <a:srcRect l="632" r="22803"/>
          <a:stretch/>
        </p:blipFill>
        <p:spPr>
          <a:xfrm>
            <a:off x="5332468" y="3009280"/>
            <a:ext cx="2805344" cy="3664007"/>
          </a:xfrm>
          <a:prstGeom prst="rect">
            <a:avLst/>
          </a:prstGeom>
        </p:spPr>
      </p:pic>
    </p:spTree>
    <p:extLst>
      <p:ext uri="{BB962C8B-B14F-4D97-AF65-F5344CB8AC3E}">
        <p14:creationId xmlns:p14="http://schemas.microsoft.com/office/powerpoint/2010/main" val="318343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 xmlns:a16="http://schemas.microsoft.com/office/drawing/2014/main" id="{52A83079-AF81-4D52-B448-C608929FBD28}"/>
              </a:ext>
            </a:extLst>
          </p:cNvPr>
          <p:cNvSpPr>
            <a:spLocks noGrp="1"/>
          </p:cNvSpPr>
          <p:nvPr>
            <p:ph idx="1"/>
          </p:nvPr>
        </p:nvSpPr>
        <p:spPr>
          <a:xfrm>
            <a:off x="1066800" y="609600"/>
            <a:ext cx="10058400" cy="5343144"/>
          </a:xfrm>
        </p:spPr>
        <p:txBody>
          <a:bodyPr>
            <a:normAutofit fontScale="92500" lnSpcReduction="10000"/>
          </a:bodyPr>
          <a:lstStyle/>
          <a:p>
            <a:r>
              <a:rPr lang="ru-RU" sz="3200" dirty="0"/>
              <a:t>На первом уроке записываем слова в словарики, ставим ударение</a:t>
            </a:r>
          </a:p>
          <a:p>
            <a:r>
              <a:rPr lang="ru-RU" sz="3200" dirty="0"/>
              <a:t>На втором уроке делим слова на слоги</a:t>
            </a:r>
          </a:p>
          <a:p>
            <a:r>
              <a:rPr lang="ru-RU" sz="3200" dirty="0"/>
              <a:t>На третьем уроке  составляем и записываем предложения с этими словами</a:t>
            </a:r>
          </a:p>
          <a:p>
            <a:r>
              <a:rPr lang="ru-RU" sz="3200" dirty="0"/>
              <a:t>На четвёртом уроке записываем эти слова в алфавитном порядке</a:t>
            </a:r>
          </a:p>
          <a:p>
            <a:r>
              <a:rPr lang="ru-RU" sz="3200" dirty="0"/>
              <a:t>На пятом уроке записываем эти слова под диктовку.</a:t>
            </a:r>
          </a:p>
          <a:p>
            <a:r>
              <a:rPr lang="ru-RU" sz="3200" dirty="0"/>
              <a:t>  Затем  блок  меняю.</a:t>
            </a:r>
          </a:p>
          <a:p>
            <a:endParaRPr lang="ru-RU" dirty="0"/>
          </a:p>
        </p:txBody>
      </p:sp>
      <p:sp>
        <p:nvSpPr>
          <p:cNvPr id="4" name="Дата 3">
            <a:extLst>
              <a:ext uri="{FF2B5EF4-FFF2-40B4-BE49-F238E27FC236}">
                <a16:creationId xmlns="" xmlns:a16="http://schemas.microsoft.com/office/drawing/2014/main" id="{6E4EA450-D4B4-41D4-91B8-513D09164B91}"/>
              </a:ext>
            </a:extLst>
          </p:cNvPr>
          <p:cNvSpPr>
            <a:spLocks noGrp="1"/>
          </p:cNvSpPr>
          <p:nvPr>
            <p:ph type="dt" sz="half" idx="10"/>
          </p:nvPr>
        </p:nvSpPr>
        <p:spPr/>
        <p:txBody>
          <a:bodyPr/>
          <a:lstStyle/>
          <a:p>
            <a:pPr rtl="0"/>
            <a:fld id="{7EA467F0-67F1-4FFB-84D6-E0366AF5D58F}" type="datetime1">
              <a:rPr lang="ru-RU" smtClean="0"/>
              <a:t>05.04.2022</a:t>
            </a:fld>
            <a:endParaRPr lang="en-US"/>
          </a:p>
        </p:txBody>
      </p:sp>
    </p:spTree>
    <p:extLst>
      <p:ext uri="{BB962C8B-B14F-4D97-AF65-F5344CB8AC3E}">
        <p14:creationId xmlns:p14="http://schemas.microsoft.com/office/powerpoint/2010/main" val="10395823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B584D44-05BF-4047-A4A2-BB53206512F2}"/>
              </a:ext>
            </a:extLst>
          </p:cNvPr>
          <p:cNvSpPr>
            <a:spLocks noGrp="1"/>
          </p:cNvSpPr>
          <p:nvPr>
            <p:ph type="title"/>
          </p:nvPr>
        </p:nvSpPr>
        <p:spPr>
          <a:xfrm>
            <a:off x="8458200" y="607392"/>
            <a:ext cx="3161963" cy="967408"/>
          </a:xfrm>
        </p:spPr>
        <p:txBody>
          <a:bodyPr>
            <a:normAutofit/>
          </a:bodyPr>
          <a:lstStyle/>
          <a:p>
            <a:r>
              <a:rPr lang="ru-RU" sz="4000" b="1" dirty="0"/>
              <a:t>Ж</a:t>
            </a:r>
            <a:r>
              <a:rPr lang="ru-RU" sz="4000" b="1" dirty="0">
                <a:solidFill>
                  <a:srgbClr val="92D050"/>
                </a:solidFill>
              </a:rPr>
              <a:t>И</a:t>
            </a:r>
            <a:r>
              <a:rPr lang="ru-RU" sz="4000" b="1" dirty="0"/>
              <a:t>ВОТНЫЕ</a:t>
            </a:r>
          </a:p>
        </p:txBody>
      </p:sp>
      <p:pic>
        <p:nvPicPr>
          <p:cNvPr id="6" name="Объект 5">
            <a:extLst>
              <a:ext uri="{FF2B5EF4-FFF2-40B4-BE49-F238E27FC236}">
                <a16:creationId xmlns="" xmlns:a16="http://schemas.microsoft.com/office/drawing/2014/main" id="{61D8D8C7-B44E-40D9-BBA8-310063C1A450}"/>
              </a:ext>
            </a:extLst>
          </p:cNvPr>
          <p:cNvPicPr>
            <a:picLocks noGrp="1" noChangeAspect="1"/>
          </p:cNvPicPr>
          <p:nvPr>
            <p:ph idx="1"/>
          </p:nvPr>
        </p:nvPicPr>
        <p:blipFill>
          <a:blip r:embed="rId2"/>
          <a:stretch>
            <a:fillRect/>
          </a:stretch>
        </p:blipFill>
        <p:spPr>
          <a:xfrm>
            <a:off x="386592" y="426720"/>
            <a:ext cx="2656840" cy="2656840"/>
          </a:xfrm>
          <a:prstGeom prst="rect">
            <a:avLst/>
          </a:prstGeom>
        </p:spPr>
      </p:pic>
      <p:sp>
        <p:nvSpPr>
          <p:cNvPr id="4" name="Текст 3">
            <a:extLst>
              <a:ext uri="{FF2B5EF4-FFF2-40B4-BE49-F238E27FC236}">
                <a16:creationId xmlns="" xmlns:a16="http://schemas.microsoft.com/office/drawing/2014/main" id="{A6A81005-763D-4BEA-BB6E-31F10FD4260B}"/>
              </a:ext>
            </a:extLst>
          </p:cNvPr>
          <p:cNvSpPr>
            <a:spLocks noGrp="1"/>
          </p:cNvSpPr>
          <p:nvPr>
            <p:ph type="body" sz="half" idx="2"/>
          </p:nvPr>
        </p:nvSpPr>
        <p:spPr>
          <a:xfrm>
            <a:off x="8458200" y="1574800"/>
            <a:ext cx="3161963" cy="4064000"/>
          </a:xfrm>
        </p:spPr>
        <p:txBody>
          <a:bodyPr>
            <a:normAutofit/>
          </a:bodyPr>
          <a:lstStyle/>
          <a:p>
            <a:pPr marL="0" indent="0">
              <a:buNone/>
            </a:pPr>
            <a:r>
              <a:rPr lang="ru-RU" sz="3600" dirty="0"/>
              <a:t>Л</a:t>
            </a:r>
            <a:r>
              <a:rPr lang="ru-RU" sz="3600" dirty="0">
                <a:solidFill>
                  <a:srgbClr val="92D050"/>
                </a:solidFill>
              </a:rPr>
              <a:t>И</a:t>
            </a:r>
            <a:r>
              <a:rPr lang="ru-RU" sz="3600" dirty="0"/>
              <a:t>СИЦА</a:t>
            </a:r>
          </a:p>
          <a:p>
            <a:pPr marL="0" indent="0">
              <a:buNone/>
            </a:pPr>
            <a:r>
              <a:rPr lang="ru-RU" sz="3600" dirty="0"/>
              <a:t>М</a:t>
            </a:r>
            <a:r>
              <a:rPr lang="ru-RU" sz="3600" dirty="0">
                <a:solidFill>
                  <a:srgbClr val="92D050"/>
                </a:solidFill>
              </a:rPr>
              <a:t>Е</a:t>
            </a:r>
            <a:r>
              <a:rPr lang="ru-RU" sz="3600" dirty="0"/>
              <a:t>ДВЕДЬ</a:t>
            </a:r>
          </a:p>
          <a:p>
            <a:pPr marL="0" indent="0">
              <a:buNone/>
            </a:pPr>
            <a:r>
              <a:rPr lang="ru-RU" sz="3600" dirty="0"/>
              <a:t>С</a:t>
            </a:r>
            <a:r>
              <a:rPr lang="ru-RU" sz="3600" dirty="0">
                <a:solidFill>
                  <a:srgbClr val="92D050"/>
                </a:solidFill>
              </a:rPr>
              <a:t>О</a:t>
            </a:r>
            <a:r>
              <a:rPr lang="ru-RU" sz="3600" dirty="0"/>
              <a:t>БАКА</a:t>
            </a:r>
          </a:p>
          <a:p>
            <a:pPr marL="0" indent="0">
              <a:buNone/>
            </a:pPr>
            <a:r>
              <a:rPr lang="ru-RU" sz="3600" dirty="0">
                <a:solidFill>
                  <a:srgbClr val="92D050"/>
                </a:solidFill>
              </a:rPr>
              <a:t>О</a:t>
            </a:r>
            <a:r>
              <a:rPr lang="ru-RU" sz="3600" dirty="0"/>
              <a:t>Б</a:t>
            </a:r>
            <a:r>
              <a:rPr lang="ru-RU" sz="3600" dirty="0">
                <a:solidFill>
                  <a:srgbClr val="92D050"/>
                </a:solidFill>
              </a:rPr>
              <a:t>Е</a:t>
            </a:r>
            <a:r>
              <a:rPr lang="ru-RU" sz="3600" dirty="0"/>
              <a:t>ЗЬЯНА</a:t>
            </a:r>
          </a:p>
          <a:p>
            <a:pPr marL="0" indent="0">
              <a:buNone/>
            </a:pPr>
            <a:r>
              <a:rPr lang="ru-RU" sz="3600" dirty="0"/>
              <a:t>ЗА</a:t>
            </a:r>
            <a:r>
              <a:rPr lang="ru-RU" sz="3600" dirty="0">
                <a:solidFill>
                  <a:srgbClr val="92D050"/>
                </a:solidFill>
              </a:rPr>
              <a:t>Я</a:t>
            </a:r>
            <a:r>
              <a:rPr lang="ru-RU" sz="3600" dirty="0"/>
              <a:t>Ц</a:t>
            </a:r>
          </a:p>
          <a:p>
            <a:endParaRPr lang="ru-RU" dirty="0"/>
          </a:p>
        </p:txBody>
      </p:sp>
      <p:sp>
        <p:nvSpPr>
          <p:cNvPr id="5" name="Дата 4">
            <a:extLst>
              <a:ext uri="{FF2B5EF4-FFF2-40B4-BE49-F238E27FC236}">
                <a16:creationId xmlns="" xmlns:a16="http://schemas.microsoft.com/office/drawing/2014/main" id="{D9CF7776-97DE-4F43-86C7-7DF3F8AA8534}"/>
              </a:ext>
            </a:extLst>
          </p:cNvPr>
          <p:cNvSpPr>
            <a:spLocks noGrp="1"/>
          </p:cNvSpPr>
          <p:nvPr>
            <p:ph type="dt" sz="half" idx="10"/>
          </p:nvPr>
        </p:nvSpPr>
        <p:spPr/>
        <p:txBody>
          <a:bodyPr/>
          <a:lstStyle/>
          <a:p>
            <a:pPr rtl="0"/>
            <a:fld id="{4A5CD4F3-DD0B-41D2-86DC-8F94F11A7635}" type="datetime1">
              <a:rPr lang="ru-RU" smtClean="0"/>
              <a:t>05.04.2022</a:t>
            </a:fld>
            <a:endParaRPr lang="en-US"/>
          </a:p>
        </p:txBody>
      </p:sp>
      <p:pic>
        <p:nvPicPr>
          <p:cNvPr id="9" name="Рисунок 8">
            <a:extLst>
              <a:ext uri="{FF2B5EF4-FFF2-40B4-BE49-F238E27FC236}">
                <a16:creationId xmlns="" xmlns:a16="http://schemas.microsoft.com/office/drawing/2014/main" id="{FE4CDBE8-D474-46EC-A3F9-A2F1DEB6CBEF}"/>
              </a:ext>
            </a:extLst>
          </p:cNvPr>
          <p:cNvPicPr>
            <a:picLocks noChangeAspect="1"/>
          </p:cNvPicPr>
          <p:nvPr/>
        </p:nvPicPr>
        <p:blipFill>
          <a:blip r:embed="rId3"/>
          <a:stretch>
            <a:fillRect/>
          </a:stretch>
        </p:blipFill>
        <p:spPr>
          <a:xfrm>
            <a:off x="4650319" y="2062480"/>
            <a:ext cx="3500211" cy="4419600"/>
          </a:xfrm>
          <a:prstGeom prst="rect">
            <a:avLst/>
          </a:prstGeom>
        </p:spPr>
      </p:pic>
      <p:pic>
        <p:nvPicPr>
          <p:cNvPr id="10" name="Рисунок 9">
            <a:extLst>
              <a:ext uri="{FF2B5EF4-FFF2-40B4-BE49-F238E27FC236}">
                <a16:creationId xmlns="" xmlns:a16="http://schemas.microsoft.com/office/drawing/2014/main" id="{BE1D8B2B-9657-4AB5-BBBA-33E52F599FD2}"/>
              </a:ext>
            </a:extLst>
          </p:cNvPr>
          <p:cNvPicPr>
            <a:picLocks noChangeAspect="1"/>
          </p:cNvPicPr>
          <p:nvPr/>
        </p:nvPicPr>
        <p:blipFill>
          <a:blip r:embed="rId4"/>
          <a:stretch>
            <a:fillRect/>
          </a:stretch>
        </p:blipFill>
        <p:spPr>
          <a:xfrm>
            <a:off x="386592" y="3083561"/>
            <a:ext cx="3231225" cy="3398520"/>
          </a:xfrm>
          <a:prstGeom prst="rect">
            <a:avLst/>
          </a:prstGeom>
        </p:spPr>
      </p:pic>
      <p:pic>
        <p:nvPicPr>
          <p:cNvPr id="11" name="Рисунок 10">
            <a:extLst>
              <a:ext uri="{FF2B5EF4-FFF2-40B4-BE49-F238E27FC236}">
                <a16:creationId xmlns="" xmlns:a16="http://schemas.microsoft.com/office/drawing/2014/main" id="{99AB2F1C-0386-4AFB-9927-742A7DEBBDD7}"/>
              </a:ext>
            </a:extLst>
          </p:cNvPr>
          <p:cNvPicPr>
            <a:picLocks noChangeAspect="1"/>
          </p:cNvPicPr>
          <p:nvPr/>
        </p:nvPicPr>
        <p:blipFill>
          <a:blip r:embed="rId5"/>
          <a:stretch>
            <a:fillRect/>
          </a:stretch>
        </p:blipFill>
        <p:spPr>
          <a:xfrm>
            <a:off x="5968278" y="457200"/>
            <a:ext cx="1839595" cy="1839595"/>
          </a:xfrm>
          <a:prstGeom prst="rect">
            <a:avLst/>
          </a:prstGeom>
        </p:spPr>
      </p:pic>
      <p:pic>
        <p:nvPicPr>
          <p:cNvPr id="12" name="Рисунок 11">
            <a:extLst>
              <a:ext uri="{FF2B5EF4-FFF2-40B4-BE49-F238E27FC236}">
                <a16:creationId xmlns="" xmlns:a16="http://schemas.microsoft.com/office/drawing/2014/main" id="{E7D90C30-E7BF-4613-B0E4-9F49167E2899}"/>
              </a:ext>
            </a:extLst>
          </p:cNvPr>
          <p:cNvPicPr>
            <a:picLocks noChangeAspect="1"/>
          </p:cNvPicPr>
          <p:nvPr/>
        </p:nvPicPr>
        <p:blipFill>
          <a:blip r:embed="rId6"/>
          <a:stretch>
            <a:fillRect/>
          </a:stretch>
        </p:blipFill>
        <p:spPr>
          <a:xfrm>
            <a:off x="2607528" y="1296352"/>
            <a:ext cx="3053080" cy="3053080"/>
          </a:xfrm>
          <a:prstGeom prst="rect">
            <a:avLst/>
          </a:prstGeom>
        </p:spPr>
      </p:pic>
    </p:spTree>
    <p:extLst>
      <p:ext uri="{BB962C8B-B14F-4D97-AF65-F5344CB8AC3E}">
        <p14:creationId xmlns:p14="http://schemas.microsoft.com/office/powerpoint/2010/main" val="14505158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9E56513-D011-48FA-A5D6-3FD1CBD01ECB}"/>
              </a:ext>
            </a:extLst>
          </p:cNvPr>
          <p:cNvSpPr>
            <a:spLocks noGrp="1"/>
          </p:cNvSpPr>
          <p:nvPr>
            <p:ph type="title"/>
          </p:nvPr>
        </p:nvSpPr>
        <p:spPr>
          <a:xfrm>
            <a:off x="1629156" y="2275165"/>
            <a:ext cx="8933688" cy="1153835"/>
          </a:xfrm>
        </p:spPr>
        <p:txBody>
          <a:bodyPr>
            <a:normAutofit/>
          </a:bodyPr>
          <a:lstStyle/>
          <a:p>
            <a:r>
              <a:rPr lang="ru-RU" sz="4800" dirty="0"/>
              <a:t>Ещё  один  способ</a:t>
            </a:r>
          </a:p>
        </p:txBody>
      </p:sp>
      <p:sp>
        <p:nvSpPr>
          <p:cNvPr id="3" name="Текст 2">
            <a:extLst>
              <a:ext uri="{FF2B5EF4-FFF2-40B4-BE49-F238E27FC236}">
                <a16:creationId xmlns="" xmlns:a16="http://schemas.microsoft.com/office/drawing/2014/main" id="{197252F2-A911-46F8-913E-B80A740B7771}"/>
              </a:ext>
            </a:extLst>
          </p:cNvPr>
          <p:cNvSpPr>
            <a:spLocks noGrp="1"/>
          </p:cNvSpPr>
          <p:nvPr>
            <p:ph type="body" idx="1"/>
          </p:nvPr>
        </p:nvSpPr>
        <p:spPr>
          <a:xfrm>
            <a:off x="1629156" y="3505200"/>
            <a:ext cx="8939784" cy="1634062"/>
          </a:xfrm>
        </p:spPr>
        <p:txBody>
          <a:bodyPr/>
          <a:lstStyle/>
          <a:p>
            <a:r>
              <a:rPr lang="ru-RU" sz="3600" dirty="0"/>
              <a:t>Обращение  к  этимологии   слова</a:t>
            </a:r>
          </a:p>
          <a:p>
            <a:endParaRPr lang="ru-RU" dirty="0"/>
          </a:p>
        </p:txBody>
      </p:sp>
    </p:spTree>
    <p:extLst>
      <p:ext uri="{BB962C8B-B14F-4D97-AF65-F5344CB8AC3E}">
        <p14:creationId xmlns:p14="http://schemas.microsoft.com/office/powerpoint/2010/main" val="3290036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DA4D6618-5367-42FC-AFEB-72BE2FFE1B24}"/>
              </a:ext>
            </a:extLst>
          </p:cNvPr>
          <p:cNvSpPr>
            <a:spLocks noGrp="1"/>
          </p:cNvSpPr>
          <p:nvPr>
            <p:ph type="title"/>
          </p:nvPr>
        </p:nvSpPr>
        <p:spPr/>
        <p:txBody>
          <a:bodyPr>
            <a:normAutofit/>
          </a:bodyPr>
          <a:lstStyle/>
          <a:p>
            <a:r>
              <a:rPr lang="ru-RU" sz="5400" dirty="0"/>
              <a:t>Б</a:t>
            </a:r>
            <a:r>
              <a:rPr lang="ru-RU" sz="5400" dirty="0">
                <a:solidFill>
                  <a:srgbClr val="92D050"/>
                </a:solidFill>
              </a:rPr>
              <a:t>Е</a:t>
            </a:r>
            <a:r>
              <a:rPr lang="ru-RU" sz="5400" dirty="0"/>
              <a:t>РЁЗА</a:t>
            </a:r>
          </a:p>
        </p:txBody>
      </p:sp>
      <p:sp>
        <p:nvSpPr>
          <p:cNvPr id="3" name="Объект 2">
            <a:extLst>
              <a:ext uri="{FF2B5EF4-FFF2-40B4-BE49-F238E27FC236}">
                <a16:creationId xmlns="" xmlns:a16="http://schemas.microsoft.com/office/drawing/2014/main" id="{3DB5577C-A8C2-4500-9F9C-42DD5B09D04B}"/>
              </a:ext>
            </a:extLst>
          </p:cNvPr>
          <p:cNvSpPr>
            <a:spLocks noGrp="1"/>
          </p:cNvSpPr>
          <p:nvPr>
            <p:ph sz="half" idx="1"/>
          </p:nvPr>
        </p:nvSpPr>
        <p:spPr/>
        <p:txBody>
          <a:bodyPr/>
          <a:lstStyle/>
          <a:p>
            <a:pPr marL="0" indent="0">
              <a:buNone/>
            </a:pPr>
            <a:r>
              <a:rPr lang="ru-RU" sz="3600" dirty="0"/>
              <a:t>Б</a:t>
            </a:r>
            <a:r>
              <a:rPr lang="ru-RU" sz="3600" dirty="0">
                <a:solidFill>
                  <a:srgbClr val="92D050"/>
                </a:solidFill>
              </a:rPr>
              <a:t>е</a:t>
            </a:r>
            <a:r>
              <a:rPr lang="ru-RU" sz="3600" dirty="0"/>
              <a:t>рёза  -  дерево  с б</a:t>
            </a:r>
            <a:r>
              <a:rPr lang="ru-RU" sz="3600" dirty="0">
                <a:solidFill>
                  <a:srgbClr val="92D050"/>
                </a:solidFill>
              </a:rPr>
              <a:t>е</a:t>
            </a:r>
            <a:r>
              <a:rPr lang="ru-RU" sz="3600" dirty="0"/>
              <a:t>лой  корой.</a:t>
            </a:r>
          </a:p>
          <a:p>
            <a:pPr marL="0" indent="0">
              <a:buNone/>
            </a:pPr>
            <a:endParaRPr lang="ru-RU" dirty="0"/>
          </a:p>
        </p:txBody>
      </p:sp>
      <p:pic>
        <p:nvPicPr>
          <p:cNvPr id="6" name="Объект 5">
            <a:extLst>
              <a:ext uri="{FF2B5EF4-FFF2-40B4-BE49-F238E27FC236}">
                <a16:creationId xmlns="" xmlns:a16="http://schemas.microsoft.com/office/drawing/2014/main" id="{40307BA3-5335-486A-A7B8-3433274CB68A}"/>
              </a:ext>
            </a:extLst>
          </p:cNvPr>
          <p:cNvPicPr>
            <a:picLocks noGrp="1" noChangeAspect="1"/>
          </p:cNvPicPr>
          <p:nvPr>
            <p:ph sz="half" idx="2"/>
          </p:nvPr>
        </p:nvPicPr>
        <p:blipFill>
          <a:blip r:embed="rId2"/>
          <a:stretch>
            <a:fillRect/>
          </a:stretch>
        </p:blipFill>
        <p:spPr>
          <a:xfrm>
            <a:off x="6705600" y="642594"/>
            <a:ext cx="4663440" cy="5545255"/>
          </a:xfrm>
          <a:prstGeom prst="rect">
            <a:avLst/>
          </a:prstGeom>
        </p:spPr>
      </p:pic>
      <p:sp>
        <p:nvSpPr>
          <p:cNvPr id="5" name="Дата 4">
            <a:extLst>
              <a:ext uri="{FF2B5EF4-FFF2-40B4-BE49-F238E27FC236}">
                <a16:creationId xmlns="" xmlns:a16="http://schemas.microsoft.com/office/drawing/2014/main" id="{FF6E41B0-ECCA-47D9-88A4-2F39ADD96ED2}"/>
              </a:ext>
            </a:extLst>
          </p:cNvPr>
          <p:cNvSpPr>
            <a:spLocks noGrp="1"/>
          </p:cNvSpPr>
          <p:nvPr>
            <p:ph type="dt" sz="half" idx="10"/>
          </p:nvPr>
        </p:nvSpPr>
        <p:spPr/>
        <p:txBody>
          <a:bodyPr/>
          <a:lstStyle/>
          <a:p>
            <a:pPr rtl="0"/>
            <a:fld id="{156AE23C-0C45-469E-B619-DD472E6D19F8}" type="datetime1">
              <a:rPr lang="ru-RU" smtClean="0"/>
              <a:t>05.04.2022</a:t>
            </a:fld>
            <a:endParaRPr lang="en-US"/>
          </a:p>
        </p:txBody>
      </p:sp>
    </p:spTree>
    <p:extLst>
      <p:ext uri="{BB962C8B-B14F-4D97-AF65-F5344CB8AC3E}">
        <p14:creationId xmlns:p14="http://schemas.microsoft.com/office/powerpoint/2010/main" val="7049989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5897C0DE-D088-478C-8EC7-93BA93E91CDD}"/>
              </a:ext>
            </a:extLst>
          </p:cNvPr>
          <p:cNvSpPr>
            <a:spLocks noGrp="1"/>
          </p:cNvSpPr>
          <p:nvPr>
            <p:ph type="title"/>
          </p:nvPr>
        </p:nvSpPr>
        <p:spPr/>
        <p:txBody>
          <a:bodyPr>
            <a:normAutofit/>
          </a:bodyPr>
          <a:lstStyle/>
          <a:p>
            <a:r>
              <a:rPr lang="ru-RU" sz="5400" dirty="0"/>
              <a:t>ЗАП</a:t>
            </a:r>
            <a:r>
              <a:rPr lang="ru-RU" sz="5400" dirty="0">
                <a:solidFill>
                  <a:srgbClr val="92D050"/>
                </a:solidFill>
              </a:rPr>
              <a:t>А</a:t>
            </a:r>
            <a:r>
              <a:rPr lang="ru-RU" sz="5400" dirty="0"/>
              <a:t>Д</a:t>
            </a:r>
          </a:p>
        </p:txBody>
      </p:sp>
      <p:sp>
        <p:nvSpPr>
          <p:cNvPr id="3" name="Объект 2">
            <a:extLst>
              <a:ext uri="{FF2B5EF4-FFF2-40B4-BE49-F238E27FC236}">
                <a16:creationId xmlns="" xmlns:a16="http://schemas.microsoft.com/office/drawing/2014/main" id="{61E024AB-72CC-4C1B-8128-3FF2911AF058}"/>
              </a:ext>
            </a:extLst>
          </p:cNvPr>
          <p:cNvSpPr>
            <a:spLocks noGrp="1"/>
          </p:cNvSpPr>
          <p:nvPr>
            <p:ph sz="half" idx="1"/>
          </p:nvPr>
        </p:nvSpPr>
        <p:spPr/>
        <p:txBody>
          <a:bodyPr/>
          <a:lstStyle/>
          <a:p>
            <a:pPr marL="0" indent="0">
              <a:buNone/>
            </a:pPr>
            <a:r>
              <a:rPr lang="ru-RU" sz="3600" dirty="0"/>
              <a:t>Зап</a:t>
            </a:r>
            <a:r>
              <a:rPr lang="ru-RU" sz="3600" dirty="0">
                <a:solidFill>
                  <a:srgbClr val="92D050"/>
                </a:solidFill>
              </a:rPr>
              <a:t>а</a:t>
            </a:r>
            <a:r>
              <a:rPr lang="ru-RU" sz="3600" dirty="0"/>
              <a:t>д – место, где  солнце  «зап</a:t>
            </a:r>
            <a:r>
              <a:rPr lang="ru-RU" sz="3600" dirty="0">
                <a:solidFill>
                  <a:srgbClr val="92D050"/>
                </a:solidFill>
              </a:rPr>
              <a:t>а</a:t>
            </a:r>
            <a:r>
              <a:rPr lang="ru-RU" sz="3600" dirty="0"/>
              <a:t>дает», п</a:t>
            </a:r>
            <a:r>
              <a:rPr lang="ru-RU" sz="3600" dirty="0">
                <a:solidFill>
                  <a:srgbClr val="92D050"/>
                </a:solidFill>
              </a:rPr>
              <a:t>а</a:t>
            </a:r>
            <a:r>
              <a:rPr lang="ru-RU" sz="3600" dirty="0"/>
              <a:t>дает  за горизонт.</a:t>
            </a:r>
          </a:p>
          <a:p>
            <a:endParaRPr lang="ru-RU" dirty="0"/>
          </a:p>
        </p:txBody>
      </p:sp>
      <p:pic>
        <p:nvPicPr>
          <p:cNvPr id="6" name="Объект 5">
            <a:extLst>
              <a:ext uri="{FF2B5EF4-FFF2-40B4-BE49-F238E27FC236}">
                <a16:creationId xmlns="" xmlns:a16="http://schemas.microsoft.com/office/drawing/2014/main" id="{9A9ED849-3517-4075-A61F-869DF1ADF1DA}"/>
              </a:ext>
            </a:extLst>
          </p:cNvPr>
          <p:cNvPicPr>
            <a:picLocks noGrp="1" noChangeAspect="1"/>
          </p:cNvPicPr>
          <p:nvPr>
            <p:ph sz="half" idx="2"/>
          </p:nvPr>
        </p:nvPicPr>
        <p:blipFill>
          <a:blip r:embed="rId2"/>
          <a:stretch>
            <a:fillRect/>
          </a:stretch>
        </p:blipFill>
        <p:spPr>
          <a:xfrm>
            <a:off x="6096000" y="1485874"/>
            <a:ext cx="5276969" cy="3517979"/>
          </a:xfrm>
          <a:prstGeom prst="rect">
            <a:avLst/>
          </a:prstGeom>
        </p:spPr>
      </p:pic>
      <p:sp>
        <p:nvSpPr>
          <p:cNvPr id="5" name="Дата 4">
            <a:extLst>
              <a:ext uri="{FF2B5EF4-FFF2-40B4-BE49-F238E27FC236}">
                <a16:creationId xmlns="" xmlns:a16="http://schemas.microsoft.com/office/drawing/2014/main" id="{E9765E1A-1577-480F-B825-C1A44651A82A}"/>
              </a:ext>
            </a:extLst>
          </p:cNvPr>
          <p:cNvSpPr>
            <a:spLocks noGrp="1"/>
          </p:cNvSpPr>
          <p:nvPr>
            <p:ph type="dt" sz="half" idx="10"/>
          </p:nvPr>
        </p:nvSpPr>
        <p:spPr/>
        <p:txBody>
          <a:bodyPr/>
          <a:lstStyle/>
          <a:p>
            <a:pPr rtl="0"/>
            <a:fld id="{156AE23C-0C45-469E-B619-DD472E6D19F8}" type="datetime1">
              <a:rPr lang="ru-RU" smtClean="0"/>
              <a:t>05.04.2022</a:t>
            </a:fld>
            <a:endParaRPr lang="en-US"/>
          </a:p>
        </p:txBody>
      </p:sp>
    </p:spTree>
    <p:extLst>
      <p:ext uri="{BB962C8B-B14F-4D97-AF65-F5344CB8AC3E}">
        <p14:creationId xmlns:p14="http://schemas.microsoft.com/office/powerpoint/2010/main" val="403941340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D0FDDA6-A36A-4F22-888A-75BCDF72F0BF}"/>
              </a:ext>
            </a:extLst>
          </p:cNvPr>
          <p:cNvSpPr>
            <a:spLocks noGrp="1"/>
          </p:cNvSpPr>
          <p:nvPr>
            <p:ph type="title"/>
          </p:nvPr>
        </p:nvSpPr>
        <p:spPr>
          <a:xfrm>
            <a:off x="1761236" y="1167725"/>
            <a:ext cx="8933688" cy="1153835"/>
          </a:xfrm>
        </p:spPr>
        <p:txBody>
          <a:bodyPr>
            <a:normAutofit/>
          </a:bodyPr>
          <a:lstStyle/>
          <a:p>
            <a:r>
              <a:rPr lang="ru-RU" sz="2800" dirty="0"/>
              <a:t>Работа с орфографическим  словарём.</a:t>
            </a:r>
          </a:p>
        </p:txBody>
      </p:sp>
      <p:sp>
        <p:nvSpPr>
          <p:cNvPr id="3" name="Текст 2">
            <a:extLst>
              <a:ext uri="{FF2B5EF4-FFF2-40B4-BE49-F238E27FC236}">
                <a16:creationId xmlns="" xmlns:a16="http://schemas.microsoft.com/office/drawing/2014/main" id="{25525349-C2B5-4F69-A0F9-D5DE0AC0AA8F}"/>
              </a:ext>
            </a:extLst>
          </p:cNvPr>
          <p:cNvSpPr>
            <a:spLocks noGrp="1"/>
          </p:cNvSpPr>
          <p:nvPr>
            <p:ph type="body" idx="1"/>
          </p:nvPr>
        </p:nvSpPr>
        <p:spPr>
          <a:xfrm>
            <a:off x="1626108" y="1935480"/>
            <a:ext cx="8939784" cy="1710262"/>
          </a:xfrm>
        </p:spPr>
        <p:txBody>
          <a:bodyPr>
            <a:normAutofit fontScale="25000" lnSpcReduction="20000"/>
          </a:bodyPr>
          <a:lstStyle/>
          <a:p>
            <a:r>
              <a:rPr lang="ru-RU" sz="8000" dirty="0"/>
              <a:t>Дети открывают  орфографический  словарь в конце  учебника. Слушают  загадку.</a:t>
            </a:r>
          </a:p>
          <a:p>
            <a:endParaRPr lang="ru-RU" sz="8000" dirty="0"/>
          </a:p>
          <a:p>
            <a:r>
              <a:rPr lang="ru-RU" sz="8000" dirty="0"/>
              <a:t>      На листе  большом  и белом</a:t>
            </a:r>
          </a:p>
          <a:p>
            <a:r>
              <a:rPr lang="ru-RU" sz="8000" dirty="0"/>
              <a:t>      На одной  ноге  плясал</a:t>
            </a:r>
          </a:p>
          <a:p>
            <a:r>
              <a:rPr lang="ru-RU" sz="8000" dirty="0"/>
              <a:t>      Быстро, весело, умело</a:t>
            </a:r>
          </a:p>
          <a:p>
            <a:r>
              <a:rPr lang="ru-RU" sz="8000" dirty="0"/>
              <a:t>      Он кота  нарисовал.</a:t>
            </a:r>
          </a:p>
          <a:p>
            <a:r>
              <a:rPr lang="ru-RU" sz="8000" dirty="0"/>
              <a:t> Находят  в словаре  отгадку -     КАРАНДАШ</a:t>
            </a:r>
          </a:p>
          <a:p>
            <a:r>
              <a:rPr lang="ru-RU" sz="8000" dirty="0"/>
              <a:t>  Показываю  картинку, записываем  слово  в словарик</a:t>
            </a:r>
          </a:p>
          <a:p>
            <a:endParaRPr lang="ru-RU" dirty="0"/>
          </a:p>
        </p:txBody>
      </p:sp>
    </p:spTree>
    <p:extLst>
      <p:ext uri="{BB962C8B-B14F-4D97-AF65-F5344CB8AC3E}">
        <p14:creationId xmlns:p14="http://schemas.microsoft.com/office/powerpoint/2010/main" val="1463455538"/>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C9614F0-9F30-4A04-86A2-186A67D42880}"/>
              </a:ext>
            </a:extLst>
          </p:cNvPr>
          <p:cNvSpPr>
            <a:spLocks noGrp="1"/>
          </p:cNvSpPr>
          <p:nvPr>
            <p:ph type="title"/>
          </p:nvPr>
        </p:nvSpPr>
        <p:spPr/>
        <p:txBody>
          <a:bodyPr>
            <a:normAutofit/>
          </a:bodyPr>
          <a:lstStyle/>
          <a:p>
            <a:r>
              <a:rPr lang="ru-RU" sz="4800" dirty="0"/>
              <a:t>             Лишнее  слово</a:t>
            </a:r>
          </a:p>
        </p:txBody>
      </p:sp>
      <p:sp>
        <p:nvSpPr>
          <p:cNvPr id="3" name="Объект 2">
            <a:extLst>
              <a:ext uri="{FF2B5EF4-FFF2-40B4-BE49-F238E27FC236}">
                <a16:creationId xmlns="" xmlns:a16="http://schemas.microsoft.com/office/drawing/2014/main" id="{F3588F29-E4F3-416B-BD57-4870B17FFD05}"/>
              </a:ext>
            </a:extLst>
          </p:cNvPr>
          <p:cNvSpPr>
            <a:spLocks noGrp="1"/>
          </p:cNvSpPr>
          <p:nvPr>
            <p:ph idx="1"/>
          </p:nvPr>
        </p:nvSpPr>
        <p:spPr>
          <a:xfrm>
            <a:off x="4775200" y="2081999"/>
            <a:ext cx="3616960" cy="3849624"/>
          </a:xfrm>
        </p:spPr>
        <p:txBody>
          <a:bodyPr>
            <a:normAutofit lnSpcReduction="10000"/>
          </a:bodyPr>
          <a:lstStyle/>
          <a:p>
            <a:pPr marL="0" indent="0">
              <a:buNone/>
            </a:pPr>
            <a:r>
              <a:rPr lang="ru-RU" sz="4000" dirty="0"/>
              <a:t>В</a:t>
            </a:r>
            <a:r>
              <a:rPr lang="ru-RU" sz="4000" dirty="0">
                <a:solidFill>
                  <a:srgbClr val="92D050"/>
                </a:solidFill>
              </a:rPr>
              <a:t>О</a:t>
            </a:r>
            <a:r>
              <a:rPr lang="ru-RU" sz="4000" dirty="0"/>
              <a:t>Р</a:t>
            </a:r>
            <a:r>
              <a:rPr lang="ru-RU" sz="4000" dirty="0">
                <a:solidFill>
                  <a:srgbClr val="92D050"/>
                </a:solidFill>
              </a:rPr>
              <a:t>О</a:t>
            </a:r>
            <a:r>
              <a:rPr lang="ru-RU" sz="4000" dirty="0"/>
              <a:t>БЕЙ</a:t>
            </a:r>
          </a:p>
          <a:p>
            <a:pPr marL="0" indent="0">
              <a:buNone/>
            </a:pPr>
            <a:r>
              <a:rPr lang="ru-RU" sz="4000" dirty="0"/>
              <a:t>В</a:t>
            </a:r>
            <a:r>
              <a:rPr lang="ru-RU" sz="4000" dirty="0">
                <a:solidFill>
                  <a:srgbClr val="92D050"/>
                </a:solidFill>
              </a:rPr>
              <a:t>О</a:t>
            </a:r>
            <a:r>
              <a:rPr lang="ru-RU" sz="4000" dirty="0"/>
              <a:t>РОНА</a:t>
            </a:r>
          </a:p>
          <a:p>
            <a:pPr marL="0" indent="0">
              <a:buNone/>
            </a:pPr>
            <a:r>
              <a:rPr lang="ru-RU" sz="4000" dirty="0"/>
              <a:t>С</a:t>
            </a:r>
            <a:r>
              <a:rPr lang="ru-RU" sz="4000" dirty="0">
                <a:solidFill>
                  <a:srgbClr val="92D050"/>
                </a:solidFill>
              </a:rPr>
              <a:t>О</a:t>
            </a:r>
            <a:r>
              <a:rPr lang="ru-RU" sz="4000" dirty="0"/>
              <a:t>РОКА</a:t>
            </a:r>
          </a:p>
          <a:p>
            <a:pPr marL="0" indent="0">
              <a:buNone/>
            </a:pPr>
            <a:r>
              <a:rPr lang="ru-RU" sz="4000" dirty="0"/>
              <a:t>СН</a:t>
            </a:r>
            <a:r>
              <a:rPr lang="ru-RU" sz="4000" dirty="0">
                <a:solidFill>
                  <a:srgbClr val="92D050"/>
                </a:solidFill>
              </a:rPr>
              <a:t>Е</a:t>
            </a:r>
            <a:r>
              <a:rPr lang="ru-RU" sz="4000" dirty="0"/>
              <a:t>ГИРЬ</a:t>
            </a:r>
          </a:p>
          <a:p>
            <a:pPr marL="0" indent="0">
              <a:buNone/>
            </a:pPr>
            <a:r>
              <a:rPr lang="ru-RU" sz="4000" dirty="0"/>
              <a:t>ОСИНА</a:t>
            </a:r>
          </a:p>
          <a:p>
            <a:endParaRPr lang="ru-RU" dirty="0"/>
          </a:p>
        </p:txBody>
      </p:sp>
      <p:sp>
        <p:nvSpPr>
          <p:cNvPr id="4" name="Дата 3">
            <a:extLst>
              <a:ext uri="{FF2B5EF4-FFF2-40B4-BE49-F238E27FC236}">
                <a16:creationId xmlns="" xmlns:a16="http://schemas.microsoft.com/office/drawing/2014/main" id="{E76FF6C9-CE4B-47CF-8360-3D50D8DCEE37}"/>
              </a:ext>
            </a:extLst>
          </p:cNvPr>
          <p:cNvSpPr>
            <a:spLocks noGrp="1"/>
          </p:cNvSpPr>
          <p:nvPr>
            <p:ph type="dt" sz="half" idx="10"/>
          </p:nvPr>
        </p:nvSpPr>
        <p:spPr/>
        <p:txBody>
          <a:bodyPr/>
          <a:lstStyle/>
          <a:p>
            <a:pPr rtl="0"/>
            <a:fld id="{7EA467F0-67F1-4FFB-84D6-E0366AF5D58F}" type="datetime1">
              <a:rPr lang="ru-RU" smtClean="0"/>
              <a:t>05.04.2022</a:t>
            </a:fld>
            <a:endParaRPr lang="en-US"/>
          </a:p>
        </p:txBody>
      </p:sp>
    </p:spTree>
    <p:extLst>
      <p:ext uri="{BB962C8B-B14F-4D97-AF65-F5344CB8AC3E}">
        <p14:creationId xmlns:p14="http://schemas.microsoft.com/office/powerpoint/2010/main" val="1932413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D354864D-B10A-482C-900C-026B3D497CEB}"/>
              </a:ext>
            </a:extLst>
          </p:cNvPr>
          <p:cNvSpPr>
            <a:spLocks noGrp="1"/>
          </p:cNvSpPr>
          <p:nvPr>
            <p:ph type="title"/>
          </p:nvPr>
        </p:nvSpPr>
        <p:spPr>
          <a:xfrm>
            <a:off x="1635252" y="2011005"/>
            <a:ext cx="8933688" cy="1057315"/>
          </a:xfrm>
        </p:spPr>
        <p:txBody>
          <a:bodyPr>
            <a:normAutofit/>
          </a:bodyPr>
          <a:lstStyle/>
          <a:p>
            <a:r>
              <a:rPr lang="ru-RU" sz="5400" dirty="0"/>
              <a:t>Лишнее слово</a:t>
            </a:r>
          </a:p>
        </p:txBody>
      </p:sp>
      <p:sp>
        <p:nvSpPr>
          <p:cNvPr id="3" name="Текст 2">
            <a:extLst>
              <a:ext uri="{FF2B5EF4-FFF2-40B4-BE49-F238E27FC236}">
                <a16:creationId xmlns="" xmlns:a16="http://schemas.microsoft.com/office/drawing/2014/main" id="{17B7EB4A-5D8C-4F86-9F0F-3B9765DA067D}"/>
              </a:ext>
            </a:extLst>
          </p:cNvPr>
          <p:cNvSpPr>
            <a:spLocks noGrp="1"/>
          </p:cNvSpPr>
          <p:nvPr>
            <p:ph type="body" idx="1"/>
          </p:nvPr>
        </p:nvSpPr>
        <p:spPr>
          <a:xfrm>
            <a:off x="1629156" y="3068320"/>
            <a:ext cx="8939784" cy="2070942"/>
          </a:xfrm>
        </p:spPr>
        <p:txBody>
          <a:bodyPr>
            <a:normAutofit/>
          </a:bodyPr>
          <a:lstStyle/>
          <a:p>
            <a:r>
              <a:rPr lang="ru-RU" sz="3600" dirty="0"/>
              <a:t>ОСИНА  ( это  дерево)</a:t>
            </a:r>
          </a:p>
        </p:txBody>
      </p:sp>
    </p:spTree>
    <p:extLst>
      <p:ext uri="{BB962C8B-B14F-4D97-AF65-F5344CB8AC3E}">
        <p14:creationId xmlns:p14="http://schemas.microsoft.com/office/powerpoint/2010/main" val="415109800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9E2E8F3-8325-42CA-9EDD-0586C07710D7}"/>
              </a:ext>
            </a:extLst>
          </p:cNvPr>
          <p:cNvSpPr>
            <a:spLocks noGrp="1"/>
          </p:cNvSpPr>
          <p:nvPr>
            <p:ph type="title"/>
          </p:nvPr>
        </p:nvSpPr>
        <p:spPr>
          <a:xfrm>
            <a:off x="1066800" y="642594"/>
            <a:ext cx="10058400" cy="2283486"/>
          </a:xfrm>
        </p:spPr>
        <p:txBody>
          <a:bodyPr>
            <a:normAutofit fontScale="90000"/>
          </a:bodyPr>
          <a:lstStyle/>
          <a:p>
            <a:r>
              <a:rPr lang="ru-RU" dirty="0"/>
              <a:t>Запиши  слова в два столбика (в первый-с глухими согласными на конце, во второй – со звонкими согласными на конце слова)</a:t>
            </a:r>
            <a:br>
              <a:rPr lang="ru-RU" dirty="0"/>
            </a:br>
            <a:endParaRPr lang="ru-RU" dirty="0"/>
          </a:p>
        </p:txBody>
      </p:sp>
      <p:sp>
        <p:nvSpPr>
          <p:cNvPr id="3" name="Объект 2">
            <a:extLst>
              <a:ext uri="{FF2B5EF4-FFF2-40B4-BE49-F238E27FC236}">
                <a16:creationId xmlns="" xmlns:a16="http://schemas.microsoft.com/office/drawing/2014/main" id="{D86EBE00-BEF0-459D-9909-F82B849C4951}"/>
              </a:ext>
            </a:extLst>
          </p:cNvPr>
          <p:cNvSpPr>
            <a:spLocks noGrp="1"/>
          </p:cNvSpPr>
          <p:nvPr>
            <p:ph idx="1"/>
          </p:nvPr>
        </p:nvSpPr>
        <p:spPr>
          <a:xfrm>
            <a:off x="1066800" y="2834640"/>
            <a:ext cx="10058400" cy="3118104"/>
          </a:xfrm>
        </p:spPr>
        <p:txBody>
          <a:bodyPr/>
          <a:lstStyle/>
          <a:p>
            <a:pPr marL="0" indent="0">
              <a:buNone/>
            </a:pPr>
            <a:r>
              <a:rPr lang="ru-RU" sz="3200" b="1" dirty="0"/>
              <a:t>ЗАВТРА</a:t>
            </a:r>
            <a:r>
              <a:rPr lang="ru-RU" sz="3200" b="1" dirty="0">
                <a:solidFill>
                  <a:srgbClr val="FF0000"/>
                </a:solidFill>
              </a:rPr>
              <a:t>К </a:t>
            </a:r>
            <a:r>
              <a:rPr lang="ru-RU" sz="3200" b="1" dirty="0"/>
              <a:t>,  НАРО</a:t>
            </a:r>
            <a:r>
              <a:rPr lang="ru-RU" sz="3200" b="1" dirty="0">
                <a:solidFill>
                  <a:srgbClr val="FF0000"/>
                </a:solidFill>
              </a:rPr>
              <a:t>Д</a:t>
            </a:r>
            <a:r>
              <a:rPr lang="ru-RU" sz="3200" b="1" dirty="0"/>
              <a:t>, АДРЕ</a:t>
            </a:r>
            <a:r>
              <a:rPr lang="ru-RU" sz="3200" b="1" dirty="0">
                <a:solidFill>
                  <a:srgbClr val="FF0000"/>
                </a:solidFill>
              </a:rPr>
              <a:t>С</a:t>
            </a:r>
            <a:r>
              <a:rPr lang="ru-RU" sz="3200" b="1" dirty="0"/>
              <a:t>, ПОРТРЕ</a:t>
            </a:r>
            <a:r>
              <a:rPr lang="ru-RU" sz="3200" b="1" dirty="0">
                <a:solidFill>
                  <a:srgbClr val="FF0000"/>
                </a:solidFill>
              </a:rPr>
              <a:t>Т</a:t>
            </a:r>
            <a:r>
              <a:rPr lang="ru-RU" sz="3200" b="1" dirty="0"/>
              <a:t>, КАРАНДА</a:t>
            </a:r>
            <a:r>
              <a:rPr lang="ru-RU" sz="3200" b="1" dirty="0">
                <a:solidFill>
                  <a:srgbClr val="FF0000"/>
                </a:solidFill>
              </a:rPr>
              <a:t>Ш</a:t>
            </a:r>
            <a:r>
              <a:rPr lang="ru-RU" sz="3200" b="1" dirty="0"/>
              <a:t>, БАГА</a:t>
            </a:r>
            <a:r>
              <a:rPr lang="ru-RU" sz="3200" b="1" dirty="0">
                <a:solidFill>
                  <a:srgbClr val="FF0000"/>
                </a:solidFill>
              </a:rPr>
              <a:t>Ж</a:t>
            </a:r>
            <a:r>
              <a:rPr lang="ru-RU" sz="3200" b="1" dirty="0"/>
              <a:t>, БИЛЕ</a:t>
            </a:r>
            <a:r>
              <a:rPr lang="ru-RU" sz="3200" b="1" dirty="0">
                <a:solidFill>
                  <a:srgbClr val="FF0000"/>
                </a:solidFill>
              </a:rPr>
              <a:t>Т</a:t>
            </a:r>
            <a:r>
              <a:rPr lang="ru-RU" sz="3200" b="1" dirty="0"/>
              <a:t>, ЯЗЫ</a:t>
            </a:r>
            <a:r>
              <a:rPr lang="ru-RU" sz="3200" b="1" dirty="0">
                <a:solidFill>
                  <a:srgbClr val="FF0000"/>
                </a:solidFill>
              </a:rPr>
              <a:t>К</a:t>
            </a:r>
            <a:r>
              <a:rPr lang="ru-RU" sz="3200" b="1" dirty="0"/>
              <a:t>, САЛЮ</a:t>
            </a:r>
            <a:r>
              <a:rPr lang="ru-RU" sz="3200" b="1" dirty="0">
                <a:solidFill>
                  <a:srgbClr val="FF0000"/>
                </a:solidFill>
              </a:rPr>
              <a:t>Т</a:t>
            </a:r>
          </a:p>
          <a:p>
            <a:endParaRPr lang="ru-RU" dirty="0"/>
          </a:p>
        </p:txBody>
      </p:sp>
      <p:sp>
        <p:nvSpPr>
          <p:cNvPr id="4" name="Дата 3">
            <a:extLst>
              <a:ext uri="{FF2B5EF4-FFF2-40B4-BE49-F238E27FC236}">
                <a16:creationId xmlns="" xmlns:a16="http://schemas.microsoft.com/office/drawing/2014/main" id="{CD3037A0-EBAD-4339-BBF9-923EFFCD81A7}"/>
              </a:ext>
            </a:extLst>
          </p:cNvPr>
          <p:cNvSpPr>
            <a:spLocks noGrp="1"/>
          </p:cNvSpPr>
          <p:nvPr>
            <p:ph type="dt" sz="half" idx="10"/>
          </p:nvPr>
        </p:nvSpPr>
        <p:spPr/>
        <p:txBody>
          <a:bodyPr/>
          <a:lstStyle/>
          <a:p>
            <a:pPr rtl="0"/>
            <a:fld id="{7EA467F0-67F1-4FFB-84D6-E0366AF5D58F}" type="datetime1">
              <a:rPr lang="ru-RU" smtClean="0"/>
              <a:t>05.04.2022</a:t>
            </a:fld>
            <a:endParaRPr lang="en-US"/>
          </a:p>
        </p:txBody>
      </p:sp>
    </p:spTree>
    <p:extLst>
      <p:ext uri="{BB962C8B-B14F-4D97-AF65-F5344CB8AC3E}">
        <p14:creationId xmlns:p14="http://schemas.microsoft.com/office/powerpoint/2010/main" val="1512636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A3FEA61-255F-4374-AAFC-6BCC6676BCF0}"/>
              </a:ext>
            </a:extLst>
          </p:cNvPr>
          <p:cNvSpPr>
            <a:spLocks noGrp="1"/>
          </p:cNvSpPr>
          <p:nvPr>
            <p:ph type="title"/>
          </p:nvPr>
        </p:nvSpPr>
        <p:spPr/>
        <p:txBody>
          <a:bodyPr>
            <a:normAutofit/>
          </a:bodyPr>
          <a:lstStyle/>
          <a:p>
            <a:r>
              <a:rPr lang="ru-RU" sz="3600" dirty="0"/>
              <a:t>Игра  «Угадай-ка»</a:t>
            </a:r>
          </a:p>
        </p:txBody>
      </p:sp>
      <p:sp>
        <p:nvSpPr>
          <p:cNvPr id="3" name="Объект 2">
            <a:extLst>
              <a:ext uri="{FF2B5EF4-FFF2-40B4-BE49-F238E27FC236}">
                <a16:creationId xmlns="" xmlns:a16="http://schemas.microsoft.com/office/drawing/2014/main" id="{C3484F0B-5830-43C5-9ED6-F1369993B5BB}"/>
              </a:ext>
            </a:extLst>
          </p:cNvPr>
          <p:cNvSpPr>
            <a:spLocks noGrp="1"/>
          </p:cNvSpPr>
          <p:nvPr>
            <p:ph idx="1"/>
          </p:nvPr>
        </p:nvSpPr>
        <p:spPr/>
        <p:txBody>
          <a:bodyPr/>
          <a:lstStyle/>
          <a:p>
            <a:pPr marL="0" indent="0">
              <a:buNone/>
            </a:pPr>
            <a:r>
              <a:rPr lang="ru-RU" sz="2400" dirty="0"/>
              <a:t>Предлагаю ребятам угадать  слово  по  согласным буквам</a:t>
            </a:r>
          </a:p>
          <a:p>
            <a:pPr marL="0" indent="0">
              <a:buNone/>
            </a:pPr>
            <a:endParaRPr lang="ru-RU" sz="2400" dirty="0"/>
          </a:p>
          <a:p>
            <a:pPr marL="0" indent="0">
              <a:buNone/>
            </a:pPr>
            <a:r>
              <a:rPr lang="ru-RU" sz="2400" b="1" dirty="0"/>
              <a:t>   </a:t>
            </a:r>
            <a:r>
              <a:rPr lang="ru-RU" sz="3200" b="1" dirty="0"/>
              <a:t>КРНДШ   </a:t>
            </a:r>
            <a:r>
              <a:rPr lang="ru-RU" sz="3200" dirty="0"/>
              <a:t>(К</a:t>
            </a:r>
            <a:r>
              <a:rPr lang="ru-RU" sz="3200" dirty="0">
                <a:solidFill>
                  <a:srgbClr val="FF0000"/>
                </a:solidFill>
              </a:rPr>
              <a:t>А</a:t>
            </a:r>
            <a:r>
              <a:rPr lang="ru-RU" sz="3200" dirty="0"/>
              <a:t>Р</a:t>
            </a:r>
            <a:r>
              <a:rPr lang="ru-RU" sz="3200" dirty="0">
                <a:solidFill>
                  <a:srgbClr val="FF0000"/>
                </a:solidFill>
              </a:rPr>
              <a:t>А</a:t>
            </a:r>
            <a:r>
              <a:rPr lang="ru-RU" sz="3200" dirty="0"/>
              <a:t>НД</a:t>
            </a:r>
            <a:r>
              <a:rPr lang="ru-RU" sz="3200" dirty="0">
                <a:solidFill>
                  <a:srgbClr val="FF0000"/>
                </a:solidFill>
              </a:rPr>
              <a:t>А</a:t>
            </a:r>
            <a:r>
              <a:rPr lang="ru-RU" sz="3200" dirty="0"/>
              <a:t>Ш)</a:t>
            </a:r>
          </a:p>
          <a:p>
            <a:pPr marL="0" indent="0">
              <a:buNone/>
            </a:pPr>
            <a:r>
              <a:rPr lang="ru-RU" sz="3200" dirty="0"/>
              <a:t>    </a:t>
            </a:r>
            <a:r>
              <a:rPr lang="ru-RU" sz="3200" b="1" dirty="0"/>
              <a:t>РБТ</a:t>
            </a:r>
            <a:r>
              <a:rPr lang="ru-RU" sz="3200" dirty="0"/>
              <a:t>   (Р</a:t>
            </a:r>
            <a:r>
              <a:rPr lang="ru-RU" sz="3200" dirty="0">
                <a:solidFill>
                  <a:srgbClr val="FF0000"/>
                </a:solidFill>
              </a:rPr>
              <a:t>А</a:t>
            </a:r>
            <a:r>
              <a:rPr lang="ru-RU" sz="3200" dirty="0"/>
              <a:t>Б</a:t>
            </a:r>
            <a:r>
              <a:rPr lang="ru-RU" sz="3200" dirty="0">
                <a:solidFill>
                  <a:srgbClr val="FF0000"/>
                </a:solidFill>
              </a:rPr>
              <a:t>О</a:t>
            </a:r>
            <a:r>
              <a:rPr lang="ru-RU" sz="3200" dirty="0"/>
              <a:t>Т</a:t>
            </a:r>
            <a:r>
              <a:rPr lang="ru-RU" sz="3200" dirty="0">
                <a:solidFill>
                  <a:srgbClr val="FF0000"/>
                </a:solidFill>
              </a:rPr>
              <a:t>А</a:t>
            </a:r>
            <a:r>
              <a:rPr lang="ru-RU" sz="3200" dirty="0"/>
              <a:t>)</a:t>
            </a:r>
          </a:p>
          <a:p>
            <a:pPr marL="0" indent="0">
              <a:buNone/>
            </a:pPr>
            <a:r>
              <a:rPr lang="ru-RU" sz="3200" dirty="0"/>
              <a:t>   </a:t>
            </a:r>
            <a:r>
              <a:rPr lang="ru-RU" sz="3200" b="1" dirty="0"/>
              <a:t> КРВ   </a:t>
            </a:r>
            <a:r>
              <a:rPr lang="ru-RU" sz="3200" dirty="0"/>
              <a:t>(К</a:t>
            </a:r>
            <a:r>
              <a:rPr lang="ru-RU" sz="3200" dirty="0">
                <a:solidFill>
                  <a:srgbClr val="FF0000"/>
                </a:solidFill>
              </a:rPr>
              <a:t>О</a:t>
            </a:r>
            <a:r>
              <a:rPr lang="ru-RU" sz="3200" dirty="0"/>
              <a:t>Р</a:t>
            </a:r>
            <a:r>
              <a:rPr lang="ru-RU" sz="3200" dirty="0">
                <a:solidFill>
                  <a:srgbClr val="FF0000"/>
                </a:solidFill>
              </a:rPr>
              <a:t>О</a:t>
            </a:r>
            <a:r>
              <a:rPr lang="ru-RU" sz="3200" dirty="0"/>
              <a:t>В</a:t>
            </a:r>
            <a:r>
              <a:rPr lang="ru-RU" sz="3200" dirty="0">
                <a:solidFill>
                  <a:srgbClr val="FF0000"/>
                </a:solidFill>
              </a:rPr>
              <a:t>А</a:t>
            </a:r>
            <a:r>
              <a:rPr lang="ru-RU" sz="3200" dirty="0"/>
              <a:t>)</a:t>
            </a:r>
          </a:p>
          <a:p>
            <a:endParaRPr lang="ru-RU" dirty="0"/>
          </a:p>
        </p:txBody>
      </p:sp>
      <p:sp>
        <p:nvSpPr>
          <p:cNvPr id="4" name="Дата 3">
            <a:extLst>
              <a:ext uri="{FF2B5EF4-FFF2-40B4-BE49-F238E27FC236}">
                <a16:creationId xmlns="" xmlns:a16="http://schemas.microsoft.com/office/drawing/2014/main" id="{7349AAC6-E4D7-4C81-8E0F-84B8A19DB685}"/>
              </a:ext>
            </a:extLst>
          </p:cNvPr>
          <p:cNvSpPr>
            <a:spLocks noGrp="1"/>
          </p:cNvSpPr>
          <p:nvPr>
            <p:ph type="dt" sz="half" idx="10"/>
          </p:nvPr>
        </p:nvSpPr>
        <p:spPr/>
        <p:txBody>
          <a:bodyPr/>
          <a:lstStyle/>
          <a:p>
            <a:pPr rtl="0"/>
            <a:fld id="{7EA467F0-67F1-4FFB-84D6-E0366AF5D58F}" type="datetime1">
              <a:rPr lang="ru-RU" smtClean="0"/>
              <a:t>05.04.2022</a:t>
            </a:fld>
            <a:endParaRPr lang="en-US"/>
          </a:p>
        </p:txBody>
      </p:sp>
    </p:spTree>
    <p:extLst>
      <p:ext uri="{BB962C8B-B14F-4D97-AF65-F5344CB8AC3E}">
        <p14:creationId xmlns:p14="http://schemas.microsoft.com/office/powerpoint/2010/main" val="27723353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9E495B81-3D48-4442-A0FA-8C7748541667}"/>
              </a:ext>
            </a:extLst>
          </p:cNvPr>
          <p:cNvSpPr>
            <a:spLocks noGrp="1"/>
          </p:cNvSpPr>
          <p:nvPr>
            <p:ph type="title"/>
          </p:nvPr>
        </p:nvSpPr>
        <p:spPr/>
        <p:txBody>
          <a:bodyPr>
            <a:normAutofit/>
          </a:bodyPr>
          <a:lstStyle/>
          <a:p>
            <a:r>
              <a:rPr lang="ru-RU" sz="3600" dirty="0"/>
              <a:t>Угадай  слово</a:t>
            </a:r>
          </a:p>
        </p:txBody>
      </p:sp>
      <p:sp>
        <p:nvSpPr>
          <p:cNvPr id="3" name="Объект 2">
            <a:extLst>
              <a:ext uri="{FF2B5EF4-FFF2-40B4-BE49-F238E27FC236}">
                <a16:creationId xmlns="" xmlns:a16="http://schemas.microsoft.com/office/drawing/2014/main" id="{88423DBF-A998-49CF-8A64-5413E5B3E3F6}"/>
              </a:ext>
            </a:extLst>
          </p:cNvPr>
          <p:cNvSpPr>
            <a:spLocks noGrp="1"/>
          </p:cNvSpPr>
          <p:nvPr>
            <p:ph idx="1"/>
          </p:nvPr>
        </p:nvSpPr>
        <p:spPr>
          <a:xfrm>
            <a:off x="1066800" y="1757680"/>
            <a:ext cx="10058400" cy="4195064"/>
          </a:xfrm>
        </p:spPr>
        <p:txBody>
          <a:bodyPr>
            <a:normAutofit fontScale="92500" lnSpcReduction="10000"/>
          </a:bodyPr>
          <a:lstStyle/>
          <a:p>
            <a:pPr marL="0" indent="0">
              <a:buNone/>
            </a:pPr>
            <a:r>
              <a:rPr lang="ru-RU" sz="3500" dirty="0"/>
              <a:t>Показываю  детям  карточку, на котором  написан  первый слог нужного слова ( можно  пользоваться  словарём)</a:t>
            </a:r>
          </a:p>
          <a:p>
            <a:pPr marL="0" indent="0">
              <a:buNone/>
            </a:pPr>
            <a:endParaRPr lang="ru-RU" sz="3500" dirty="0"/>
          </a:p>
          <a:p>
            <a:pPr marL="0" indent="0">
              <a:buNone/>
            </a:pPr>
            <a:r>
              <a:rPr lang="ru-RU" sz="3500" dirty="0"/>
              <a:t>  </a:t>
            </a:r>
            <a:r>
              <a:rPr lang="ru-RU" sz="3500" b="1" dirty="0"/>
              <a:t>ГО-    </a:t>
            </a:r>
            <a:r>
              <a:rPr lang="ru-RU" sz="3500" dirty="0"/>
              <a:t>     (</a:t>
            </a:r>
            <a:r>
              <a:rPr lang="ru-RU" sz="3500" dirty="0">
                <a:solidFill>
                  <a:srgbClr val="FF0000"/>
                </a:solidFill>
              </a:rPr>
              <a:t>го</a:t>
            </a:r>
            <a:r>
              <a:rPr lang="ru-RU" sz="3500" dirty="0"/>
              <a:t>род, </a:t>
            </a:r>
            <a:r>
              <a:rPr lang="ru-RU" sz="3500" dirty="0">
                <a:solidFill>
                  <a:srgbClr val="FF0000"/>
                </a:solidFill>
              </a:rPr>
              <a:t>го</a:t>
            </a:r>
            <a:r>
              <a:rPr lang="ru-RU" sz="3500" dirty="0"/>
              <a:t>рох, </a:t>
            </a:r>
            <a:r>
              <a:rPr lang="ru-RU" sz="3500" dirty="0">
                <a:solidFill>
                  <a:srgbClr val="FF0000"/>
                </a:solidFill>
              </a:rPr>
              <a:t>го</a:t>
            </a:r>
            <a:r>
              <a:rPr lang="ru-RU" sz="3500" dirty="0"/>
              <a:t>ризонт)</a:t>
            </a:r>
          </a:p>
          <a:p>
            <a:pPr marL="0" indent="0">
              <a:buNone/>
            </a:pPr>
            <a:r>
              <a:rPr lang="ru-RU" sz="3500" dirty="0"/>
              <a:t>  </a:t>
            </a:r>
            <a:r>
              <a:rPr lang="ru-RU" sz="3500" b="1" dirty="0"/>
              <a:t>КА-    </a:t>
            </a:r>
            <a:r>
              <a:rPr lang="ru-RU" sz="3500" dirty="0"/>
              <a:t>     (</a:t>
            </a:r>
            <a:r>
              <a:rPr lang="ru-RU" sz="3500" dirty="0">
                <a:solidFill>
                  <a:srgbClr val="FF0000"/>
                </a:solidFill>
              </a:rPr>
              <a:t>ка</a:t>
            </a:r>
            <a:r>
              <a:rPr lang="ru-RU" sz="3500" dirty="0"/>
              <a:t>пуста, </a:t>
            </a:r>
            <a:r>
              <a:rPr lang="ru-RU" sz="3500" dirty="0" smtClean="0">
                <a:solidFill>
                  <a:srgbClr val="FF0000"/>
                </a:solidFill>
              </a:rPr>
              <a:t>ка</a:t>
            </a:r>
            <a:r>
              <a:rPr lang="ru-RU" sz="3500" dirty="0" smtClean="0"/>
              <a:t>рандаш</a:t>
            </a:r>
            <a:r>
              <a:rPr lang="ru-RU" sz="3500" dirty="0"/>
              <a:t>)</a:t>
            </a:r>
          </a:p>
          <a:p>
            <a:pPr marL="0" indent="0">
              <a:buNone/>
            </a:pPr>
            <a:r>
              <a:rPr lang="ru-RU" sz="3500" dirty="0"/>
              <a:t>  </a:t>
            </a:r>
            <a:r>
              <a:rPr lang="ru-RU" sz="3500" b="1" dirty="0"/>
              <a:t>МА-   </a:t>
            </a:r>
            <a:r>
              <a:rPr lang="ru-RU" sz="3500" dirty="0"/>
              <a:t>     (</a:t>
            </a:r>
            <a:r>
              <a:rPr lang="ru-RU" sz="3500" dirty="0">
                <a:solidFill>
                  <a:srgbClr val="FF0000"/>
                </a:solidFill>
              </a:rPr>
              <a:t>ма</a:t>
            </a:r>
            <a:r>
              <a:rPr lang="ru-RU" sz="3500" dirty="0"/>
              <a:t>газин, </a:t>
            </a:r>
            <a:r>
              <a:rPr lang="ru-RU" sz="3500" dirty="0">
                <a:solidFill>
                  <a:srgbClr val="FF0000"/>
                </a:solidFill>
              </a:rPr>
              <a:t>ма</a:t>
            </a:r>
            <a:r>
              <a:rPr lang="ru-RU" sz="3500" dirty="0"/>
              <a:t>лина, </a:t>
            </a:r>
            <a:r>
              <a:rPr lang="ru-RU" sz="3500" dirty="0">
                <a:solidFill>
                  <a:srgbClr val="FF0000"/>
                </a:solidFill>
              </a:rPr>
              <a:t>ма</a:t>
            </a:r>
            <a:r>
              <a:rPr lang="ru-RU" sz="3500" dirty="0"/>
              <a:t>шина)</a:t>
            </a:r>
          </a:p>
          <a:p>
            <a:endParaRPr lang="ru-RU" dirty="0"/>
          </a:p>
        </p:txBody>
      </p:sp>
      <p:sp>
        <p:nvSpPr>
          <p:cNvPr id="4" name="Дата 3">
            <a:extLst>
              <a:ext uri="{FF2B5EF4-FFF2-40B4-BE49-F238E27FC236}">
                <a16:creationId xmlns="" xmlns:a16="http://schemas.microsoft.com/office/drawing/2014/main" id="{9E67C280-B521-43E5-8918-54BB83C080FA}"/>
              </a:ext>
            </a:extLst>
          </p:cNvPr>
          <p:cNvSpPr>
            <a:spLocks noGrp="1"/>
          </p:cNvSpPr>
          <p:nvPr>
            <p:ph type="dt" sz="half" idx="10"/>
          </p:nvPr>
        </p:nvSpPr>
        <p:spPr/>
        <p:txBody>
          <a:bodyPr/>
          <a:lstStyle/>
          <a:p>
            <a:pPr rtl="0"/>
            <a:fld id="{7EA467F0-67F1-4FFB-84D6-E0366AF5D58F}" type="datetime1">
              <a:rPr lang="ru-RU" smtClean="0"/>
              <a:t>05.04.2022</a:t>
            </a:fld>
            <a:endParaRPr lang="en-US"/>
          </a:p>
        </p:txBody>
      </p:sp>
    </p:spTree>
    <p:extLst>
      <p:ext uri="{BB962C8B-B14F-4D97-AF65-F5344CB8AC3E}">
        <p14:creationId xmlns:p14="http://schemas.microsoft.com/office/powerpoint/2010/main" val="16129702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8CCAAF31-5A4C-4135-AF4A-FE850B2F5005}"/>
              </a:ext>
            </a:extLst>
          </p:cNvPr>
          <p:cNvSpPr>
            <a:spLocks noGrp="1"/>
          </p:cNvSpPr>
          <p:nvPr>
            <p:ph type="title"/>
          </p:nvPr>
        </p:nvSpPr>
        <p:spPr/>
        <p:txBody>
          <a:bodyPr>
            <a:normAutofit/>
          </a:bodyPr>
          <a:lstStyle/>
          <a:p>
            <a:r>
              <a:rPr lang="ru-RU" sz="3600" dirty="0"/>
              <a:t>Выпиши  трудное  слово (нарисуй  рисунок)</a:t>
            </a:r>
          </a:p>
        </p:txBody>
      </p:sp>
      <p:sp>
        <p:nvSpPr>
          <p:cNvPr id="3" name="Объект 2">
            <a:extLst>
              <a:ext uri="{FF2B5EF4-FFF2-40B4-BE49-F238E27FC236}">
                <a16:creationId xmlns="" xmlns:a16="http://schemas.microsoft.com/office/drawing/2014/main" id="{36AE2CBC-BF34-458C-86BB-BE4AF2B16F46}"/>
              </a:ext>
            </a:extLst>
          </p:cNvPr>
          <p:cNvSpPr>
            <a:spLocks noGrp="1"/>
          </p:cNvSpPr>
          <p:nvPr>
            <p:ph sz="half" idx="1"/>
          </p:nvPr>
        </p:nvSpPr>
        <p:spPr/>
        <p:txBody>
          <a:bodyPr>
            <a:normAutofit/>
          </a:bodyPr>
          <a:lstStyle/>
          <a:p>
            <a:pPr marL="0" indent="0">
              <a:buNone/>
            </a:pPr>
            <a:r>
              <a:rPr lang="ru-RU" sz="4000" b="1" dirty="0"/>
              <a:t>САХАР</a:t>
            </a:r>
          </a:p>
        </p:txBody>
      </p:sp>
      <p:pic>
        <p:nvPicPr>
          <p:cNvPr id="6" name="Объект 5">
            <a:extLst>
              <a:ext uri="{FF2B5EF4-FFF2-40B4-BE49-F238E27FC236}">
                <a16:creationId xmlns="" xmlns:a16="http://schemas.microsoft.com/office/drawing/2014/main" id="{F4EB3271-D9B0-4B61-8B18-EDACF38B911C}"/>
              </a:ext>
            </a:extLst>
          </p:cNvPr>
          <p:cNvPicPr>
            <a:picLocks noGrp="1" noChangeAspect="1"/>
          </p:cNvPicPr>
          <p:nvPr>
            <p:ph sz="half" idx="2"/>
          </p:nvPr>
        </p:nvPicPr>
        <p:blipFill>
          <a:blip r:embed="rId2"/>
          <a:stretch>
            <a:fillRect/>
          </a:stretch>
        </p:blipFill>
        <p:spPr>
          <a:xfrm>
            <a:off x="8219759" y="3139759"/>
            <a:ext cx="3331829" cy="3161272"/>
          </a:xfrm>
          <a:prstGeom prst="rect">
            <a:avLst/>
          </a:prstGeom>
        </p:spPr>
      </p:pic>
      <p:sp>
        <p:nvSpPr>
          <p:cNvPr id="5" name="Дата 4">
            <a:extLst>
              <a:ext uri="{FF2B5EF4-FFF2-40B4-BE49-F238E27FC236}">
                <a16:creationId xmlns="" xmlns:a16="http://schemas.microsoft.com/office/drawing/2014/main" id="{1E230835-F88D-4C98-A4F6-8800359432D6}"/>
              </a:ext>
            </a:extLst>
          </p:cNvPr>
          <p:cNvSpPr>
            <a:spLocks noGrp="1"/>
          </p:cNvSpPr>
          <p:nvPr>
            <p:ph type="dt" sz="half" idx="10"/>
          </p:nvPr>
        </p:nvSpPr>
        <p:spPr/>
        <p:txBody>
          <a:bodyPr/>
          <a:lstStyle/>
          <a:p>
            <a:pPr rtl="0"/>
            <a:fld id="{156AE23C-0C45-469E-B619-DD472E6D19F8}" type="datetime1">
              <a:rPr lang="ru-RU" smtClean="0"/>
              <a:t>05.04.2022</a:t>
            </a:fld>
            <a:endParaRPr lang="en-US"/>
          </a:p>
        </p:txBody>
      </p:sp>
      <p:pic>
        <p:nvPicPr>
          <p:cNvPr id="7" name="Рисунок 6">
            <a:extLst>
              <a:ext uri="{FF2B5EF4-FFF2-40B4-BE49-F238E27FC236}">
                <a16:creationId xmlns="" xmlns:a16="http://schemas.microsoft.com/office/drawing/2014/main" id="{077C080B-8734-4C90-9BDC-C46252357AA0}"/>
              </a:ext>
            </a:extLst>
          </p:cNvPr>
          <p:cNvPicPr>
            <a:picLocks noChangeAspect="1"/>
          </p:cNvPicPr>
          <p:nvPr/>
        </p:nvPicPr>
        <p:blipFill>
          <a:blip r:embed="rId3"/>
          <a:stretch>
            <a:fillRect/>
          </a:stretch>
        </p:blipFill>
        <p:spPr>
          <a:xfrm>
            <a:off x="4703764" y="1691957"/>
            <a:ext cx="3515995" cy="3646983"/>
          </a:xfrm>
          <a:prstGeom prst="rect">
            <a:avLst/>
          </a:prstGeom>
        </p:spPr>
      </p:pic>
    </p:spTree>
    <p:extLst>
      <p:ext uri="{BB962C8B-B14F-4D97-AF65-F5344CB8AC3E}">
        <p14:creationId xmlns:p14="http://schemas.microsoft.com/office/powerpoint/2010/main" val="28953327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Игра  «Собери слова»</a:t>
            </a:r>
            <a:endParaRPr lang="ru-RU" dirty="0"/>
          </a:p>
        </p:txBody>
      </p:sp>
      <p:sp>
        <p:nvSpPr>
          <p:cNvPr id="3" name="Объект 2"/>
          <p:cNvSpPr>
            <a:spLocks noGrp="1"/>
          </p:cNvSpPr>
          <p:nvPr>
            <p:ph sz="half" idx="1"/>
          </p:nvPr>
        </p:nvSpPr>
        <p:spPr/>
        <p:txBody>
          <a:bodyPr/>
          <a:lstStyle/>
          <a:p>
            <a:pPr marL="0" indent="0">
              <a:buNone/>
            </a:pPr>
            <a:r>
              <a:rPr lang="ru-RU" dirty="0"/>
              <a:t> </a:t>
            </a:r>
            <a:r>
              <a:rPr lang="ru-RU" sz="3600" i="1" dirty="0" err="1"/>
              <a:t>пус</a:t>
            </a:r>
            <a:r>
              <a:rPr lang="ru-RU" sz="3600" i="1" dirty="0"/>
              <a:t>, ка, та; роз, </a:t>
            </a:r>
            <a:r>
              <a:rPr lang="ru-RU" sz="3600" i="1" dirty="0" err="1"/>
              <a:t>мо</a:t>
            </a:r>
            <a:r>
              <a:rPr lang="ru-RU" sz="3600" i="1" dirty="0"/>
              <a:t>; же, ин, </a:t>
            </a:r>
            <a:r>
              <a:rPr lang="ru-RU" sz="3600" i="1" dirty="0" err="1"/>
              <a:t>нер</a:t>
            </a:r>
            <a:r>
              <a:rPr lang="ru-RU" sz="3600" i="1" dirty="0"/>
              <a:t>; тор, трак</a:t>
            </a:r>
            <a:endParaRPr lang="ru-RU" sz="3600" dirty="0"/>
          </a:p>
        </p:txBody>
      </p:sp>
      <p:sp>
        <p:nvSpPr>
          <p:cNvPr id="4" name="Объект 3"/>
          <p:cNvSpPr>
            <a:spLocks noGrp="1"/>
          </p:cNvSpPr>
          <p:nvPr>
            <p:ph sz="half" idx="2"/>
          </p:nvPr>
        </p:nvSpPr>
        <p:spPr/>
        <p:txBody>
          <a:bodyPr/>
          <a:lstStyle/>
          <a:p>
            <a:endParaRPr lang="ru-RU"/>
          </a:p>
        </p:txBody>
      </p:sp>
      <p:sp>
        <p:nvSpPr>
          <p:cNvPr id="5" name="Дата 4"/>
          <p:cNvSpPr>
            <a:spLocks noGrp="1"/>
          </p:cNvSpPr>
          <p:nvPr>
            <p:ph type="dt" sz="half" idx="10"/>
          </p:nvPr>
        </p:nvSpPr>
        <p:spPr/>
        <p:txBody>
          <a:bodyPr/>
          <a:lstStyle/>
          <a:p>
            <a:pPr rtl="0"/>
            <a:fld id="{156AE23C-0C45-469E-B619-DD472E6D19F8}" type="datetime1">
              <a:rPr lang="ru-RU" smtClean="0"/>
              <a:t>05.04.2022</a:t>
            </a:fld>
            <a:endParaRPr lang="en-US"/>
          </a:p>
        </p:txBody>
      </p:sp>
    </p:spTree>
    <p:extLst>
      <p:ext uri="{BB962C8B-B14F-4D97-AF65-F5344CB8AC3E}">
        <p14:creationId xmlns:p14="http://schemas.microsoft.com/office/powerpoint/2010/main" val="4238870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Записывают слова:</a:t>
            </a:r>
            <a:endParaRPr lang="ru-RU" dirty="0"/>
          </a:p>
        </p:txBody>
      </p:sp>
      <p:sp>
        <p:nvSpPr>
          <p:cNvPr id="3" name="Объект 2"/>
          <p:cNvSpPr>
            <a:spLocks noGrp="1"/>
          </p:cNvSpPr>
          <p:nvPr>
            <p:ph sz="half" idx="1"/>
          </p:nvPr>
        </p:nvSpPr>
        <p:spPr/>
        <p:txBody>
          <a:bodyPr/>
          <a:lstStyle/>
          <a:p>
            <a:r>
              <a:rPr lang="ru-RU" dirty="0" smtClean="0"/>
              <a:t>КАПУСТА</a:t>
            </a:r>
          </a:p>
          <a:p>
            <a:r>
              <a:rPr lang="ru-RU" dirty="0" smtClean="0"/>
              <a:t>МОРОЗ</a:t>
            </a:r>
          </a:p>
          <a:p>
            <a:r>
              <a:rPr lang="ru-RU" dirty="0" smtClean="0"/>
              <a:t>ИНЖЕНЕР</a:t>
            </a:r>
          </a:p>
          <a:p>
            <a:r>
              <a:rPr lang="ru-RU" dirty="0" smtClean="0"/>
              <a:t>ТРАКТОР</a:t>
            </a:r>
          </a:p>
          <a:p>
            <a:endParaRPr lang="ru-RU" dirty="0"/>
          </a:p>
        </p:txBody>
      </p:sp>
      <p:sp>
        <p:nvSpPr>
          <p:cNvPr id="5" name="Дата 4"/>
          <p:cNvSpPr>
            <a:spLocks noGrp="1"/>
          </p:cNvSpPr>
          <p:nvPr>
            <p:ph type="dt" sz="half" idx="10"/>
          </p:nvPr>
        </p:nvSpPr>
        <p:spPr/>
        <p:txBody>
          <a:bodyPr/>
          <a:lstStyle/>
          <a:p>
            <a:pPr rtl="0"/>
            <a:fld id="{156AE23C-0C45-469E-B619-DD472E6D19F8}" type="datetime1">
              <a:rPr lang="ru-RU" smtClean="0"/>
              <a:t>05.04.2022</a:t>
            </a:fld>
            <a:endParaRPr lang="en-US"/>
          </a:p>
        </p:txBody>
      </p:sp>
      <p:pic>
        <p:nvPicPr>
          <p:cNvPr id="8" name="Объект 7"/>
          <p:cNvPicPr>
            <a:picLocks noGrp="1" noChangeAspect="1"/>
          </p:cNvPicPr>
          <p:nvPr>
            <p:ph sz="half" idx="2"/>
          </p:nvPr>
        </p:nvPicPr>
        <p:blipFill>
          <a:blip r:embed="rId2"/>
          <a:stretch>
            <a:fillRect/>
          </a:stretch>
        </p:blipFill>
        <p:spPr>
          <a:xfrm>
            <a:off x="9256395" y="1052817"/>
            <a:ext cx="2676525" cy="2971800"/>
          </a:xfrm>
          <a:prstGeom prst="rect">
            <a:avLst/>
          </a:prstGeom>
        </p:spPr>
      </p:pic>
      <p:pic>
        <p:nvPicPr>
          <p:cNvPr id="7" name="Рисунок 6"/>
          <p:cNvPicPr>
            <a:picLocks noChangeAspect="1"/>
          </p:cNvPicPr>
          <p:nvPr/>
        </p:nvPicPr>
        <p:blipFill>
          <a:blip r:embed="rId3"/>
          <a:stretch>
            <a:fillRect/>
          </a:stretch>
        </p:blipFill>
        <p:spPr>
          <a:xfrm>
            <a:off x="6461760" y="673074"/>
            <a:ext cx="3048000" cy="3048000"/>
          </a:xfrm>
          <a:prstGeom prst="rect">
            <a:avLst/>
          </a:prstGeom>
        </p:spPr>
      </p:pic>
      <p:pic>
        <p:nvPicPr>
          <p:cNvPr id="9" name="Рисунок 8"/>
          <p:cNvPicPr>
            <a:picLocks noChangeAspect="1"/>
          </p:cNvPicPr>
          <p:nvPr/>
        </p:nvPicPr>
        <p:blipFill>
          <a:blip r:embed="rId4"/>
          <a:stretch>
            <a:fillRect/>
          </a:stretch>
        </p:blipFill>
        <p:spPr>
          <a:xfrm>
            <a:off x="8036089" y="3751554"/>
            <a:ext cx="2276475" cy="3048000"/>
          </a:xfrm>
          <a:prstGeom prst="rect">
            <a:avLst/>
          </a:prstGeom>
        </p:spPr>
      </p:pic>
      <p:pic>
        <p:nvPicPr>
          <p:cNvPr id="10" name="Рисунок 9"/>
          <p:cNvPicPr>
            <a:picLocks noChangeAspect="1"/>
          </p:cNvPicPr>
          <p:nvPr/>
        </p:nvPicPr>
        <p:blipFill>
          <a:blip r:embed="rId5"/>
          <a:stretch>
            <a:fillRect/>
          </a:stretch>
        </p:blipFill>
        <p:spPr>
          <a:xfrm>
            <a:off x="3812707" y="2806370"/>
            <a:ext cx="4286250" cy="4143375"/>
          </a:xfrm>
          <a:prstGeom prst="rect">
            <a:avLst/>
          </a:prstGeom>
        </p:spPr>
      </p:pic>
    </p:spTree>
    <p:extLst>
      <p:ext uri="{BB962C8B-B14F-4D97-AF65-F5344CB8AC3E}">
        <p14:creationId xmlns:p14="http://schemas.microsoft.com/office/powerpoint/2010/main" val="518565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C09DC85-FA91-4354-BFE5-2EABA620FA99}"/>
              </a:ext>
            </a:extLst>
          </p:cNvPr>
          <p:cNvSpPr>
            <a:spLocks noGrp="1"/>
          </p:cNvSpPr>
          <p:nvPr>
            <p:ph type="title"/>
          </p:nvPr>
        </p:nvSpPr>
        <p:spPr>
          <a:xfrm>
            <a:off x="1700276" y="2488525"/>
            <a:ext cx="8933688" cy="2406895"/>
          </a:xfrm>
        </p:spPr>
        <p:txBody>
          <a:bodyPr>
            <a:normAutofit fontScale="90000"/>
          </a:bodyPr>
          <a:lstStyle/>
          <a:p>
            <a:r>
              <a:rPr lang="ru-RU" sz="3600" dirty="0"/>
              <a:t>Чем  богаче  активный  словарь человека, тем  содержательнее, грамотнее  и красивее  его  устная  и письменная   речь. Лишь  систематическая и целенаправленная  работа  со словарными словами вызывает у учащихся  интерес к изучению этих слов и способствует их прочному  запоминанию.</a:t>
            </a:r>
            <a:r>
              <a:rPr lang="ru-RU" sz="800" dirty="0"/>
              <a:t/>
            </a:r>
            <a:br>
              <a:rPr lang="ru-RU" sz="800" dirty="0"/>
            </a:br>
            <a:endParaRPr lang="ru-RU" sz="1400" dirty="0"/>
          </a:p>
        </p:txBody>
      </p:sp>
    </p:spTree>
    <p:extLst>
      <p:ext uri="{BB962C8B-B14F-4D97-AF65-F5344CB8AC3E}">
        <p14:creationId xmlns:p14="http://schemas.microsoft.com/office/powerpoint/2010/main" val="390356847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авон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ffice_41798992_TF56410444" id="{B90EE3AD-7B87-4DBC-A32F-68F479F575F4}" vid="{514B2A49-20D6-4A2D-8438-3789ECD2BF98}"/>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{8A10FCA0-7AE1-4808-B083-25F50AA13858}tf56410444_win32</Template>
  <TotalTime>87</TotalTime>
  <Words>428</Words>
  <Application>Microsoft Office PowerPoint</Application>
  <PresentationFormat>Широкоэкранный</PresentationFormat>
  <Paragraphs>83</Paragraphs>
  <Slides>19</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19</vt:i4>
      </vt:variant>
    </vt:vector>
  </HeadingPairs>
  <TitlesOfParts>
    <vt:vector size="25" baseType="lpstr">
      <vt:lpstr>Arial</vt:lpstr>
      <vt:lpstr>Avenir Next LT Pro</vt:lpstr>
      <vt:lpstr>Calibri</vt:lpstr>
      <vt:lpstr>Century Gothic</vt:lpstr>
      <vt:lpstr>Garamond</vt:lpstr>
      <vt:lpstr>СавонVTI</vt:lpstr>
      <vt:lpstr>Приёмы работы со словарными словами в начальной школе.</vt:lpstr>
      <vt:lpstr>Одной из  важных проблем  методики преподавания русского языка в начальной  школе является проблема  формирования орфографической  зоркости. Словарная работа на уроке является  одним из средств повышения орфографической грамотности учащихся. Работа со словарными словами даёт возможность активизировать словарный запас ребёнка</vt:lpstr>
      <vt:lpstr>Из  опыта моей  работы.</vt:lpstr>
      <vt:lpstr>Презентация PowerPoint</vt:lpstr>
      <vt:lpstr>Презентация PowerPoint</vt:lpstr>
      <vt:lpstr>ЖИВОТНЫЕ</vt:lpstr>
      <vt:lpstr>Ещё  один  способ</vt:lpstr>
      <vt:lpstr>БЕРЁЗА</vt:lpstr>
      <vt:lpstr>ЗАПАД</vt:lpstr>
      <vt:lpstr>Работа с орфографическим  словарём.</vt:lpstr>
      <vt:lpstr>             Лишнее  слово</vt:lpstr>
      <vt:lpstr>Лишнее слово</vt:lpstr>
      <vt:lpstr>Запиши  слова в два столбика (в первый-с глухими согласными на конце, во второй – со звонкими согласными на конце слова) </vt:lpstr>
      <vt:lpstr>Игра  «Угадай-ка»</vt:lpstr>
      <vt:lpstr>Угадай  слово</vt:lpstr>
      <vt:lpstr>Выпиши  трудное  слово (нарисуй  рисунок)</vt:lpstr>
      <vt:lpstr>Игра  «Собери слова»</vt:lpstr>
      <vt:lpstr>Записывают слова:</vt:lpstr>
      <vt:lpstr>Чем  богаче  активный  словарь человека, тем  содержательнее, грамотнее  и красивее  его  устная  и письменная   речь. Лишь  систематическая и целенаправленная  работа  со словарными словами вызывает у учащихся  интерес к изучению этих слов и способствует их прочному  запоминанию.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Приёмы работы со словарными словами в начальной школе.</dc:title>
  <dc:creator>Стас Макаров</dc:creator>
  <cp:lastModifiedBy>Оксана</cp:lastModifiedBy>
  <cp:revision>5</cp:revision>
  <dcterms:created xsi:type="dcterms:W3CDTF">2022-03-14T21:27:26Z</dcterms:created>
  <dcterms:modified xsi:type="dcterms:W3CDTF">2022-04-05T18:24:05Z</dcterms:modified>
</cp:coreProperties>
</file>