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2.xml" ContentType="application/vnd.openxmlformats-officedocument.drawingml.diagramColor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8" r:id="rId2"/>
    <p:sldId id="259" r:id="rId3"/>
    <p:sldId id="260" r:id="rId4"/>
    <p:sldId id="262" r:id="rId5"/>
    <p:sldId id="271" r:id="rId6"/>
    <p:sldId id="261" r:id="rId7"/>
    <p:sldId id="263" r:id="rId8"/>
    <p:sldId id="273" r:id="rId9"/>
    <p:sldId id="274" r:id="rId10"/>
    <p:sldId id="257" r:id="rId11"/>
    <p:sldId id="264" r:id="rId12"/>
    <p:sldId id="270" r:id="rId13"/>
    <p:sldId id="268" r:id="rId14"/>
    <p:sldId id="272" r:id="rId15"/>
    <p:sldId id="275" r:id="rId16"/>
    <p:sldId id="269" r:id="rId17"/>
    <p:sldId id="276"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FFFF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1524"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E64296-3AFE-4FA2-B33C-460410BCFEF3}" type="doc">
      <dgm:prSet loTypeId="urn:microsoft.com/office/officeart/2005/8/layout/hProcess4" loCatId="process" qsTypeId="urn:microsoft.com/office/officeart/2005/8/quickstyle/simple1" qsCatId="simple" csTypeId="urn:microsoft.com/office/officeart/2005/8/colors/colorful1#1" csCatId="colorful" phldr="1"/>
      <dgm:spPr/>
      <dgm:t>
        <a:bodyPr/>
        <a:lstStyle/>
        <a:p>
          <a:endParaRPr lang="ru-RU"/>
        </a:p>
      </dgm:t>
    </dgm:pt>
    <dgm:pt modelId="{7A8653C3-8F2E-45EA-AD7D-F6EE3C0232E5}">
      <dgm:prSet phldrT="[Текст]" custT="1"/>
      <dgm:spPr/>
      <dgm:t>
        <a:bodyPr/>
        <a:lstStyle/>
        <a:p>
          <a:r>
            <a:rPr lang="ru-RU" sz="1600" dirty="0" smtClean="0"/>
            <a:t>Оргкомитет конкурса</a:t>
          </a:r>
          <a:endParaRPr lang="ru-RU" sz="1600" dirty="0"/>
        </a:p>
      </dgm:t>
    </dgm:pt>
    <dgm:pt modelId="{2248F210-EB3A-4968-9986-1333B2F00292}" type="parTrans" cxnId="{36005B4B-8593-48F5-9723-98CEC1FFCE89}">
      <dgm:prSet/>
      <dgm:spPr/>
      <dgm:t>
        <a:bodyPr/>
        <a:lstStyle/>
        <a:p>
          <a:endParaRPr lang="ru-RU"/>
        </a:p>
      </dgm:t>
    </dgm:pt>
    <dgm:pt modelId="{934D58B5-A6EF-4922-87C1-EF06E14E5538}" type="sibTrans" cxnId="{36005B4B-8593-48F5-9723-98CEC1FFCE89}">
      <dgm:prSet/>
      <dgm:spPr/>
      <dgm:t>
        <a:bodyPr/>
        <a:lstStyle/>
        <a:p>
          <a:endParaRPr lang="ru-RU"/>
        </a:p>
      </dgm:t>
    </dgm:pt>
    <dgm:pt modelId="{1774DD8D-245C-4BA3-A1C6-E18C8E8DCCE8}">
      <dgm:prSet phldrT="[Текст]" custT="1"/>
      <dgm:spPr/>
      <dgm:t>
        <a:bodyPr/>
        <a:lstStyle/>
        <a:p>
          <a:r>
            <a:rPr lang="ru-RU" sz="1200" dirty="0" smtClean="0"/>
            <a:t>Разработка положения</a:t>
          </a:r>
          <a:endParaRPr lang="ru-RU" sz="1200" dirty="0"/>
        </a:p>
      </dgm:t>
    </dgm:pt>
    <dgm:pt modelId="{40732462-1C37-4490-A528-43596AD085BD}" type="parTrans" cxnId="{86838720-E513-4CE6-9AB0-70B59EB5B2D0}">
      <dgm:prSet/>
      <dgm:spPr/>
      <dgm:t>
        <a:bodyPr/>
        <a:lstStyle/>
        <a:p>
          <a:endParaRPr lang="ru-RU"/>
        </a:p>
      </dgm:t>
    </dgm:pt>
    <dgm:pt modelId="{09AA3C08-DC88-4131-A932-084656C4339E}" type="sibTrans" cxnId="{86838720-E513-4CE6-9AB0-70B59EB5B2D0}">
      <dgm:prSet/>
      <dgm:spPr/>
      <dgm:t>
        <a:bodyPr/>
        <a:lstStyle/>
        <a:p>
          <a:endParaRPr lang="ru-RU"/>
        </a:p>
      </dgm:t>
    </dgm:pt>
    <dgm:pt modelId="{AFAFAF5C-8802-41FA-943D-88F2814E6FC9}">
      <dgm:prSet phldrT="[Текст]" custT="1"/>
      <dgm:spPr/>
      <dgm:t>
        <a:bodyPr/>
        <a:lstStyle/>
        <a:p>
          <a:r>
            <a:rPr lang="ru-RU" sz="1200" dirty="0" smtClean="0"/>
            <a:t>Разработка заданий конкурса</a:t>
          </a:r>
          <a:endParaRPr lang="ru-RU" sz="1200" dirty="0"/>
        </a:p>
      </dgm:t>
    </dgm:pt>
    <dgm:pt modelId="{E06D0A08-8BC8-409B-A263-B9DA7D03E01A}" type="parTrans" cxnId="{906F0BAA-84DE-40FF-BE9B-913C5E403396}">
      <dgm:prSet/>
      <dgm:spPr/>
      <dgm:t>
        <a:bodyPr/>
        <a:lstStyle/>
        <a:p>
          <a:endParaRPr lang="ru-RU"/>
        </a:p>
      </dgm:t>
    </dgm:pt>
    <dgm:pt modelId="{EAEBB729-2365-4467-8466-A1BA8A0F98F5}" type="sibTrans" cxnId="{906F0BAA-84DE-40FF-BE9B-913C5E403396}">
      <dgm:prSet/>
      <dgm:spPr/>
      <dgm:t>
        <a:bodyPr/>
        <a:lstStyle/>
        <a:p>
          <a:endParaRPr lang="ru-RU"/>
        </a:p>
      </dgm:t>
    </dgm:pt>
    <dgm:pt modelId="{B62A6965-7B3A-4CAE-9964-9E2600BB64E4}">
      <dgm:prSet phldrT="[Текст]" custT="1"/>
      <dgm:spPr/>
      <dgm:t>
        <a:bodyPr/>
        <a:lstStyle/>
        <a:p>
          <a:r>
            <a:rPr lang="ru-RU" sz="1200" dirty="0" smtClean="0"/>
            <a:t>Выполнение педагогами заданий и размещение выполненных заданий</a:t>
          </a:r>
          <a:endParaRPr lang="ru-RU" sz="1200" dirty="0"/>
        </a:p>
      </dgm:t>
    </dgm:pt>
    <dgm:pt modelId="{88E72F8C-CBD5-4BDE-99CC-12895F5B08BA}" type="parTrans" cxnId="{07100BAE-3EF6-4013-B6FE-319F357ECB08}">
      <dgm:prSet/>
      <dgm:spPr/>
      <dgm:t>
        <a:bodyPr/>
        <a:lstStyle/>
        <a:p>
          <a:endParaRPr lang="ru-RU"/>
        </a:p>
      </dgm:t>
    </dgm:pt>
    <dgm:pt modelId="{9C22195C-16E0-4499-972E-DC5533100F19}" type="sibTrans" cxnId="{07100BAE-3EF6-4013-B6FE-319F357ECB08}">
      <dgm:prSet/>
      <dgm:spPr/>
      <dgm:t>
        <a:bodyPr/>
        <a:lstStyle/>
        <a:p>
          <a:endParaRPr lang="ru-RU"/>
        </a:p>
      </dgm:t>
    </dgm:pt>
    <dgm:pt modelId="{3D6C02CB-0769-4955-B1EC-34759D03DA20}">
      <dgm:prSet phldrT="[Текст]" custT="1"/>
      <dgm:spPr/>
      <dgm:t>
        <a:bodyPr/>
        <a:lstStyle/>
        <a:p>
          <a:r>
            <a:rPr lang="ru-RU" sz="1600" b="1" dirty="0" smtClean="0"/>
            <a:t>Очный этап </a:t>
          </a:r>
        </a:p>
        <a:p>
          <a:r>
            <a:rPr lang="ru-RU" sz="1600" b="1" dirty="0" smtClean="0"/>
            <a:t>(16, 18 апреля)</a:t>
          </a:r>
          <a:endParaRPr lang="ru-RU" sz="1600" b="1" dirty="0"/>
        </a:p>
      </dgm:t>
    </dgm:pt>
    <dgm:pt modelId="{EA57308A-30A8-40C4-8DBA-FAF76C83DCBD}" type="parTrans" cxnId="{941DD881-94AF-4DF5-9E01-41407731A0CD}">
      <dgm:prSet/>
      <dgm:spPr/>
      <dgm:t>
        <a:bodyPr/>
        <a:lstStyle/>
        <a:p>
          <a:endParaRPr lang="ru-RU"/>
        </a:p>
      </dgm:t>
    </dgm:pt>
    <dgm:pt modelId="{80C133A5-A785-4D1D-A1D1-B77108ADB192}" type="sibTrans" cxnId="{941DD881-94AF-4DF5-9E01-41407731A0CD}">
      <dgm:prSet/>
      <dgm:spPr/>
      <dgm:t>
        <a:bodyPr/>
        <a:lstStyle/>
        <a:p>
          <a:endParaRPr lang="ru-RU"/>
        </a:p>
      </dgm:t>
    </dgm:pt>
    <dgm:pt modelId="{CEFC23D4-E45E-485F-AB10-38D8F8242184}">
      <dgm:prSet phldrT="[Текст]" custT="1"/>
      <dgm:spPr/>
      <dgm:t>
        <a:bodyPr/>
        <a:lstStyle/>
        <a:p>
          <a:r>
            <a:rPr lang="ru-RU" sz="1200" dirty="0" smtClean="0"/>
            <a:t>Разработка презентации с ИИ</a:t>
          </a:r>
          <a:endParaRPr lang="ru-RU" sz="1200" dirty="0"/>
        </a:p>
      </dgm:t>
    </dgm:pt>
    <dgm:pt modelId="{AB8967B1-ED42-424B-8FD5-C5CB479E1AF7}" type="parTrans" cxnId="{7771D17C-23A2-419D-A07B-29B53F2A6F43}">
      <dgm:prSet/>
      <dgm:spPr/>
      <dgm:t>
        <a:bodyPr/>
        <a:lstStyle/>
        <a:p>
          <a:endParaRPr lang="ru-RU"/>
        </a:p>
      </dgm:t>
    </dgm:pt>
    <dgm:pt modelId="{6EAF9850-5D31-494D-8F45-B121C6D67066}" type="sibTrans" cxnId="{7771D17C-23A2-419D-A07B-29B53F2A6F43}">
      <dgm:prSet/>
      <dgm:spPr/>
      <dgm:t>
        <a:bodyPr/>
        <a:lstStyle/>
        <a:p>
          <a:endParaRPr lang="ru-RU"/>
        </a:p>
      </dgm:t>
    </dgm:pt>
    <dgm:pt modelId="{233F1DEF-1C24-4828-85BF-007FDB63E001}">
      <dgm:prSet phldrT="[Текст]" custT="1"/>
      <dgm:spPr/>
      <dgm:t>
        <a:bodyPr/>
        <a:lstStyle/>
        <a:p>
          <a:r>
            <a:rPr lang="ru-RU" sz="1200" dirty="0" smtClean="0"/>
            <a:t>Защита готовых проектов</a:t>
          </a:r>
          <a:endParaRPr lang="ru-RU" sz="1200" dirty="0"/>
        </a:p>
      </dgm:t>
    </dgm:pt>
    <dgm:pt modelId="{DC4BE621-7039-4777-BF35-82F9473B6E2D}" type="parTrans" cxnId="{3C510A3B-9D1B-41E4-9D78-3C2C23B8FE8D}">
      <dgm:prSet/>
      <dgm:spPr/>
      <dgm:t>
        <a:bodyPr/>
        <a:lstStyle/>
        <a:p>
          <a:endParaRPr lang="ru-RU"/>
        </a:p>
      </dgm:t>
    </dgm:pt>
    <dgm:pt modelId="{C69A963C-5942-4534-9745-8F1542386918}" type="sibTrans" cxnId="{3C510A3B-9D1B-41E4-9D78-3C2C23B8FE8D}">
      <dgm:prSet/>
      <dgm:spPr/>
      <dgm:t>
        <a:bodyPr/>
        <a:lstStyle/>
        <a:p>
          <a:endParaRPr lang="ru-RU"/>
        </a:p>
      </dgm:t>
    </dgm:pt>
    <dgm:pt modelId="{B64A81A2-0624-4D3D-84AF-AF9B9585AFD4}">
      <dgm:prSet phldrT="[Текст]"/>
      <dgm:spPr/>
      <dgm:t>
        <a:bodyPr/>
        <a:lstStyle/>
        <a:p>
          <a:endParaRPr lang="ru-RU" sz="1000" dirty="0"/>
        </a:p>
      </dgm:t>
    </dgm:pt>
    <dgm:pt modelId="{EBAFA7C5-9229-49E2-9196-901E23F8F5AD}" type="parTrans" cxnId="{A3BF7D1B-E74E-458A-8CC6-475D53633998}">
      <dgm:prSet/>
      <dgm:spPr/>
      <dgm:t>
        <a:bodyPr/>
        <a:lstStyle/>
        <a:p>
          <a:endParaRPr lang="ru-RU"/>
        </a:p>
      </dgm:t>
    </dgm:pt>
    <dgm:pt modelId="{2345193E-BD9A-485D-8FF2-5B7259F0D8C6}" type="sibTrans" cxnId="{A3BF7D1B-E74E-458A-8CC6-475D53633998}">
      <dgm:prSet/>
      <dgm:spPr/>
      <dgm:t>
        <a:bodyPr/>
        <a:lstStyle/>
        <a:p>
          <a:endParaRPr lang="ru-RU"/>
        </a:p>
      </dgm:t>
    </dgm:pt>
    <dgm:pt modelId="{85749C0A-2F19-4F33-BE5F-7221F31161BC}">
      <dgm:prSet phldrT="[Текст]" custT="1"/>
      <dgm:spPr/>
      <dgm:t>
        <a:bodyPr/>
        <a:lstStyle/>
        <a:p>
          <a:r>
            <a:rPr lang="ru-RU" sz="1200" dirty="0" smtClean="0"/>
            <a:t>Подготовка образовательной площадки</a:t>
          </a:r>
          <a:endParaRPr lang="ru-RU" sz="1200" dirty="0"/>
        </a:p>
      </dgm:t>
    </dgm:pt>
    <dgm:pt modelId="{EE3CDDC3-1568-4B5A-930E-5315BCF11390}" type="parTrans" cxnId="{DA8C1020-EE3B-4C6E-8015-36FC75A675FB}">
      <dgm:prSet/>
      <dgm:spPr/>
      <dgm:t>
        <a:bodyPr/>
        <a:lstStyle/>
        <a:p>
          <a:endParaRPr lang="ru-RU"/>
        </a:p>
      </dgm:t>
    </dgm:pt>
    <dgm:pt modelId="{37BB9F52-7D59-4558-BCC2-9BB4DCD996A8}" type="sibTrans" cxnId="{DA8C1020-EE3B-4C6E-8015-36FC75A675FB}">
      <dgm:prSet/>
      <dgm:spPr/>
      <dgm:t>
        <a:bodyPr/>
        <a:lstStyle/>
        <a:p>
          <a:endParaRPr lang="ru-RU"/>
        </a:p>
      </dgm:t>
    </dgm:pt>
    <dgm:pt modelId="{F0E8F7FB-ADD3-4374-A411-C7FD9E56119A}">
      <dgm:prSet phldrT="[Текст]" custT="1"/>
      <dgm:spPr/>
      <dgm:t>
        <a:bodyPr/>
        <a:lstStyle/>
        <a:p>
          <a:r>
            <a:rPr lang="ru-RU" sz="1200" dirty="0" smtClean="0"/>
            <a:t>Разработка критериев оценки</a:t>
          </a:r>
          <a:endParaRPr lang="ru-RU" sz="1200" dirty="0"/>
        </a:p>
      </dgm:t>
    </dgm:pt>
    <dgm:pt modelId="{29B64641-F37B-491A-96ED-781F5488A607}" type="parTrans" cxnId="{46A55C6D-C259-48FA-B8D3-918511C22B91}">
      <dgm:prSet/>
      <dgm:spPr/>
      <dgm:t>
        <a:bodyPr/>
        <a:lstStyle/>
        <a:p>
          <a:endParaRPr lang="ru-RU"/>
        </a:p>
      </dgm:t>
    </dgm:pt>
    <dgm:pt modelId="{7C0ABC72-BD91-4E12-82F1-12845F50E167}" type="sibTrans" cxnId="{46A55C6D-C259-48FA-B8D3-918511C22B91}">
      <dgm:prSet/>
      <dgm:spPr/>
      <dgm:t>
        <a:bodyPr/>
        <a:lstStyle/>
        <a:p>
          <a:endParaRPr lang="ru-RU"/>
        </a:p>
      </dgm:t>
    </dgm:pt>
    <dgm:pt modelId="{C104F731-D305-4A5C-919A-8AD87D08D2D8}">
      <dgm:prSet phldrT="[Текст]" custT="1"/>
      <dgm:spPr/>
      <dgm:t>
        <a:bodyPr/>
        <a:lstStyle/>
        <a:p>
          <a:pPr>
            <a:spcAft>
              <a:spcPts val="200"/>
            </a:spcAft>
          </a:pPr>
          <a:r>
            <a:rPr lang="ru-RU" sz="1400" b="1" dirty="0" smtClean="0"/>
            <a:t>Дистанционный этап </a:t>
          </a:r>
        </a:p>
        <a:p>
          <a:pPr>
            <a:spcAft>
              <a:spcPts val="200"/>
            </a:spcAft>
          </a:pPr>
          <a:r>
            <a:rPr lang="ru-RU" sz="1400" b="1" dirty="0" smtClean="0"/>
            <a:t>(1-16 апреля)</a:t>
          </a:r>
        </a:p>
      </dgm:t>
    </dgm:pt>
    <dgm:pt modelId="{DE06DB42-A9A2-4F83-ADEA-94ED44CE05D8}" type="sibTrans" cxnId="{B10D9CE7-061D-4F48-9919-22F81E409AA7}">
      <dgm:prSet/>
      <dgm:spPr/>
      <dgm:t>
        <a:bodyPr/>
        <a:lstStyle/>
        <a:p>
          <a:endParaRPr lang="ru-RU"/>
        </a:p>
      </dgm:t>
    </dgm:pt>
    <dgm:pt modelId="{E8571A7E-90E1-44CD-A5D3-EE2AE959A5DB}" type="parTrans" cxnId="{B10D9CE7-061D-4F48-9919-22F81E409AA7}">
      <dgm:prSet/>
      <dgm:spPr/>
      <dgm:t>
        <a:bodyPr/>
        <a:lstStyle/>
        <a:p>
          <a:endParaRPr lang="ru-RU"/>
        </a:p>
      </dgm:t>
    </dgm:pt>
    <dgm:pt modelId="{BD63C12A-A3B6-4AF6-B888-8C00566B2C63}">
      <dgm:prSet phldrT="[Текст]" custT="1"/>
      <dgm:spPr/>
      <dgm:t>
        <a:bodyPr/>
        <a:lstStyle/>
        <a:p>
          <a:r>
            <a:rPr lang="ru-RU" sz="1200" dirty="0" smtClean="0"/>
            <a:t>Работа жюри конкурса по выставлению баллов</a:t>
          </a:r>
          <a:endParaRPr lang="ru-RU" sz="1200" dirty="0"/>
        </a:p>
      </dgm:t>
    </dgm:pt>
    <dgm:pt modelId="{19FF2DEC-5FE9-4DA4-B860-D7717C71645E}" type="parTrans" cxnId="{A579155B-0135-4FDC-8881-F25FC6176662}">
      <dgm:prSet/>
      <dgm:spPr/>
      <dgm:t>
        <a:bodyPr/>
        <a:lstStyle/>
        <a:p>
          <a:endParaRPr lang="ru-RU"/>
        </a:p>
      </dgm:t>
    </dgm:pt>
    <dgm:pt modelId="{9EBC8AF4-6F47-4295-A260-0C192973902C}" type="sibTrans" cxnId="{A579155B-0135-4FDC-8881-F25FC6176662}">
      <dgm:prSet/>
      <dgm:spPr/>
      <dgm:t>
        <a:bodyPr/>
        <a:lstStyle/>
        <a:p>
          <a:endParaRPr lang="ru-RU"/>
        </a:p>
      </dgm:t>
    </dgm:pt>
    <dgm:pt modelId="{F41E60F8-7453-4EFE-999F-B055A46FA981}">
      <dgm:prSet phldrT="[Текст]" custT="1"/>
      <dgm:spPr/>
      <dgm:t>
        <a:bodyPr/>
        <a:lstStyle/>
        <a:p>
          <a:r>
            <a:rPr lang="ru-RU" sz="1200" dirty="0" smtClean="0"/>
            <a:t>Отбор участников очного этапа</a:t>
          </a:r>
          <a:endParaRPr lang="ru-RU" sz="1200" dirty="0"/>
        </a:p>
      </dgm:t>
    </dgm:pt>
    <dgm:pt modelId="{793EEF11-0185-40F9-9430-C29405996EB6}" type="parTrans" cxnId="{A2F965F1-8F2F-4017-B683-18BACAB04C92}">
      <dgm:prSet/>
      <dgm:spPr/>
      <dgm:t>
        <a:bodyPr/>
        <a:lstStyle/>
        <a:p>
          <a:endParaRPr lang="ru-RU"/>
        </a:p>
      </dgm:t>
    </dgm:pt>
    <dgm:pt modelId="{E2A3CE10-B2FA-4EB6-8CB2-1B16FA6730F5}" type="sibTrans" cxnId="{A2F965F1-8F2F-4017-B683-18BACAB04C92}">
      <dgm:prSet/>
      <dgm:spPr/>
      <dgm:t>
        <a:bodyPr/>
        <a:lstStyle/>
        <a:p>
          <a:endParaRPr lang="ru-RU"/>
        </a:p>
      </dgm:t>
    </dgm:pt>
    <dgm:pt modelId="{24D98A98-40A8-4EE1-A398-6558CB4BC6DF}" type="pres">
      <dgm:prSet presAssocID="{44E64296-3AFE-4FA2-B33C-460410BCFEF3}" presName="Name0" presStyleCnt="0">
        <dgm:presLayoutVars>
          <dgm:dir/>
          <dgm:animLvl val="lvl"/>
          <dgm:resizeHandles val="exact"/>
        </dgm:presLayoutVars>
      </dgm:prSet>
      <dgm:spPr/>
      <dgm:t>
        <a:bodyPr/>
        <a:lstStyle/>
        <a:p>
          <a:endParaRPr lang="ru-RU"/>
        </a:p>
      </dgm:t>
    </dgm:pt>
    <dgm:pt modelId="{BAF7FBC1-5C2B-4838-93B5-C5BE0771AE76}" type="pres">
      <dgm:prSet presAssocID="{44E64296-3AFE-4FA2-B33C-460410BCFEF3}" presName="tSp" presStyleCnt="0"/>
      <dgm:spPr/>
      <dgm:t>
        <a:bodyPr/>
        <a:lstStyle/>
        <a:p>
          <a:endParaRPr lang="ru-RU"/>
        </a:p>
      </dgm:t>
    </dgm:pt>
    <dgm:pt modelId="{1ABCA73D-CBD0-4C0D-A09C-1CB5778C3C4C}" type="pres">
      <dgm:prSet presAssocID="{44E64296-3AFE-4FA2-B33C-460410BCFEF3}" presName="bSp" presStyleCnt="0"/>
      <dgm:spPr/>
      <dgm:t>
        <a:bodyPr/>
        <a:lstStyle/>
        <a:p>
          <a:endParaRPr lang="ru-RU"/>
        </a:p>
      </dgm:t>
    </dgm:pt>
    <dgm:pt modelId="{8E473A3B-AA15-4226-85FF-99E13F385FAF}" type="pres">
      <dgm:prSet presAssocID="{44E64296-3AFE-4FA2-B33C-460410BCFEF3}" presName="process" presStyleCnt="0"/>
      <dgm:spPr/>
      <dgm:t>
        <a:bodyPr/>
        <a:lstStyle/>
        <a:p>
          <a:endParaRPr lang="ru-RU"/>
        </a:p>
      </dgm:t>
    </dgm:pt>
    <dgm:pt modelId="{1C0027BC-F86C-4913-9A33-E0AECD50CF50}" type="pres">
      <dgm:prSet presAssocID="{7A8653C3-8F2E-45EA-AD7D-F6EE3C0232E5}" presName="composite1" presStyleCnt="0"/>
      <dgm:spPr/>
      <dgm:t>
        <a:bodyPr/>
        <a:lstStyle/>
        <a:p>
          <a:endParaRPr lang="ru-RU"/>
        </a:p>
      </dgm:t>
    </dgm:pt>
    <dgm:pt modelId="{C512109C-8460-4A9F-BC4E-28962EAA0504}" type="pres">
      <dgm:prSet presAssocID="{7A8653C3-8F2E-45EA-AD7D-F6EE3C0232E5}" presName="dummyNode1" presStyleLbl="node1" presStyleIdx="0" presStyleCnt="3"/>
      <dgm:spPr/>
      <dgm:t>
        <a:bodyPr/>
        <a:lstStyle/>
        <a:p>
          <a:endParaRPr lang="ru-RU"/>
        </a:p>
      </dgm:t>
    </dgm:pt>
    <dgm:pt modelId="{6A8A216F-03BE-4E16-BDAC-AA994BEF9968}" type="pres">
      <dgm:prSet presAssocID="{7A8653C3-8F2E-45EA-AD7D-F6EE3C0232E5}" presName="childNode1" presStyleLbl="bgAcc1" presStyleIdx="0" presStyleCnt="3" custScaleX="264322" custScaleY="283734" custLinFactNeighborX="5442" custLinFactNeighborY="-40493">
        <dgm:presLayoutVars>
          <dgm:bulletEnabled val="1"/>
        </dgm:presLayoutVars>
      </dgm:prSet>
      <dgm:spPr/>
      <dgm:t>
        <a:bodyPr/>
        <a:lstStyle/>
        <a:p>
          <a:endParaRPr lang="ru-RU"/>
        </a:p>
      </dgm:t>
    </dgm:pt>
    <dgm:pt modelId="{AF44052D-5A77-4AD5-8654-C1EB5AB46D84}" type="pres">
      <dgm:prSet presAssocID="{7A8653C3-8F2E-45EA-AD7D-F6EE3C0232E5}" presName="childNode1tx" presStyleLbl="bgAcc1" presStyleIdx="0" presStyleCnt="3">
        <dgm:presLayoutVars>
          <dgm:bulletEnabled val="1"/>
        </dgm:presLayoutVars>
      </dgm:prSet>
      <dgm:spPr/>
      <dgm:t>
        <a:bodyPr/>
        <a:lstStyle/>
        <a:p>
          <a:endParaRPr lang="ru-RU"/>
        </a:p>
      </dgm:t>
    </dgm:pt>
    <dgm:pt modelId="{8E82B8E4-652E-431D-BBE3-F35295D552EE}" type="pres">
      <dgm:prSet presAssocID="{7A8653C3-8F2E-45EA-AD7D-F6EE3C0232E5}" presName="parentNode1" presStyleLbl="node1" presStyleIdx="0" presStyleCnt="3" custScaleX="246554" custScaleY="154378" custLinFactY="18586" custLinFactNeighborX="3494" custLinFactNeighborY="100000">
        <dgm:presLayoutVars>
          <dgm:chMax val="1"/>
          <dgm:bulletEnabled val="1"/>
        </dgm:presLayoutVars>
      </dgm:prSet>
      <dgm:spPr/>
      <dgm:t>
        <a:bodyPr/>
        <a:lstStyle/>
        <a:p>
          <a:endParaRPr lang="ru-RU"/>
        </a:p>
      </dgm:t>
    </dgm:pt>
    <dgm:pt modelId="{649B88FF-4E20-4AA2-8BA1-BF8DF4E305A9}" type="pres">
      <dgm:prSet presAssocID="{7A8653C3-8F2E-45EA-AD7D-F6EE3C0232E5}" presName="connSite1" presStyleCnt="0"/>
      <dgm:spPr/>
      <dgm:t>
        <a:bodyPr/>
        <a:lstStyle/>
        <a:p>
          <a:endParaRPr lang="ru-RU"/>
        </a:p>
      </dgm:t>
    </dgm:pt>
    <dgm:pt modelId="{70C1D96F-E109-4ACA-B79A-0D3C048A0CDE}" type="pres">
      <dgm:prSet presAssocID="{934D58B5-A6EF-4922-87C1-EF06E14E5538}" presName="Name9" presStyleLbl="sibTrans2D1" presStyleIdx="0" presStyleCnt="2"/>
      <dgm:spPr/>
      <dgm:t>
        <a:bodyPr/>
        <a:lstStyle/>
        <a:p>
          <a:endParaRPr lang="ru-RU"/>
        </a:p>
      </dgm:t>
    </dgm:pt>
    <dgm:pt modelId="{E43F5733-BFEA-4AD6-AA3A-D3C3044AF9E2}" type="pres">
      <dgm:prSet presAssocID="{C104F731-D305-4A5C-919A-8AD87D08D2D8}" presName="composite2" presStyleCnt="0"/>
      <dgm:spPr/>
      <dgm:t>
        <a:bodyPr/>
        <a:lstStyle/>
        <a:p>
          <a:endParaRPr lang="ru-RU"/>
        </a:p>
      </dgm:t>
    </dgm:pt>
    <dgm:pt modelId="{E10D0467-847D-4BD2-905B-3BA792947093}" type="pres">
      <dgm:prSet presAssocID="{C104F731-D305-4A5C-919A-8AD87D08D2D8}" presName="dummyNode2" presStyleLbl="node1" presStyleIdx="0" presStyleCnt="3"/>
      <dgm:spPr/>
      <dgm:t>
        <a:bodyPr/>
        <a:lstStyle/>
        <a:p>
          <a:endParaRPr lang="ru-RU"/>
        </a:p>
      </dgm:t>
    </dgm:pt>
    <dgm:pt modelId="{7EF952CB-ABE0-4ADD-AC36-A0AA83559B52}" type="pres">
      <dgm:prSet presAssocID="{C104F731-D305-4A5C-919A-8AD87D08D2D8}" presName="childNode2" presStyleLbl="bgAcc1" presStyleIdx="1" presStyleCnt="3" custScaleX="245426" custScaleY="372822" custLinFactNeighborX="2700" custLinFactNeighborY="-10905">
        <dgm:presLayoutVars>
          <dgm:bulletEnabled val="1"/>
        </dgm:presLayoutVars>
      </dgm:prSet>
      <dgm:spPr/>
      <dgm:t>
        <a:bodyPr/>
        <a:lstStyle/>
        <a:p>
          <a:endParaRPr lang="ru-RU"/>
        </a:p>
      </dgm:t>
    </dgm:pt>
    <dgm:pt modelId="{BC763891-24EC-41FC-AAC1-F6568F45ACC2}" type="pres">
      <dgm:prSet presAssocID="{C104F731-D305-4A5C-919A-8AD87D08D2D8}" presName="childNode2tx" presStyleLbl="bgAcc1" presStyleIdx="1" presStyleCnt="3">
        <dgm:presLayoutVars>
          <dgm:bulletEnabled val="1"/>
        </dgm:presLayoutVars>
      </dgm:prSet>
      <dgm:spPr/>
      <dgm:t>
        <a:bodyPr/>
        <a:lstStyle/>
        <a:p>
          <a:endParaRPr lang="ru-RU"/>
        </a:p>
      </dgm:t>
    </dgm:pt>
    <dgm:pt modelId="{5602DB69-D16A-4F3C-A829-6912482EE40A}" type="pres">
      <dgm:prSet presAssocID="{C104F731-D305-4A5C-919A-8AD87D08D2D8}" presName="parentNode2" presStyleLbl="node1" presStyleIdx="1" presStyleCnt="3" custScaleX="235800" custScaleY="235779" custLinFactY="-100000" custLinFactNeighborX="1289" custLinFactNeighborY="-102959">
        <dgm:presLayoutVars>
          <dgm:chMax val="0"/>
          <dgm:bulletEnabled val="1"/>
        </dgm:presLayoutVars>
      </dgm:prSet>
      <dgm:spPr/>
      <dgm:t>
        <a:bodyPr/>
        <a:lstStyle/>
        <a:p>
          <a:endParaRPr lang="ru-RU"/>
        </a:p>
      </dgm:t>
    </dgm:pt>
    <dgm:pt modelId="{1C075FB3-70A0-4977-814D-448450211081}" type="pres">
      <dgm:prSet presAssocID="{C104F731-D305-4A5C-919A-8AD87D08D2D8}" presName="connSite2" presStyleCnt="0"/>
      <dgm:spPr/>
      <dgm:t>
        <a:bodyPr/>
        <a:lstStyle/>
        <a:p>
          <a:endParaRPr lang="ru-RU"/>
        </a:p>
      </dgm:t>
    </dgm:pt>
    <dgm:pt modelId="{2460FADC-F4FD-4BB6-91A6-561BA1619D4A}" type="pres">
      <dgm:prSet presAssocID="{DE06DB42-A9A2-4F83-ADEA-94ED44CE05D8}" presName="Name18" presStyleLbl="sibTrans2D1" presStyleIdx="1" presStyleCnt="2" custLinFactNeighborX="3765" custLinFactNeighborY="1933"/>
      <dgm:spPr/>
      <dgm:t>
        <a:bodyPr/>
        <a:lstStyle/>
        <a:p>
          <a:endParaRPr lang="ru-RU"/>
        </a:p>
      </dgm:t>
    </dgm:pt>
    <dgm:pt modelId="{08D2BFCF-5B15-4522-9B45-D9E00BA56EDA}" type="pres">
      <dgm:prSet presAssocID="{3D6C02CB-0769-4955-B1EC-34759D03DA20}" presName="composite1" presStyleCnt="0"/>
      <dgm:spPr/>
      <dgm:t>
        <a:bodyPr/>
        <a:lstStyle/>
        <a:p>
          <a:endParaRPr lang="ru-RU"/>
        </a:p>
      </dgm:t>
    </dgm:pt>
    <dgm:pt modelId="{EC74A1B8-96E7-475A-8722-BA93274ACE53}" type="pres">
      <dgm:prSet presAssocID="{3D6C02CB-0769-4955-B1EC-34759D03DA20}" presName="dummyNode1" presStyleLbl="node1" presStyleIdx="1" presStyleCnt="3"/>
      <dgm:spPr/>
      <dgm:t>
        <a:bodyPr/>
        <a:lstStyle/>
        <a:p>
          <a:endParaRPr lang="ru-RU"/>
        </a:p>
      </dgm:t>
    </dgm:pt>
    <dgm:pt modelId="{008D305C-B0DA-4AC2-86D2-1674169F3AD3}" type="pres">
      <dgm:prSet presAssocID="{3D6C02CB-0769-4955-B1EC-34759D03DA20}" presName="childNode1" presStyleLbl="bgAcc1" presStyleIdx="2" presStyleCnt="3" custScaleX="225238" custScaleY="222411" custLinFactNeighborX="7913" custLinFactNeighborY="-48321">
        <dgm:presLayoutVars>
          <dgm:bulletEnabled val="1"/>
        </dgm:presLayoutVars>
      </dgm:prSet>
      <dgm:spPr/>
      <dgm:t>
        <a:bodyPr/>
        <a:lstStyle/>
        <a:p>
          <a:endParaRPr lang="ru-RU"/>
        </a:p>
      </dgm:t>
    </dgm:pt>
    <dgm:pt modelId="{3B68853F-8BB9-4BFD-8A6F-3A85330773F4}" type="pres">
      <dgm:prSet presAssocID="{3D6C02CB-0769-4955-B1EC-34759D03DA20}" presName="childNode1tx" presStyleLbl="bgAcc1" presStyleIdx="2" presStyleCnt="3">
        <dgm:presLayoutVars>
          <dgm:bulletEnabled val="1"/>
        </dgm:presLayoutVars>
      </dgm:prSet>
      <dgm:spPr/>
      <dgm:t>
        <a:bodyPr/>
        <a:lstStyle/>
        <a:p>
          <a:endParaRPr lang="ru-RU"/>
        </a:p>
      </dgm:t>
    </dgm:pt>
    <dgm:pt modelId="{2B7B2B91-17FF-417E-AC96-A3367BA7694A}" type="pres">
      <dgm:prSet presAssocID="{3D6C02CB-0769-4955-B1EC-34759D03DA20}" presName="parentNode1" presStyleLbl="node1" presStyleIdx="2" presStyleCnt="3" custScaleX="241009" custScaleY="194423" custLinFactNeighborX="2395" custLinFactNeighborY="-46194">
        <dgm:presLayoutVars>
          <dgm:chMax val="1"/>
          <dgm:bulletEnabled val="1"/>
        </dgm:presLayoutVars>
      </dgm:prSet>
      <dgm:spPr/>
      <dgm:t>
        <a:bodyPr/>
        <a:lstStyle/>
        <a:p>
          <a:endParaRPr lang="ru-RU"/>
        </a:p>
      </dgm:t>
    </dgm:pt>
    <dgm:pt modelId="{F15F7013-2BE0-41C6-8305-91452BE97E5C}" type="pres">
      <dgm:prSet presAssocID="{3D6C02CB-0769-4955-B1EC-34759D03DA20}" presName="connSite1" presStyleCnt="0"/>
      <dgm:spPr/>
      <dgm:t>
        <a:bodyPr/>
        <a:lstStyle/>
        <a:p>
          <a:endParaRPr lang="ru-RU"/>
        </a:p>
      </dgm:t>
    </dgm:pt>
  </dgm:ptLst>
  <dgm:cxnLst>
    <dgm:cxn modelId="{EF5C2B38-A142-4282-9581-10E87898799A}" type="presOf" srcId="{7A8653C3-8F2E-45EA-AD7D-F6EE3C0232E5}" destId="{8E82B8E4-652E-431D-BBE3-F35295D552EE}" srcOrd="0" destOrd="0" presId="urn:microsoft.com/office/officeart/2005/8/layout/hProcess4"/>
    <dgm:cxn modelId="{955763FC-9F65-4EDC-A6E8-1F043B4C1845}" type="presOf" srcId="{BD63C12A-A3B6-4AF6-B888-8C00566B2C63}" destId="{BC763891-24EC-41FC-AAC1-F6568F45ACC2}" srcOrd="1" destOrd="1" presId="urn:microsoft.com/office/officeart/2005/8/layout/hProcess4"/>
    <dgm:cxn modelId="{2F3D1CF3-83E8-4056-A001-E97598E52CD8}" type="presOf" srcId="{1774DD8D-245C-4BA3-A1C6-E18C8E8DCCE8}" destId="{6A8A216F-03BE-4E16-BDAC-AA994BEF9968}" srcOrd="0" destOrd="0" presId="urn:microsoft.com/office/officeart/2005/8/layout/hProcess4"/>
    <dgm:cxn modelId="{4DE68D88-2BAA-451D-B01A-C5843FC693BE}" type="presOf" srcId="{233F1DEF-1C24-4828-85BF-007FDB63E001}" destId="{008D305C-B0DA-4AC2-86D2-1674169F3AD3}" srcOrd="0" destOrd="1" presId="urn:microsoft.com/office/officeart/2005/8/layout/hProcess4"/>
    <dgm:cxn modelId="{3C510A3B-9D1B-41E4-9D78-3C2C23B8FE8D}" srcId="{3D6C02CB-0769-4955-B1EC-34759D03DA20}" destId="{233F1DEF-1C24-4828-85BF-007FDB63E001}" srcOrd="1" destOrd="0" parTransId="{DC4BE621-7039-4777-BF35-82F9473B6E2D}" sibTransId="{C69A963C-5942-4534-9745-8F1542386918}"/>
    <dgm:cxn modelId="{36005B4B-8593-48F5-9723-98CEC1FFCE89}" srcId="{44E64296-3AFE-4FA2-B33C-460410BCFEF3}" destId="{7A8653C3-8F2E-45EA-AD7D-F6EE3C0232E5}" srcOrd="0" destOrd="0" parTransId="{2248F210-EB3A-4968-9986-1333B2F00292}" sibTransId="{934D58B5-A6EF-4922-87C1-EF06E14E5538}"/>
    <dgm:cxn modelId="{4A980802-8570-4D84-8A2C-D36705F29944}" type="presOf" srcId="{DE06DB42-A9A2-4F83-ADEA-94ED44CE05D8}" destId="{2460FADC-F4FD-4BB6-91A6-561BA1619D4A}" srcOrd="0" destOrd="0" presId="urn:microsoft.com/office/officeart/2005/8/layout/hProcess4"/>
    <dgm:cxn modelId="{E97C4D45-9BEE-42D2-8546-B8A5B6E1F720}" type="presOf" srcId="{85749C0A-2F19-4F33-BE5F-7221F31161BC}" destId="{6A8A216F-03BE-4E16-BDAC-AA994BEF9968}" srcOrd="0" destOrd="2" presId="urn:microsoft.com/office/officeart/2005/8/layout/hProcess4"/>
    <dgm:cxn modelId="{46A55C6D-C259-48FA-B8D3-918511C22B91}" srcId="{7A8653C3-8F2E-45EA-AD7D-F6EE3C0232E5}" destId="{F0E8F7FB-ADD3-4374-A411-C7FD9E56119A}" srcOrd="3" destOrd="0" parTransId="{29B64641-F37B-491A-96ED-781F5488A607}" sibTransId="{7C0ABC72-BD91-4E12-82F1-12845F50E167}"/>
    <dgm:cxn modelId="{1CAB4BA9-8DC8-4459-B0A8-D8D2C1EBF635}" type="presOf" srcId="{B64A81A2-0624-4D3D-84AF-AF9B9585AFD4}" destId="{AF44052D-5A77-4AD5-8654-C1EB5AB46D84}" srcOrd="1" destOrd="4" presId="urn:microsoft.com/office/officeart/2005/8/layout/hProcess4"/>
    <dgm:cxn modelId="{EA56504A-B758-441D-9A02-1F436964E95E}" type="presOf" srcId="{1774DD8D-245C-4BA3-A1C6-E18C8E8DCCE8}" destId="{AF44052D-5A77-4AD5-8654-C1EB5AB46D84}" srcOrd="1" destOrd="0" presId="urn:microsoft.com/office/officeart/2005/8/layout/hProcess4"/>
    <dgm:cxn modelId="{07100BAE-3EF6-4013-B6FE-319F357ECB08}" srcId="{C104F731-D305-4A5C-919A-8AD87D08D2D8}" destId="{B62A6965-7B3A-4CAE-9964-9E2600BB64E4}" srcOrd="0" destOrd="0" parTransId="{88E72F8C-CBD5-4BDE-99CC-12895F5B08BA}" sibTransId="{9C22195C-16E0-4499-972E-DC5533100F19}"/>
    <dgm:cxn modelId="{C0F036EC-0FD2-48A1-8898-B4813546B347}" type="presOf" srcId="{934D58B5-A6EF-4922-87C1-EF06E14E5538}" destId="{70C1D96F-E109-4ACA-B79A-0D3C048A0CDE}" srcOrd="0" destOrd="0" presId="urn:microsoft.com/office/officeart/2005/8/layout/hProcess4"/>
    <dgm:cxn modelId="{F49B1ED2-847B-4636-B5C3-4C3B8541714C}" type="presOf" srcId="{F41E60F8-7453-4EFE-999F-B055A46FA981}" destId="{BC763891-24EC-41FC-AAC1-F6568F45ACC2}" srcOrd="1" destOrd="2" presId="urn:microsoft.com/office/officeart/2005/8/layout/hProcess4"/>
    <dgm:cxn modelId="{408FFDB8-84FD-4F4E-BC0F-6D4A16576234}" type="presOf" srcId="{B62A6965-7B3A-4CAE-9964-9E2600BB64E4}" destId="{7EF952CB-ABE0-4ADD-AC36-A0AA83559B52}" srcOrd="0" destOrd="0" presId="urn:microsoft.com/office/officeart/2005/8/layout/hProcess4"/>
    <dgm:cxn modelId="{116D1DCF-B7F9-46CE-9A0D-D31BB4FEE6ED}" type="presOf" srcId="{CEFC23D4-E45E-485F-AB10-38D8F8242184}" destId="{3B68853F-8BB9-4BFD-8A6F-3A85330773F4}" srcOrd="1" destOrd="0" presId="urn:microsoft.com/office/officeart/2005/8/layout/hProcess4"/>
    <dgm:cxn modelId="{0C127899-AEDC-49DB-8464-E19CB9A7784E}" type="presOf" srcId="{BD63C12A-A3B6-4AF6-B888-8C00566B2C63}" destId="{7EF952CB-ABE0-4ADD-AC36-A0AA83559B52}" srcOrd="0" destOrd="1" presId="urn:microsoft.com/office/officeart/2005/8/layout/hProcess4"/>
    <dgm:cxn modelId="{DA8C1020-EE3B-4C6E-8015-36FC75A675FB}" srcId="{7A8653C3-8F2E-45EA-AD7D-F6EE3C0232E5}" destId="{85749C0A-2F19-4F33-BE5F-7221F31161BC}" srcOrd="2" destOrd="0" parTransId="{EE3CDDC3-1568-4B5A-930E-5315BCF11390}" sibTransId="{37BB9F52-7D59-4558-BCC2-9BB4DCD996A8}"/>
    <dgm:cxn modelId="{A3BF7D1B-E74E-458A-8CC6-475D53633998}" srcId="{F0E8F7FB-ADD3-4374-A411-C7FD9E56119A}" destId="{B64A81A2-0624-4D3D-84AF-AF9B9585AFD4}" srcOrd="0" destOrd="0" parTransId="{EBAFA7C5-9229-49E2-9196-901E23F8F5AD}" sibTransId="{2345193E-BD9A-485D-8FF2-5B7259F0D8C6}"/>
    <dgm:cxn modelId="{FF85791C-F931-46C4-BFA8-07212CAAC6EC}" type="presOf" srcId="{AFAFAF5C-8802-41FA-943D-88F2814E6FC9}" destId="{AF44052D-5A77-4AD5-8654-C1EB5AB46D84}" srcOrd="1" destOrd="1" presId="urn:microsoft.com/office/officeart/2005/8/layout/hProcess4"/>
    <dgm:cxn modelId="{EF770B46-D983-45ED-8E01-797641259653}" type="presOf" srcId="{85749C0A-2F19-4F33-BE5F-7221F31161BC}" destId="{AF44052D-5A77-4AD5-8654-C1EB5AB46D84}" srcOrd="1" destOrd="2" presId="urn:microsoft.com/office/officeart/2005/8/layout/hProcess4"/>
    <dgm:cxn modelId="{A2F965F1-8F2F-4017-B683-18BACAB04C92}" srcId="{C104F731-D305-4A5C-919A-8AD87D08D2D8}" destId="{F41E60F8-7453-4EFE-999F-B055A46FA981}" srcOrd="2" destOrd="0" parTransId="{793EEF11-0185-40F9-9430-C29405996EB6}" sibTransId="{E2A3CE10-B2FA-4EB6-8CB2-1B16FA6730F5}"/>
    <dgm:cxn modelId="{906F0BAA-84DE-40FF-BE9B-913C5E403396}" srcId="{7A8653C3-8F2E-45EA-AD7D-F6EE3C0232E5}" destId="{AFAFAF5C-8802-41FA-943D-88F2814E6FC9}" srcOrd="1" destOrd="0" parTransId="{E06D0A08-8BC8-409B-A263-B9DA7D03E01A}" sibTransId="{EAEBB729-2365-4467-8466-A1BA8A0F98F5}"/>
    <dgm:cxn modelId="{E6AC6956-3D2A-466A-B159-EE7A61B6DDFB}" type="presOf" srcId="{C104F731-D305-4A5C-919A-8AD87D08D2D8}" destId="{5602DB69-D16A-4F3C-A829-6912482EE40A}" srcOrd="0" destOrd="0" presId="urn:microsoft.com/office/officeart/2005/8/layout/hProcess4"/>
    <dgm:cxn modelId="{7F34792A-9889-4BCD-BEB3-4EDFF0C33AFF}" type="presOf" srcId="{233F1DEF-1C24-4828-85BF-007FDB63E001}" destId="{3B68853F-8BB9-4BFD-8A6F-3A85330773F4}" srcOrd="1" destOrd="1" presId="urn:microsoft.com/office/officeart/2005/8/layout/hProcess4"/>
    <dgm:cxn modelId="{AAFE67A7-5863-4EF0-B2B7-901E5804734C}" type="presOf" srcId="{B64A81A2-0624-4D3D-84AF-AF9B9585AFD4}" destId="{6A8A216F-03BE-4E16-BDAC-AA994BEF9968}" srcOrd="0" destOrd="4" presId="urn:microsoft.com/office/officeart/2005/8/layout/hProcess4"/>
    <dgm:cxn modelId="{606C54EC-C4A2-4C22-90A2-193B0D1883F9}" type="presOf" srcId="{B62A6965-7B3A-4CAE-9964-9E2600BB64E4}" destId="{BC763891-24EC-41FC-AAC1-F6568F45ACC2}" srcOrd="1" destOrd="0" presId="urn:microsoft.com/office/officeart/2005/8/layout/hProcess4"/>
    <dgm:cxn modelId="{7771D17C-23A2-419D-A07B-29B53F2A6F43}" srcId="{3D6C02CB-0769-4955-B1EC-34759D03DA20}" destId="{CEFC23D4-E45E-485F-AB10-38D8F8242184}" srcOrd="0" destOrd="0" parTransId="{AB8967B1-ED42-424B-8FD5-C5CB479E1AF7}" sibTransId="{6EAF9850-5D31-494D-8F45-B121C6D67066}"/>
    <dgm:cxn modelId="{2E475D21-2F3B-4017-8E5E-AF67CE8E9A63}" type="presOf" srcId="{F0E8F7FB-ADD3-4374-A411-C7FD9E56119A}" destId="{AF44052D-5A77-4AD5-8654-C1EB5AB46D84}" srcOrd="1" destOrd="3" presId="urn:microsoft.com/office/officeart/2005/8/layout/hProcess4"/>
    <dgm:cxn modelId="{786578B8-74AF-409C-B1E4-F218CEEA47E8}" type="presOf" srcId="{F0E8F7FB-ADD3-4374-A411-C7FD9E56119A}" destId="{6A8A216F-03BE-4E16-BDAC-AA994BEF9968}" srcOrd="0" destOrd="3" presId="urn:microsoft.com/office/officeart/2005/8/layout/hProcess4"/>
    <dgm:cxn modelId="{F8C53E3B-98DF-45A3-899D-5B8FA7AB8D04}" type="presOf" srcId="{CEFC23D4-E45E-485F-AB10-38D8F8242184}" destId="{008D305C-B0DA-4AC2-86D2-1674169F3AD3}" srcOrd="0" destOrd="0" presId="urn:microsoft.com/office/officeart/2005/8/layout/hProcess4"/>
    <dgm:cxn modelId="{8CA282C5-BC5C-453D-A1A0-050ECC2EA7BB}" type="presOf" srcId="{AFAFAF5C-8802-41FA-943D-88F2814E6FC9}" destId="{6A8A216F-03BE-4E16-BDAC-AA994BEF9968}" srcOrd="0" destOrd="1" presId="urn:microsoft.com/office/officeart/2005/8/layout/hProcess4"/>
    <dgm:cxn modelId="{46A4A0F4-67CE-4288-9882-2EDB8DF77F38}" type="presOf" srcId="{3D6C02CB-0769-4955-B1EC-34759D03DA20}" destId="{2B7B2B91-17FF-417E-AC96-A3367BA7694A}" srcOrd="0" destOrd="0" presId="urn:microsoft.com/office/officeart/2005/8/layout/hProcess4"/>
    <dgm:cxn modelId="{941DD881-94AF-4DF5-9E01-41407731A0CD}" srcId="{44E64296-3AFE-4FA2-B33C-460410BCFEF3}" destId="{3D6C02CB-0769-4955-B1EC-34759D03DA20}" srcOrd="2" destOrd="0" parTransId="{EA57308A-30A8-40C4-8DBA-FAF76C83DCBD}" sibTransId="{80C133A5-A785-4D1D-A1D1-B77108ADB192}"/>
    <dgm:cxn modelId="{A579155B-0135-4FDC-8881-F25FC6176662}" srcId="{C104F731-D305-4A5C-919A-8AD87D08D2D8}" destId="{BD63C12A-A3B6-4AF6-B888-8C00566B2C63}" srcOrd="1" destOrd="0" parTransId="{19FF2DEC-5FE9-4DA4-B860-D7717C71645E}" sibTransId="{9EBC8AF4-6F47-4295-A260-0C192973902C}"/>
    <dgm:cxn modelId="{8FD5221D-CB0B-4E55-968E-73801531A5E1}" type="presOf" srcId="{44E64296-3AFE-4FA2-B33C-460410BCFEF3}" destId="{24D98A98-40A8-4EE1-A398-6558CB4BC6DF}" srcOrd="0" destOrd="0" presId="urn:microsoft.com/office/officeart/2005/8/layout/hProcess4"/>
    <dgm:cxn modelId="{B10D9CE7-061D-4F48-9919-22F81E409AA7}" srcId="{44E64296-3AFE-4FA2-B33C-460410BCFEF3}" destId="{C104F731-D305-4A5C-919A-8AD87D08D2D8}" srcOrd="1" destOrd="0" parTransId="{E8571A7E-90E1-44CD-A5D3-EE2AE959A5DB}" sibTransId="{DE06DB42-A9A2-4F83-ADEA-94ED44CE05D8}"/>
    <dgm:cxn modelId="{86838720-E513-4CE6-9AB0-70B59EB5B2D0}" srcId="{7A8653C3-8F2E-45EA-AD7D-F6EE3C0232E5}" destId="{1774DD8D-245C-4BA3-A1C6-E18C8E8DCCE8}" srcOrd="0" destOrd="0" parTransId="{40732462-1C37-4490-A528-43596AD085BD}" sibTransId="{09AA3C08-DC88-4131-A932-084656C4339E}"/>
    <dgm:cxn modelId="{28DB1E88-006C-423E-8BEF-C88F5CE46FC1}" type="presOf" srcId="{F41E60F8-7453-4EFE-999F-B055A46FA981}" destId="{7EF952CB-ABE0-4ADD-AC36-A0AA83559B52}" srcOrd="0" destOrd="2" presId="urn:microsoft.com/office/officeart/2005/8/layout/hProcess4"/>
    <dgm:cxn modelId="{1C0F7673-52A3-4EEC-87F3-B72D8B4D9400}" type="presParOf" srcId="{24D98A98-40A8-4EE1-A398-6558CB4BC6DF}" destId="{BAF7FBC1-5C2B-4838-93B5-C5BE0771AE76}" srcOrd="0" destOrd="0" presId="urn:microsoft.com/office/officeart/2005/8/layout/hProcess4"/>
    <dgm:cxn modelId="{8054441A-DACC-4C3B-8E72-CCCC186484A5}" type="presParOf" srcId="{24D98A98-40A8-4EE1-A398-6558CB4BC6DF}" destId="{1ABCA73D-CBD0-4C0D-A09C-1CB5778C3C4C}" srcOrd="1" destOrd="0" presId="urn:microsoft.com/office/officeart/2005/8/layout/hProcess4"/>
    <dgm:cxn modelId="{3D2C4063-0227-4B7D-8FEB-B20AB4781496}" type="presParOf" srcId="{24D98A98-40A8-4EE1-A398-6558CB4BC6DF}" destId="{8E473A3B-AA15-4226-85FF-99E13F385FAF}" srcOrd="2" destOrd="0" presId="urn:microsoft.com/office/officeart/2005/8/layout/hProcess4"/>
    <dgm:cxn modelId="{077F56E3-D3BE-4D07-B48D-A7494123AEF7}" type="presParOf" srcId="{8E473A3B-AA15-4226-85FF-99E13F385FAF}" destId="{1C0027BC-F86C-4913-9A33-E0AECD50CF50}" srcOrd="0" destOrd="0" presId="urn:microsoft.com/office/officeart/2005/8/layout/hProcess4"/>
    <dgm:cxn modelId="{50A3E3E0-778F-4431-B8F5-0ADAA14C63EC}" type="presParOf" srcId="{1C0027BC-F86C-4913-9A33-E0AECD50CF50}" destId="{C512109C-8460-4A9F-BC4E-28962EAA0504}" srcOrd="0" destOrd="0" presId="urn:microsoft.com/office/officeart/2005/8/layout/hProcess4"/>
    <dgm:cxn modelId="{B37BB012-A001-4C64-B189-16777F540FCF}" type="presParOf" srcId="{1C0027BC-F86C-4913-9A33-E0AECD50CF50}" destId="{6A8A216F-03BE-4E16-BDAC-AA994BEF9968}" srcOrd="1" destOrd="0" presId="urn:microsoft.com/office/officeart/2005/8/layout/hProcess4"/>
    <dgm:cxn modelId="{5B86A6FA-BF1E-4F7A-8A17-C283C8CBE72D}" type="presParOf" srcId="{1C0027BC-F86C-4913-9A33-E0AECD50CF50}" destId="{AF44052D-5A77-4AD5-8654-C1EB5AB46D84}" srcOrd="2" destOrd="0" presId="urn:microsoft.com/office/officeart/2005/8/layout/hProcess4"/>
    <dgm:cxn modelId="{0836A6CA-A7B2-47D1-BEDE-A46FD2355027}" type="presParOf" srcId="{1C0027BC-F86C-4913-9A33-E0AECD50CF50}" destId="{8E82B8E4-652E-431D-BBE3-F35295D552EE}" srcOrd="3" destOrd="0" presId="urn:microsoft.com/office/officeart/2005/8/layout/hProcess4"/>
    <dgm:cxn modelId="{FC11C938-A410-4D61-8641-9997ECA62FA1}" type="presParOf" srcId="{1C0027BC-F86C-4913-9A33-E0AECD50CF50}" destId="{649B88FF-4E20-4AA2-8BA1-BF8DF4E305A9}" srcOrd="4" destOrd="0" presId="urn:microsoft.com/office/officeart/2005/8/layout/hProcess4"/>
    <dgm:cxn modelId="{9F4807BE-BF7E-4415-8ECA-92DAB316CF0B}" type="presParOf" srcId="{8E473A3B-AA15-4226-85FF-99E13F385FAF}" destId="{70C1D96F-E109-4ACA-B79A-0D3C048A0CDE}" srcOrd="1" destOrd="0" presId="urn:microsoft.com/office/officeart/2005/8/layout/hProcess4"/>
    <dgm:cxn modelId="{A419FB9F-DFCE-4C2D-A6DF-CFEA9BFA22EE}" type="presParOf" srcId="{8E473A3B-AA15-4226-85FF-99E13F385FAF}" destId="{E43F5733-BFEA-4AD6-AA3A-D3C3044AF9E2}" srcOrd="2" destOrd="0" presId="urn:microsoft.com/office/officeart/2005/8/layout/hProcess4"/>
    <dgm:cxn modelId="{CA6689D9-96B6-4223-96E9-2E52E0A4F1BE}" type="presParOf" srcId="{E43F5733-BFEA-4AD6-AA3A-D3C3044AF9E2}" destId="{E10D0467-847D-4BD2-905B-3BA792947093}" srcOrd="0" destOrd="0" presId="urn:microsoft.com/office/officeart/2005/8/layout/hProcess4"/>
    <dgm:cxn modelId="{FAAEFF58-CD00-445F-B961-0B38E7B24428}" type="presParOf" srcId="{E43F5733-BFEA-4AD6-AA3A-D3C3044AF9E2}" destId="{7EF952CB-ABE0-4ADD-AC36-A0AA83559B52}" srcOrd="1" destOrd="0" presId="urn:microsoft.com/office/officeart/2005/8/layout/hProcess4"/>
    <dgm:cxn modelId="{B7118566-91F6-47DC-A0F3-8B63EDFD26D0}" type="presParOf" srcId="{E43F5733-BFEA-4AD6-AA3A-D3C3044AF9E2}" destId="{BC763891-24EC-41FC-AAC1-F6568F45ACC2}" srcOrd="2" destOrd="0" presId="urn:microsoft.com/office/officeart/2005/8/layout/hProcess4"/>
    <dgm:cxn modelId="{30CE6414-2097-4B2B-B2D7-8CE9D4D7CF6D}" type="presParOf" srcId="{E43F5733-BFEA-4AD6-AA3A-D3C3044AF9E2}" destId="{5602DB69-D16A-4F3C-A829-6912482EE40A}" srcOrd="3" destOrd="0" presId="urn:microsoft.com/office/officeart/2005/8/layout/hProcess4"/>
    <dgm:cxn modelId="{AAB88FC2-63C2-41E3-A851-21848FB5E324}" type="presParOf" srcId="{E43F5733-BFEA-4AD6-AA3A-D3C3044AF9E2}" destId="{1C075FB3-70A0-4977-814D-448450211081}" srcOrd="4" destOrd="0" presId="urn:microsoft.com/office/officeart/2005/8/layout/hProcess4"/>
    <dgm:cxn modelId="{12352E59-7EFC-4B9A-8FD3-F3D738C95D1B}" type="presParOf" srcId="{8E473A3B-AA15-4226-85FF-99E13F385FAF}" destId="{2460FADC-F4FD-4BB6-91A6-561BA1619D4A}" srcOrd="3" destOrd="0" presId="urn:microsoft.com/office/officeart/2005/8/layout/hProcess4"/>
    <dgm:cxn modelId="{C070F352-3015-453A-9D53-A61A419A8639}" type="presParOf" srcId="{8E473A3B-AA15-4226-85FF-99E13F385FAF}" destId="{08D2BFCF-5B15-4522-9B45-D9E00BA56EDA}" srcOrd="4" destOrd="0" presId="urn:microsoft.com/office/officeart/2005/8/layout/hProcess4"/>
    <dgm:cxn modelId="{C25811B7-4D9E-49BD-86DA-446D1EDC0ECB}" type="presParOf" srcId="{08D2BFCF-5B15-4522-9B45-D9E00BA56EDA}" destId="{EC74A1B8-96E7-475A-8722-BA93274ACE53}" srcOrd="0" destOrd="0" presId="urn:microsoft.com/office/officeart/2005/8/layout/hProcess4"/>
    <dgm:cxn modelId="{A8C2B189-A177-486D-8633-76E4D494882F}" type="presParOf" srcId="{08D2BFCF-5B15-4522-9B45-D9E00BA56EDA}" destId="{008D305C-B0DA-4AC2-86D2-1674169F3AD3}" srcOrd="1" destOrd="0" presId="urn:microsoft.com/office/officeart/2005/8/layout/hProcess4"/>
    <dgm:cxn modelId="{9A7C074B-6E4C-4EBB-883C-385CC441C420}" type="presParOf" srcId="{08D2BFCF-5B15-4522-9B45-D9E00BA56EDA}" destId="{3B68853F-8BB9-4BFD-8A6F-3A85330773F4}" srcOrd="2" destOrd="0" presId="urn:microsoft.com/office/officeart/2005/8/layout/hProcess4"/>
    <dgm:cxn modelId="{9C02F10E-288A-4274-9B40-F4C59EB4CCBC}" type="presParOf" srcId="{08D2BFCF-5B15-4522-9B45-D9E00BA56EDA}" destId="{2B7B2B91-17FF-417E-AC96-A3367BA7694A}" srcOrd="3" destOrd="0" presId="urn:microsoft.com/office/officeart/2005/8/layout/hProcess4"/>
    <dgm:cxn modelId="{EFB34938-D052-4637-AED6-CF8304B17191}" type="presParOf" srcId="{08D2BFCF-5B15-4522-9B45-D9E00BA56EDA}" destId="{F15F7013-2BE0-41C6-8305-91452BE97E5C}" srcOrd="4" destOrd="0" presId="urn:microsoft.com/office/officeart/2005/8/layout/hProcess4"/>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52B6E4-BBDE-4557-A684-86E336C2212A}" type="doc">
      <dgm:prSet loTypeId="urn:microsoft.com/office/officeart/2005/8/layout/vList3#1" loCatId="list" qsTypeId="urn:microsoft.com/office/officeart/2005/8/quickstyle/simple1" qsCatId="simple" csTypeId="urn:microsoft.com/office/officeart/2005/8/colors/colorful1#2" csCatId="colorful" phldr="1"/>
      <dgm:spPr/>
    </dgm:pt>
    <dgm:pt modelId="{5132DA9B-F115-43AD-803B-8D315B7E68E3}">
      <dgm:prSet phldrT="[Текст]"/>
      <dgm:spPr/>
      <dgm:t>
        <a:bodyPr/>
        <a:lstStyle/>
        <a:p>
          <a:r>
            <a:rPr lang="ru-RU" dirty="0" smtClean="0"/>
            <a:t>Видеоролик с ИИ</a:t>
          </a:r>
          <a:endParaRPr lang="ru-RU" dirty="0"/>
        </a:p>
      </dgm:t>
    </dgm:pt>
    <dgm:pt modelId="{C52F6284-CD06-423D-A22B-CF078458BCDE}" type="parTrans" cxnId="{EB23F9B1-93FE-49A7-AB38-EFA621E44AD1}">
      <dgm:prSet/>
      <dgm:spPr/>
      <dgm:t>
        <a:bodyPr/>
        <a:lstStyle/>
        <a:p>
          <a:endParaRPr lang="ru-RU"/>
        </a:p>
      </dgm:t>
    </dgm:pt>
    <dgm:pt modelId="{910554AA-1CB7-49E2-B70C-0D0953804167}" type="sibTrans" cxnId="{EB23F9B1-93FE-49A7-AB38-EFA621E44AD1}">
      <dgm:prSet/>
      <dgm:spPr/>
      <dgm:t>
        <a:bodyPr/>
        <a:lstStyle/>
        <a:p>
          <a:endParaRPr lang="ru-RU"/>
        </a:p>
      </dgm:t>
    </dgm:pt>
    <dgm:pt modelId="{B1B0E517-3B09-4137-A98F-AA21331B6A0B}">
      <dgm:prSet/>
      <dgm:spPr/>
      <dgm:t>
        <a:bodyPr/>
        <a:lstStyle/>
        <a:p>
          <a:r>
            <a:rPr lang="ru-RU" dirty="0" smtClean="0"/>
            <a:t>Генерация идей</a:t>
          </a:r>
          <a:endParaRPr lang="ru-RU" dirty="0"/>
        </a:p>
      </dgm:t>
    </dgm:pt>
    <dgm:pt modelId="{E8285762-5B21-4D83-B69B-8E10A1F06DC5}" type="parTrans" cxnId="{169B9257-08C5-4A7A-979A-B231E157F3FA}">
      <dgm:prSet/>
      <dgm:spPr/>
      <dgm:t>
        <a:bodyPr/>
        <a:lstStyle/>
        <a:p>
          <a:endParaRPr lang="ru-RU"/>
        </a:p>
      </dgm:t>
    </dgm:pt>
    <dgm:pt modelId="{9C05C222-4CC7-40AC-BB59-967C9D6C7635}" type="sibTrans" cxnId="{169B9257-08C5-4A7A-979A-B231E157F3FA}">
      <dgm:prSet/>
      <dgm:spPr/>
      <dgm:t>
        <a:bodyPr/>
        <a:lstStyle/>
        <a:p>
          <a:endParaRPr lang="ru-RU"/>
        </a:p>
      </dgm:t>
    </dgm:pt>
    <dgm:pt modelId="{B1C8A8FE-450B-4535-A4C3-3A41F7459751}">
      <dgm:prSet phldrT="[Текст]"/>
      <dgm:spPr/>
      <dgm:t>
        <a:bodyPr/>
        <a:lstStyle/>
        <a:p>
          <a:r>
            <a:rPr lang="ru-RU" dirty="0" smtClean="0"/>
            <a:t>Викторина с ИИ</a:t>
          </a:r>
          <a:endParaRPr lang="ru-RU" dirty="0"/>
        </a:p>
      </dgm:t>
    </dgm:pt>
    <dgm:pt modelId="{39833EA6-51C0-43AF-905E-E124FD2D29AC}" type="parTrans" cxnId="{13721FEC-AF47-4326-ABE3-7C81915CF417}">
      <dgm:prSet/>
      <dgm:spPr/>
      <dgm:t>
        <a:bodyPr/>
        <a:lstStyle/>
        <a:p>
          <a:endParaRPr lang="ru-RU"/>
        </a:p>
      </dgm:t>
    </dgm:pt>
    <dgm:pt modelId="{F39C8FC4-7CEA-403A-B808-5E650118DF40}" type="sibTrans" cxnId="{13721FEC-AF47-4326-ABE3-7C81915CF417}">
      <dgm:prSet/>
      <dgm:spPr/>
      <dgm:t>
        <a:bodyPr/>
        <a:lstStyle/>
        <a:p>
          <a:endParaRPr lang="ru-RU"/>
        </a:p>
      </dgm:t>
    </dgm:pt>
    <dgm:pt modelId="{8A56EC32-F2F7-494D-B25F-52B2E4FC20CB}">
      <dgm:prSet phldrT="[Текст]"/>
      <dgm:spPr/>
      <dgm:t>
        <a:bodyPr/>
        <a:lstStyle/>
        <a:p>
          <a:r>
            <a:rPr lang="ru-RU" dirty="0" smtClean="0"/>
            <a:t>Генерация мелодий и песен </a:t>
          </a:r>
          <a:endParaRPr lang="ru-RU" dirty="0"/>
        </a:p>
      </dgm:t>
    </dgm:pt>
    <dgm:pt modelId="{932AB56E-0BF3-49F1-B46F-9A9768FB835D}" type="parTrans" cxnId="{60F878E6-76B7-4994-AE59-E592DFEB1EAC}">
      <dgm:prSet/>
      <dgm:spPr/>
      <dgm:t>
        <a:bodyPr/>
        <a:lstStyle/>
        <a:p>
          <a:endParaRPr lang="ru-RU"/>
        </a:p>
      </dgm:t>
    </dgm:pt>
    <dgm:pt modelId="{ADC6157A-BE73-4D84-AAF3-48FD71EB412B}" type="sibTrans" cxnId="{60F878E6-76B7-4994-AE59-E592DFEB1EAC}">
      <dgm:prSet/>
      <dgm:spPr/>
      <dgm:t>
        <a:bodyPr/>
        <a:lstStyle/>
        <a:p>
          <a:endParaRPr lang="ru-RU"/>
        </a:p>
      </dgm:t>
    </dgm:pt>
    <dgm:pt modelId="{8B1F0218-2D53-4A93-BB48-3376E1AB38AE}">
      <dgm:prSet phldrT="[Текст]"/>
      <dgm:spPr/>
      <dgm:t>
        <a:bodyPr/>
        <a:lstStyle/>
        <a:p>
          <a:r>
            <a:rPr lang="ru-RU" dirty="0" smtClean="0"/>
            <a:t>Разработка внеклассного мероприятия</a:t>
          </a:r>
          <a:endParaRPr lang="ru-RU" dirty="0"/>
        </a:p>
      </dgm:t>
    </dgm:pt>
    <dgm:pt modelId="{5123E64F-1D4D-4821-8D07-6FC538B27017}" type="parTrans" cxnId="{706E249A-9BEF-47E9-B534-3F4230B8400E}">
      <dgm:prSet/>
      <dgm:spPr/>
      <dgm:t>
        <a:bodyPr/>
        <a:lstStyle/>
        <a:p>
          <a:endParaRPr lang="ru-RU"/>
        </a:p>
      </dgm:t>
    </dgm:pt>
    <dgm:pt modelId="{79C1A6E6-A734-471D-8755-306597CB84AD}" type="sibTrans" cxnId="{706E249A-9BEF-47E9-B534-3F4230B8400E}">
      <dgm:prSet/>
      <dgm:spPr/>
      <dgm:t>
        <a:bodyPr/>
        <a:lstStyle/>
        <a:p>
          <a:endParaRPr lang="ru-RU"/>
        </a:p>
      </dgm:t>
    </dgm:pt>
    <dgm:pt modelId="{27AC168B-14A8-4371-8759-BAA6326F7AE8}">
      <dgm:prSet phldrT="[Текст]"/>
      <dgm:spPr/>
      <dgm:t>
        <a:bodyPr/>
        <a:lstStyle/>
        <a:p>
          <a:r>
            <a:rPr lang="ru-RU" dirty="0" smtClean="0"/>
            <a:t>Генерация изображений</a:t>
          </a:r>
          <a:endParaRPr lang="ru-RU" dirty="0"/>
        </a:p>
      </dgm:t>
    </dgm:pt>
    <dgm:pt modelId="{575FAC1B-7ABA-4E3A-942F-1FB699435874}" type="parTrans" cxnId="{326C75A3-9046-4341-AAAC-4DF9DB5A722E}">
      <dgm:prSet/>
      <dgm:spPr/>
      <dgm:t>
        <a:bodyPr/>
        <a:lstStyle/>
        <a:p>
          <a:endParaRPr lang="ru-RU"/>
        </a:p>
      </dgm:t>
    </dgm:pt>
    <dgm:pt modelId="{8AB171D0-9CF6-4B3C-9C7F-EC477E335392}" type="sibTrans" cxnId="{326C75A3-9046-4341-AAAC-4DF9DB5A722E}">
      <dgm:prSet/>
      <dgm:spPr/>
      <dgm:t>
        <a:bodyPr/>
        <a:lstStyle/>
        <a:p>
          <a:endParaRPr lang="ru-RU"/>
        </a:p>
      </dgm:t>
    </dgm:pt>
    <dgm:pt modelId="{C6E3CB71-D365-4DE1-A353-29690D3F7FE0}" type="pres">
      <dgm:prSet presAssocID="{BA52B6E4-BBDE-4557-A684-86E336C2212A}" presName="linearFlow" presStyleCnt="0">
        <dgm:presLayoutVars>
          <dgm:dir/>
          <dgm:resizeHandles val="exact"/>
        </dgm:presLayoutVars>
      </dgm:prSet>
      <dgm:spPr/>
    </dgm:pt>
    <dgm:pt modelId="{DEAADE5F-ACB4-408F-A767-41F8DDD0F2EA}" type="pres">
      <dgm:prSet presAssocID="{B1B0E517-3B09-4137-A98F-AA21331B6A0B}" presName="composite" presStyleCnt="0"/>
      <dgm:spPr/>
    </dgm:pt>
    <dgm:pt modelId="{1C3F56CF-552F-4269-93BC-CF8379D3EADF}" type="pres">
      <dgm:prSet presAssocID="{B1B0E517-3B09-4137-A98F-AA21331B6A0B}" presName="imgShp" presStyleLbl="fgImgPlace1" presStyleIdx="0" presStyleCnt="6"/>
      <dgm:spPr/>
    </dgm:pt>
    <dgm:pt modelId="{B3129BC3-7415-4A74-8B2E-3E67082C00F5}" type="pres">
      <dgm:prSet presAssocID="{B1B0E517-3B09-4137-A98F-AA21331B6A0B}" presName="txShp" presStyleLbl="node1" presStyleIdx="0" presStyleCnt="6" custLinFactNeighborY="9196">
        <dgm:presLayoutVars>
          <dgm:bulletEnabled val="1"/>
        </dgm:presLayoutVars>
      </dgm:prSet>
      <dgm:spPr/>
      <dgm:t>
        <a:bodyPr/>
        <a:lstStyle/>
        <a:p>
          <a:endParaRPr lang="ru-RU"/>
        </a:p>
      </dgm:t>
    </dgm:pt>
    <dgm:pt modelId="{B452DB84-6514-4B38-ACA1-068718A72652}" type="pres">
      <dgm:prSet presAssocID="{9C05C222-4CC7-40AC-BB59-967C9D6C7635}" presName="spacing" presStyleCnt="0"/>
      <dgm:spPr/>
    </dgm:pt>
    <dgm:pt modelId="{1AE2C374-6132-4734-9A5B-1FEB45DA0022}" type="pres">
      <dgm:prSet presAssocID="{8B1F0218-2D53-4A93-BB48-3376E1AB38AE}" presName="composite" presStyleCnt="0"/>
      <dgm:spPr/>
    </dgm:pt>
    <dgm:pt modelId="{24A9FEB7-BDA1-4C5D-847B-8B40D7E1F3C1}" type="pres">
      <dgm:prSet presAssocID="{8B1F0218-2D53-4A93-BB48-3376E1AB38AE}" presName="imgShp" presStyleLbl="fgImgPlace1" presStyleIdx="1" presStyleCnt="6"/>
      <dgm:spPr/>
    </dgm:pt>
    <dgm:pt modelId="{5D5A8A79-4D2F-462C-AF55-77B19A5427BC}" type="pres">
      <dgm:prSet presAssocID="{8B1F0218-2D53-4A93-BB48-3376E1AB38AE}" presName="txShp" presStyleLbl="node1" presStyleIdx="1" presStyleCnt="6">
        <dgm:presLayoutVars>
          <dgm:bulletEnabled val="1"/>
        </dgm:presLayoutVars>
      </dgm:prSet>
      <dgm:spPr/>
      <dgm:t>
        <a:bodyPr/>
        <a:lstStyle/>
        <a:p>
          <a:endParaRPr lang="ru-RU"/>
        </a:p>
      </dgm:t>
    </dgm:pt>
    <dgm:pt modelId="{07D527B5-C7FD-461B-A166-5CA1D987A4ED}" type="pres">
      <dgm:prSet presAssocID="{79C1A6E6-A734-471D-8755-306597CB84AD}" presName="spacing" presStyleCnt="0"/>
      <dgm:spPr/>
    </dgm:pt>
    <dgm:pt modelId="{D295CF4D-0858-484A-9E30-F16A887C3597}" type="pres">
      <dgm:prSet presAssocID="{27AC168B-14A8-4371-8759-BAA6326F7AE8}" presName="composite" presStyleCnt="0"/>
      <dgm:spPr/>
    </dgm:pt>
    <dgm:pt modelId="{11304FD4-E581-4558-9110-D48B16C2213E}" type="pres">
      <dgm:prSet presAssocID="{27AC168B-14A8-4371-8759-BAA6326F7AE8}" presName="imgShp" presStyleLbl="fgImgPlace1" presStyleIdx="2" presStyleCnt="6"/>
      <dgm:spPr/>
    </dgm:pt>
    <dgm:pt modelId="{9550622B-F3F9-4597-918A-17BD427539A0}" type="pres">
      <dgm:prSet presAssocID="{27AC168B-14A8-4371-8759-BAA6326F7AE8}" presName="txShp" presStyleLbl="node1" presStyleIdx="2" presStyleCnt="6">
        <dgm:presLayoutVars>
          <dgm:bulletEnabled val="1"/>
        </dgm:presLayoutVars>
      </dgm:prSet>
      <dgm:spPr/>
      <dgm:t>
        <a:bodyPr/>
        <a:lstStyle/>
        <a:p>
          <a:endParaRPr lang="ru-RU"/>
        </a:p>
      </dgm:t>
    </dgm:pt>
    <dgm:pt modelId="{3C161444-F841-4644-8E3E-35973D9A9438}" type="pres">
      <dgm:prSet presAssocID="{8AB171D0-9CF6-4B3C-9C7F-EC477E335392}" presName="spacing" presStyleCnt="0"/>
      <dgm:spPr/>
    </dgm:pt>
    <dgm:pt modelId="{BE62AFBC-6D44-4EAE-B905-FC0B0261E94E}" type="pres">
      <dgm:prSet presAssocID="{B1C8A8FE-450B-4535-A4C3-3A41F7459751}" presName="composite" presStyleCnt="0"/>
      <dgm:spPr/>
    </dgm:pt>
    <dgm:pt modelId="{A54FC1A8-E589-4923-AA81-8147375A8882}" type="pres">
      <dgm:prSet presAssocID="{B1C8A8FE-450B-4535-A4C3-3A41F7459751}" presName="imgShp" presStyleLbl="fgImgPlace1" presStyleIdx="3" presStyleCnt="6"/>
      <dgm:spPr/>
    </dgm:pt>
    <dgm:pt modelId="{8A14C08A-B7F3-434B-AD25-C46473887E5C}" type="pres">
      <dgm:prSet presAssocID="{B1C8A8FE-450B-4535-A4C3-3A41F7459751}" presName="txShp" presStyleLbl="node1" presStyleIdx="3" presStyleCnt="6">
        <dgm:presLayoutVars>
          <dgm:bulletEnabled val="1"/>
        </dgm:presLayoutVars>
      </dgm:prSet>
      <dgm:spPr/>
      <dgm:t>
        <a:bodyPr/>
        <a:lstStyle/>
        <a:p>
          <a:endParaRPr lang="ru-RU"/>
        </a:p>
      </dgm:t>
    </dgm:pt>
    <dgm:pt modelId="{0719632C-3696-4432-9995-629411C5EA1A}" type="pres">
      <dgm:prSet presAssocID="{F39C8FC4-7CEA-403A-B808-5E650118DF40}" presName="spacing" presStyleCnt="0"/>
      <dgm:spPr/>
    </dgm:pt>
    <dgm:pt modelId="{54931570-A916-4B1E-9F4F-38D2B199D39C}" type="pres">
      <dgm:prSet presAssocID="{8A56EC32-F2F7-494D-B25F-52B2E4FC20CB}" presName="composite" presStyleCnt="0"/>
      <dgm:spPr/>
    </dgm:pt>
    <dgm:pt modelId="{E97818DE-37FC-430B-B108-1FF4B1CA277D}" type="pres">
      <dgm:prSet presAssocID="{8A56EC32-F2F7-494D-B25F-52B2E4FC20CB}" presName="imgShp" presStyleLbl="fgImgPlace1" presStyleIdx="4" presStyleCnt="6"/>
      <dgm:spPr/>
    </dgm:pt>
    <dgm:pt modelId="{0BB8FA4A-1752-4283-9137-0DD811724A58}" type="pres">
      <dgm:prSet presAssocID="{8A56EC32-F2F7-494D-B25F-52B2E4FC20CB}" presName="txShp" presStyleLbl="node1" presStyleIdx="4" presStyleCnt="6">
        <dgm:presLayoutVars>
          <dgm:bulletEnabled val="1"/>
        </dgm:presLayoutVars>
      </dgm:prSet>
      <dgm:spPr/>
      <dgm:t>
        <a:bodyPr/>
        <a:lstStyle/>
        <a:p>
          <a:endParaRPr lang="ru-RU"/>
        </a:p>
      </dgm:t>
    </dgm:pt>
    <dgm:pt modelId="{51ECA040-91C9-4DFE-AC1B-E96A30627BAC}" type="pres">
      <dgm:prSet presAssocID="{ADC6157A-BE73-4D84-AAF3-48FD71EB412B}" presName="spacing" presStyleCnt="0"/>
      <dgm:spPr/>
    </dgm:pt>
    <dgm:pt modelId="{D9FFF54D-DEFC-4C39-9D9B-F2C7B8098419}" type="pres">
      <dgm:prSet presAssocID="{5132DA9B-F115-43AD-803B-8D315B7E68E3}" presName="composite" presStyleCnt="0"/>
      <dgm:spPr/>
    </dgm:pt>
    <dgm:pt modelId="{AFB95506-027B-48D6-AB5F-9C7FE207D39D}" type="pres">
      <dgm:prSet presAssocID="{5132DA9B-F115-43AD-803B-8D315B7E68E3}" presName="imgShp" presStyleLbl="fgImgPlace1" presStyleIdx="5" presStyleCnt="6"/>
      <dgm:spPr/>
    </dgm:pt>
    <dgm:pt modelId="{D3810271-336C-4FF3-A893-289CDF810159}" type="pres">
      <dgm:prSet presAssocID="{5132DA9B-F115-43AD-803B-8D315B7E68E3}" presName="txShp" presStyleLbl="node1" presStyleIdx="5" presStyleCnt="6">
        <dgm:presLayoutVars>
          <dgm:bulletEnabled val="1"/>
        </dgm:presLayoutVars>
      </dgm:prSet>
      <dgm:spPr/>
      <dgm:t>
        <a:bodyPr/>
        <a:lstStyle/>
        <a:p>
          <a:endParaRPr lang="ru-RU"/>
        </a:p>
      </dgm:t>
    </dgm:pt>
  </dgm:ptLst>
  <dgm:cxnLst>
    <dgm:cxn modelId="{8C57B4B1-24BF-47C1-A3F4-5A818DEF3F30}" type="presOf" srcId="{5132DA9B-F115-43AD-803B-8D315B7E68E3}" destId="{D3810271-336C-4FF3-A893-289CDF810159}" srcOrd="0" destOrd="0" presId="urn:microsoft.com/office/officeart/2005/8/layout/vList3#1"/>
    <dgm:cxn modelId="{1A1148A2-6E9A-47CE-AB90-4D96F373E91D}" type="presOf" srcId="{8B1F0218-2D53-4A93-BB48-3376E1AB38AE}" destId="{5D5A8A79-4D2F-462C-AF55-77B19A5427BC}" srcOrd="0" destOrd="0" presId="urn:microsoft.com/office/officeart/2005/8/layout/vList3#1"/>
    <dgm:cxn modelId="{EB23F9B1-93FE-49A7-AB38-EFA621E44AD1}" srcId="{BA52B6E4-BBDE-4557-A684-86E336C2212A}" destId="{5132DA9B-F115-43AD-803B-8D315B7E68E3}" srcOrd="5" destOrd="0" parTransId="{C52F6284-CD06-423D-A22B-CF078458BCDE}" sibTransId="{910554AA-1CB7-49E2-B70C-0D0953804167}"/>
    <dgm:cxn modelId="{60F878E6-76B7-4994-AE59-E592DFEB1EAC}" srcId="{BA52B6E4-BBDE-4557-A684-86E336C2212A}" destId="{8A56EC32-F2F7-494D-B25F-52B2E4FC20CB}" srcOrd="4" destOrd="0" parTransId="{932AB56E-0BF3-49F1-B46F-9A9768FB835D}" sibTransId="{ADC6157A-BE73-4D84-AAF3-48FD71EB412B}"/>
    <dgm:cxn modelId="{5DA4601A-541F-4706-9D6A-9282FCF2435A}" type="presOf" srcId="{B1C8A8FE-450B-4535-A4C3-3A41F7459751}" destId="{8A14C08A-B7F3-434B-AD25-C46473887E5C}" srcOrd="0" destOrd="0" presId="urn:microsoft.com/office/officeart/2005/8/layout/vList3#1"/>
    <dgm:cxn modelId="{169B9257-08C5-4A7A-979A-B231E157F3FA}" srcId="{BA52B6E4-BBDE-4557-A684-86E336C2212A}" destId="{B1B0E517-3B09-4137-A98F-AA21331B6A0B}" srcOrd="0" destOrd="0" parTransId="{E8285762-5B21-4D83-B69B-8E10A1F06DC5}" sibTransId="{9C05C222-4CC7-40AC-BB59-967C9D6C7635}"/>
    <dgm:cxn modelId="{326C75A3-9046-4341-AAAC-4DF9DB5A722E}" srcId="{BA52B6E4-BBDE-4557-A684-86E336C2212A}" destId="{27AC168B-14A8-4371-8759-BAA6326F7AE8}" srcOrd="2" destOrd="0" parTransId="{575FAC1B-7ABA-4E3A-942F-1FB699435874}" sibTransId="{8AB171D0-9CF6-4B3C-9C7F-EC477E335392}"/>
    <dgm:cxn modelId="{6E0A593B-230C-48A5-ABA1-0F8F5944B1EA}" type="presOf" srcId="{BA52B6E4-BBDE-4557-A684-86E336C2212A}" destId="{C6E3CB71-D365-4DE1-A353-29690D3F7FE0}" srcOrd="0" destOrd="0" presId="urn:microsoft.com/office/officeart/2005/8/layout/vList3#1"/>
    <dgm:cxn modelId="{706E249A-9BEF-47E9-B534-3F4230B8400E}" srcId="{BA52B6E4-BBDE-4557-A684-86E336C2212A}" destId="{8B1F0218-2D53-4A93-BB48-3376E1AB38AE}" srcOrd="1" destOrd="0" parTransId="{5123E64F-1D4D-4821-8D07-6FC538B27017}" sibTransId="{79C1A6E6-A734-471D-8755-306597CB84AD}"/>
    <dgm:cxn modelId="{D6BDB38E-8C9D-458E-AB90-7D266383B959}" type="presOf" srcId="{B1B0E517-3B09-4137-A98F-AA21331B6A0B}" destId="{B3129BC3-7415-4A74-8B2E-3E67082C00F5}" srcOrd="0" destOrd="0" presId="urn:microsoft.com/office/officeart/2005/8/layout/vList3#1"/>
    <dgm:cxn modelId="{8E4B0D32-DEA7-4EE9-8B23-6F7647CE3FE2}" type="presOf" srcId="{27AC168B-14A8-4371-8759-BAA6326F7AE8}" destId="{9550622B-F3F9-4597-918A-17BD427539A0}" srcOrd="0" destOrd="0" presId="urn:microsoft.com/office/officeart/2005/8/layout/vList3#1"/>
    <dgm:cxn modelId="{13721FEC-AF47-4326-ABE3-7C81915CF417}" srcId="{BA52B6E4-BBDE-4557-A684-86E336C2212A}" destId="{B1C8A8FE-450B-4535-A4C3-3A41F7459751}" srcOrd="3" destOrd="0" parTransId="{39833EA6-51C0-43AF-905E-E124FD2D29AC}" sibTransId="{F39C8FC4-7CEA-403A-B808-5E650118DF40}"/>
    <dgm:cxn modelId="{AFB03EA8-8354-4330-90B3-36B2530CDA95}" type="presOf" srcId="{8A56EC32-F2F7-494D-B25F-52B2E4FC20CB}" destId="{0BB8FA4A-1752-4283-9137-0DD811724A58}" srcOrd="0" destOrd="0" presId="urn:microsoft.com/office/officeart/2005/8/layout/vList3#1"/>
    <dgm:cxn modelId="{FFDF9BA9-FA08-4455-9BA0-E39431E51E5E}" type="presParOf" srcId="{C6E3CB71-D365-4DE1-A353-29690D3F7FE0}" destId="{DEAADE5F-ACB4-408F-A767-41F8DDD0F2EA}" srcOrd="0" destOrd="0" presId="urn:microsoft.com/office/officeart/2005/8/layout/vList3#1"/>
    <dgm:cxn modelId="{A03869EF-C229-45C4-A6AB-7678450D13CF}" type="presParOf" srcId="{DEAADE5F-ACB4-408F-A767-41F8DDD0F2EA}" destId="{1C3F56CF-552F-4269-93BC-CF8379D3EADF}" srcOrd="0" destOrd="0" presId="urn:microsoft.com/office/officeart/2005/8/layout/vList3#1"/>
    <dgm:cxn modelId="{B9F81AAF-73BD-4818-A255-21D182EE635B}" type="presParOf" srcId="{DEAADE5F-ACB4-408F-A767-41F8DDD0F2EA}" destId="{B3129BC3-7415-4A74-8B2E-3E67082C00F5}" srcOrd="1" destOrd="0" presId="urn:microsoft.com/office/officeart/2005/8/layout/vList3#1"/>
    <dgm:cxn modelId="{810DB768-02C9-46DD-AC7F-58FADEDE2AD0}" type="presParOf" srcId="{C6E3CB71-D365-4DE1-A353-29690D3F7FE0}" destId="{B452DB84-6514-4B38-ACA1-068718A72652}" srcOrd="1" destOrd="0" presId="urn:microsoft.com/office/officeart/2005/8/layout/vList3#1"/>
    <dgm:cxn modelId="{FEE429BB-B961-401B-A87D-61C09A0C9971}" type="presParOf" srcId="{C6E3CB71-D365-4DE1-A353-29690D3F7FE0}" destId="{1AE2C374-6132-4734-9A5B-1FEB45DA0022}" srcOrd="2" destOrd="0" presId="urn:microsoft.com/office/officeart/2005/8/layout/vList3#1"/>
    <dgm:cxn modelId="{75D887F3-CE1E-474F-8527-7E4FB0D32D88}" type="presParOf" srcId="{1AE2C374-6132-4734-9A5B-1FEB45DA0022}" destId="{24A9FEB7-BDA1-4C5D-847B-8B40D7E1F3C1}" srcOrd="0" destOrd="0" presId="urn:microsoft.com/office/officeart/2005/8/layout/vList3#1"/>
    <dgm:cxn modelId="{87CB2B41-EADC-442C-8ECA-E150C88B467E}" type="presParOf" srcId="{1AE2C374-6132-4734-9A5B-1FEB45DA0022}" destId="{5D5A8A79-4D2F-462C-AF55-77B19A5427BC}" srcOrd="1" destOrd="0" presId="urn:microsoft.com/office/officeart/2005/8/layout/vList3#1"/>
    <dgm:cxn modelId="{F11FA09D-C2B3-44C7-AF46-9D5E98E5B7A9}" type="presParOf" srcId="{C6E3CB71-D365-4DE1-A353-29690D3F7FE0}" destId="{07D527B5-C7FD-461B-A166-5CA1D987A4ED}" srcOrd="3" destOrd="0" presId="urn:microsoft.com/office/officeart/2005/8/layout/vList3#1"/>
    <dgm:cxn modelId="{3DA8D9B9-9E46-41DB-AEF4-878FED64A692}" type="presParOf" srcId="{C6E3CB71-D365-4DE1-A353-29690D3F7FE0}" destId="{D295CF4D-0858-484A-9E30-F16A887C3597}" srcOrd="4" destOrd="0" presId="urn:microsoft.com/office/officeart/2005/8/layout/vList3#1"/>
    <dgm:cxn modelId="{725365B9-84AF-4B07-B45C-0992ECF9AF52}" type="presParOf" srcId="{D295CF4D-0858-484A-9E30-F16A887C3597}" destId="{11304FD4-E581-4558-9110-D48B16C2213E}" srcOrd="0" destOrd="0" presId="urn:microsoft.com/office/officeart/2005/8/layout/vList3#1"/>
    <dgm:cxn modelId="{27C5E023-CE27-4C04-B2A0-49ECBEEC4678}" type="presParOf" srcId="{D295CF4D-0858-484A-9E30-F16A887C3597}" destId="{9550622B-F3F9-4597-918A-17BD427539A0}" srcOrd="1" destOrd="0" presId="urn:microsoft.com/office/officeart/2005/8/layout/vList3#1"/>
    <dgm:cxn modelId="{2107615C-9E6A-4FEA-B89F-FD8E8FFEE364}" type="presParOf" srcId="{C6E3CB71-D365-4DE1-A353-29690D3F7FE0}" destId="{3C161444-F841-4644-8E3E-35973D9A9438}" srcOrd="5" destOrd="0" presId="urn:microsoft.com/office/officeart/2005/8/layout/vList3#1"/>
    <dgm:cxn modelId="{3E858549-04A9-4142-A89E-2611DB52775E}" type="presParOf" srcId="{C6E3CB71-D365-4DE1-A353-29690D3F7FE0}" destId="{BE62AFBC-6D44-4EAE-B905-FC0B0261E94E}" srcOrd="6" destOrd="0" presId="urn:microsoft.com/office/officeart/2005/8/layout/vList3#1"/>
    <dgm:cxn modelId="{B6BBCE35-EE71-451A-95C5-EF5532314EE8}" type="presParOf" srcId="{BE62AFBC-6D44-4EAE-B905-FC0B0261E94E}" destId="{A54FC1A8-E589-4923-AA81-8147375A8882}" srcOrd="0" destOrd="0" presId="urn:microsoft.com/office/officeart/2005/8/layout/vList3#1"/>
    <dgm:cxn modelId="{8012FB10-8DDE-4E0A-BF68-119F0FF73A18}" type="presParOf" srcId="{BE62AFBC-6D44-4EAE-B905-FC0B0261E94E}" destId="{8A14C08A-B7F3-434B-AD25-C46473887E5C}" srcOrd="1" destOrd="0" presId="urn:microsoft.com/office/officeart/2005/8/layout/vList3#1"/>
    <dgm:cxn modelId="{B47A4ABE-903A-4FFA-9B34-624042B22F2A}" type="presParOf" srcId="{C6E3CB71-D365-4DE1-A353-29690D3F7FE0}" destId="{0719632C-3696-4432-9995-629411C5EA1A}" srcOrd="7" destOrd="0" presId="urn:microsoft.com/office/officeart/2005/8/layout/vList3#1"/>
    <dgm:cxn modelId="{F70EEBE1-1666-486C-91AF-EDBB176BE2D6}" type="presParOf" srcId="{C6E3CB71-D365-4DE1-A353-29690D3F7FE0}" destId="{54931570-A916-4B1E-9F4F-38D2B199D39C}" srcOrd="8" destOrd="0" presId="urn:microsoft.com/office/officeart/2005/8/layout/vList3#1"/>
    <dgm:cxn modelId="{5486A464-86EC-4C0B-A38E-CCC73BCC15C8}" type="presParOf" srcId="{54931570-A916-4B1E-9F4F-38D2B199D39C}" destId="{E97818DE-37FC-430B-B108-1FF4B1CA277D}" srcOrd="0" destOrd="0" presId="urn:microsoft.com/office/officeart/2005/8/layout/vList3#1"/>
    <dgm:cxn modelId="{7B1FE290-C800-4723-80D0-65B3AD733635}" type="presParOf" srcId="{54931570-A916-4B1E-9F4F-38D2B199D39C}" destId="{0BB8FA4A-1752-4283-9137-0DD811724A58}" srcOrd="1" destOrd="0" presId="urn:microsoft.com/office/officeart/2005/8/layout/vList3#1"/>
    <dgm:cxn modelId="{75396CDB-80C9-42E8-874C-22B39C358493}" type="presParOf" srcId="{C6E3CB71-D365-4DE1-A353-29690D3F7FE0}" destId="{51ECA040-91C9-4DFE-AC1B-E96A30627BAC}" srcOrd="9" destOrd="0" presId="urn:microsoft.com/office/officeart/2005/8/layout/vList3#1"/>
    <dgm:cxn modelId="{75EC6CCC-178B-42AF-AE9C-471F75F13748}" type="presParOf" srcId="{C6E3CB71-D365-4DE1-A353-29690D3F7FE0}" destId="{D9FFF54D-DEFC-4C39-9D9B-F2C7B8098419}" srcOrd="10" destOrd="0" presId="urn:microsoft.com/office/officeart/2005/8/layout/vList3#1"/>
    <dgm:cxn modelId="{64EBD977-9D95-4506-ABED-68375BC1BFBC}" type="presParOf" srcId="{D9FFF54D-DEFC-4C39-9D9B-F2C7B8098419}" destId="{AFB95506-027B-48D6-AB5F-9C7FE207D39D}" srcOrd="0" destOrd="0" presId="urn:microsoft.com/office/officeart/2005/8/layout/vList3#1"/>
    <dgm:cxn modelId="{82E3EA1B-524F-4DA9-9713-0FF29312D06D}" type="presParOf" srcId="{D9FFF54D-DEFC-4C39-9D9B-F2C7B8098419}" destId="{D3810271-336C-4FF3-A893-289CDF810159}" srcOrd="1" destOrd="0" presId="urn:microsoft.com/office/officeart/2005/8/layout/vList3#1"/>
  </dgm:cxnLst>
  <dgm:bg/>
  <dgm:whole/>
  <dgm:extLst>
    <a:ext uri="http://schemas.microsoft.com/office/drawing/2008/diagram">
      <dsp:dataModelExt xmlns:dsp="http://schemas.microsoft.com/office/drawing/2008/diagram" xmlns="" relId="rId13"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A8A216F-03BE-4E16-BDAC-AA994BEF9968}">
      <dsp:nvSpPr>
        <dsp:cNvPr id="0" name=""/>
        <dsp:cNvSpPr/>
      </dsp:nvSpPr>
      <dsp:spPr>
        <a:xfrm>
          <a:off x="43787" y="282388"/>
          <a:ext cx="2077353" cy="1839214"/>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ru-RU" sz="1200" kern="1200" dirty="0" smtClean="0"/>
            <a:t>Разработка положения</a:t>
          </a:r>
          <a:endParaRPr lang="ru-RU" sz="1200" kern="1200" dirty="0"/>
        </a:p>
        <a:p>
          <a:pPr marL="114300" lvl="1" indent="-114300" algn="l" defTabSz="533400">
            <a:lnSpc>
              <a:spcPct val="90000"/>
            </a:lnSpc>
            <a:spcBef>
              <a:spcPct val="0"/>
            </a:spcBef>
            <a:spcAft>
              <a:spcPct val="15000"/>
            </a:spcAft>
            <a:buChar char="••"/>
          </a:pPr>
          <a:r>
            <a:rPr lang="ru-RU" sz="1200" kern="1200" dirty="0" smtClean="0"/>
            <a:t>Разработка заданий конкурса</a:t>
          </a:r>
          <a:endParaRPr lang="ru-RU" sz="1200" kern="1200" dirty="0"/>
        </a:p>
        <a:p>
          <a:pPr marL="114300" lvl="1" indent="-114300" algn="l" defTabSz="533400">
            <a:lnSpc>
              <a:spcPct val="90000"/>
            </a:lnSpc>
            <a:spcBef>
              <a:spcPct val="0"/>
            </a:spcBef>
            <a:spcAft>
              <a:spcPct val="15000"/>
            </a:spcAft>
            <a:buChar char="••"/>
          </a:pPr>
          <a:r>
            <a:rPr lang="ru-RU" sz="1200" kern="1200" dirty="0" smtClean="0"/>
            <a:t>Подготовка образовательной площадки</a:t>
          </a:r>
          <a:endParaRPr lang="ru-RU" sz="1200" kern="1200" dirty="0"/>
        </a:p>
        <a:p>
          <a:pPr marL="114300" lvl="1" indent="-114300" algn="l" defTabSz="533400">
            <a:lnSpc>
              <a:spcPct val="90000"/>
            </a:lnSpc>
            <a:spcBef>
              <a:spcPct val="0"/>
            </a:spcBef>
            <a:spcAft>
              <a:spcPct val="15000"/>
            </a:spcAft>
            <a:buChar char="••"/>
          </a:pPr>
          <a:r>
            <a:rPr lang="ru-RU" sz="1200" kern="1200" dirty="0" smtClean="0"/>
            <a:t>Разработка критериев оценки</a:t>
          </a:r>
          <a:endParaRPr lang="ru-RU" sz="1200" kern="1200" dirty="0"/>
        </a:p>
        <a:p>
          <a:pPr marL="114300" lvl="2" indent="-57150" algn="l" defTabSz="444500">
            <a:lnSpc>
              <a:spcPct val="90000"/>
            </a:lnSpc>
            <a:spcBef>
              <a:spcPct val="0"/>
            </a:spcBef>
            <a:spcAft>
              <a:spcPct val="15000"/>
            </a:spcAft>
            <a:buChar char="••"/>
          </a:pPr>
          <a:endParaRPr lang="ru-RU" sz="1000" kern="1200" dirty="0"/>
        </a:p>
      </dsp:txBody>
      <dsp:txXfrm>
        <a:off x="43787" y="282388"/>
        <a:ext cx="2077353" cy="1445097"/>
      </dsp:txXfrm>
    </dsp:sp>
    <dsp:sp modelId="{70C1D96F-E109-4ACA-B79A-0D3C048A0CDE}">
      <dsp:nvSpPr>
        <dsp:cNvPr id="0" name=""/>
        <dsp:cNvSpPr/>
      </dsp:nvSpPr>
      <dsp:spPr>
        <a:xfrm>
          <a:off x="861216" y="458143"/>
          <a:ext cx="2242181" cy="2242181"/>
        </a:xfrm>
        <a:prstGeom prst="leftCircularArrow">
          <a:avLst>
            <a:gd name="adj1" fmla="val 1299"/>
            <a:gd name="adj2" fmla="val 153231"/>
            <a:gd name="adj3" fmla="val 1080083"/>
            <a:gd name="adj4" fmla="val 8175830"/>
            <a:gd name="adj5" fmla="val 1516"/>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E82B8E4-652E-431D-BBE3-F35295D552EE}">
      <dsp:nvSpPr>
        <dsp:cNvPr id="0" name=""/>
        <dsp:cNvSpPr/>
      </dsp:nvSpPr>
      <dsp:spPr>
        <a:xfrm>
          <a:off x="333884" y="1903591"/>
          <a:ext cx="1722410" cy="42887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ru-RU" sz="1600" kern="1200" dirty="0" smtClean="0"/>
            <a:t>Оргкомитет конкурса</a:t>
          </a:r>
          <a:endParaRPr lang="ru-RU" sz="1600" kern="1200" dirty="0"/>
        </a:p>
      </dsp:txBody>
      <dsp:txXfrm>
        <a:off x="333884" y="1903591"/>
        <a:ext cx="1722410" cy="428873"/>
      </dsp:txXfrm>
    </dsp:sp>
    <dsp:sp modelId="{7EF952CB-ABE0-4ADD-AC36-A0AA83559B52}">
      <dsp:nvSpPr>
        <dsp:cNvPr id="0" name=""/>
        <dsp:cNvSpPr/>
      </dsp:nvSpPr>
      <dsp:spPr>
        <a:xfrm>
          <a:off x="2238333" y="185441"/>
          <a:ext cx="1928846" cy="2416698"/>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ru-RU" sz="1200" kern="1200" dirty="0" smtClean="0"/>
            <a:t>Выполнение педагогами заданий и размещение выполненных заданий</a:t>
          </a:r>
          <a:endParaRPr lang="ru-RU" sz="1200" kern="1200" dirty="0"/>
        </a:p>
        <a:p>
          <a:pPr marL="114300" lvl="1" indent="-114300" algn="l" defTabSz="533400">
            <a:lnSpc>
              <a:spcPct val="90000"/>
            </a:lnSpc>
            <a:spcBef>
              <a:spcPct val="0"/>
            </a:spcBef>
            <a:spcAft>
              <a:spcPct val="15000"/>
            </a:spcAft>
            <a:buChar char="••"/>
          </a:pPr>
          <a:r>
            <a:rPr lang="ru-RU" sz="1200" kern="1200" dirty="0" smtClean="0"/>
            <a:t>Работа жюри конкурса по выставлению баллов</a:t>
          </a:r>
          <a:endParaRPr lang="ru-RU" sz="1200" kern="1200" dirty="0"/>
        </a:p>
        <a:p>
          <a:pPr marL="114300" lvl="1" indent="-114300" algn="l" defTabSz="533400">
            <a:lnSpc>
              <a:spcPct val="90000"/>
            </a:lnSpc>
            <a:spcBef>
              <a:spcPct val="0"/>
            </a:spcBef>
            <a:spcAft>
              <a:spcPct val="15000"/>
            </a:spcAft>
            <a:buChar char="••"/>
          </a:pPr>
          <a:r>
            <a:rPr lang="ru-RU" sz="1200" kern="1200" dirty="0" smtClean="0"/>
            <a:t>Отбор участников очного этапа</a:t>
          </a:r>
          <a:endParaRPr lang="ru-RU" sz="1200" kern="1200" dirty="0"/>
        </a:p>
      </dsp:txBody>
      <dsp:txXfrm>
        <a:off x="2238333" y="703305"/>
        <a:ext cx="1928846" cy="1898834"/>
      </dsp:txXfrm>
    </dsp:sp>
    <dsp:sp modelId="{2460FADC-F4FD-4BB6-91A6-561BA1619D4A}">
      <dsp:nvSpPr>
        <dsp:cNvPr id="0" name=""/>
        <dsp:cNvSpPr/>
      </dsp:nvSpPr>
      <dsp:spPr>
        <a:xfrm>
          <a:off x="3084332" y="-83857"/>
          <a:ext cx="2223080" cy="2223080"/>
        </a:xfrm>
        <a:prstGeom prst="circularArrow">
          <a:avLst>
            <a:gd name="adj1" fmla="val 1311"/>
            <a:gd name="adj2" fmla="val 154586"/>
            <a:gd name="adj3" fmla="val 20470650"/>
            <a:gd name="adj4" fmla="val 13376258"/>
            <a:gd name="adj5" fmla="val 1529"/>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02DB69-D16A-4F3C-A829-6912482EE40A}">
      <dsp:nvSpPr>
        <dsp:cNvPr id="0" name=""/>
        <dsp:cNvSpPr/>
      </dsp:nvSpPr>
      <dsp:spPr>
        <a:xfrm>
          <a:off x="2497886" y="249028"/>
          <a:ext cx="1647283" cy="65501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ts val="200"/>
            </a:spcAft>
          </a:pPr>
          <a:r>
            <a:rPr lang="ru-RU" sz="1400" b="1" kern="1200" dirty="0" smtClean="0"/>
            <a:t>Дистанционный этап </a:t>
          </a:r>
        </a:p>
        <a:p>
          <a:pPr lvl="0" algn="ctr" defTabSz="622300">
            <a:lnSpc>
              <a:spcPct val="90000"/>
            </a:lnSpc>
            <a:spcBef>
              <a:spcPct val="0"/>
            </a:spcBef>
            <a:spcAft>
              <a:spcPts val="200"/>
            </a:spcAft>
          </a:pPr>
          <a:r>
            <a:rPr lang="ru-RU" sz="1400" b="1" kern="1200" dirty="0" smtClean="0"/>
            <a:t>(1-16 апреля)</a:t>
          </a:r>
        </a:p>
      </dsp:txBody>
      <dsp:txXfrm>
        <a:off x="2497886" y="249028"/>
        <a:ext cx="1647283" cy="655012"/>
      </dsp:txXfrm>
    </dsp:sp>
    <dsp:sp modelId="{008D305C-B0DA-4AC2-86D2-1674169F3AD3}">
      <dsp:nvSpPr>
        <dsp:cNvPr id="0" name=""/>
        <dsp:cNvSpPr/>
      </dsp:nvSpPr>
      <dsp:spPr>
        <a:xfrm>
          <a:off x="4346891" y="430399"/>
          <a:ext cx="1770185" cy="1441707"/>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14300" lvl="1" indent="-114300" algn="l" defTabSz="533400">
            <a:lnSpc>
              <a:spcPct val="90000"/>
            </a:lnSpc>
            <a:spcBef>
              <a:spcPct val="0"/>
            </a:spcBef>
            <a:spcAft>
              <a:spcPct val="15000"/>
            </a:spcAft>
            <a:buChar char="••"/>
          </a:pPr>
          <a:r>
            <a:rPr lang="ru-RU" sz="1200" kern="1200" dirty="0" smtClean="0"/>
            <a:t>Разработка презентации с ИИ</a:t>
          </a:r>
          <a:endParaRPr lang="ru-RU" sz="1200" kern="1200" dirty="0"/>
        </a:p>
        <a:p>
          <a:pPr marL="114300" lvl="1" indent="-114300" algn="l" defTabSz="533400">
            <a:lnSpc>
              <a:spcPct val="90000"/>
            </a:lnSpc>
            <a:spcBef>
              <a:spcPct val="0"/>
            </a:spcBef>
            <a:spcAft>
              <a:spcPct val="15000"/>
            </a:spcAft>
            <a:buChar char="••"/>
          </a:pPr>
          <a:r>
            <a:rPr lang="ru-RU" sz="1200" kern="1200" dirty="0" smtClean="0"/>
            <a:t>Защита готовых проектов</a:t>
          </a:r>
          <a:endParaRPr lang="ru-RU" sz="1200" kern="1200" dirty="0"/>
        </a:p>
      </dsp:txBody>
      <dsp:txXfrm>
        <a:off x="4346891" y="430399"/>
        <a:ext cx="1770185" cy="1132770"/>
      </dsp:txXfrm>
    </dsp:sp>
    <dsp:sp modelId="{2B7B2B91-17FF-417E-AC96-A3367BA7694A}">
      <dsp:nvSpPr>
        <dsp:cNvPr id="0" name=""/>
        <dsp:cNvSpPr/>
      </dsp:nvSpPr>
      <dsp:spPr>
        <a:xfrm>
          <a:off x="4459962" y="1390196"/>
          <a:ext cx="1683673" cy="54012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ru-RU" sz="1600" b="1" kern="1200" dirty="0" smtClean="0"/>
            <a:t>Очный этап </a:t>
          </a:r>
        </a:p>
        <a:p>
          <a:pPr lvl="0" algn="ctr" defTabSz="711200">
            <a:lnSpc>
              <a:spcPct val="90000"/>
            </a:lnSpc>
            <a:spcBef>
              <a:spcPct val="0"/>
            </a:spcBef>
            <a:spcAft>
              <a:spcPct val="35000"/>
            </a:spcAft>
          </a:pPr>
          <a:r>
            <a:rPr lang="ru-RU" sz="1600" b="1" kern="1200" dirty="0" smtClean="0"/>
            <a:t>(16, 18 апреля)</a:t>
          </a:r>
          <a:endParaRPr lang="ru-RU" sz="1600" b="1" kern="1200" dirty="0"/>
        </a:p>
      </dsp:txBody>
      <dsp:txXfrm>
        <a:off x="4459962" y="1390196"/>
        <a:ext cx="1683673" cy="540121"/>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3129BC3-7415-4A74-8B2E-3E67082C00F5}">
      <dsp:nvSpPr>
        <dsp:cNvPr id="0" name=""/>
        <dsp:cNvSpPr/>
      </dsp:nvSpPr>
      <dsp:spPr>
        <a:xfrm rot="10800000">
          <a:off x="755164" y="40757"/>
          <a:ext cx="2565338" cy="436029"/>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277" tIns="45720" rIns="85344" bIns="45720" numCol="1" spcCol="1270" anchor="ctr" anchorCtr="0">
          <a:noAutofit/>
        </a:bodyPr>
        <a:lstStyle/>
        <a:p>
          <a:pPr lvl="0" algn="ctr" defTabSz="533400">
            <a:lnSpc>
              <a:spcPct val="90000"/>
            </a:lnSpc>
            <a:spcBef>
              <a:spcPct val="0"/>
            </a:spcBef>
            <a:spcAft>
              <a:spcPct val="35000"/>
            </a:spcAft>
          </a:pPr>
          <a:r>
            <a:rPr lang="ru-RU" sz="1200" kern="1200" dirty="0" smtClean="0"/>
            <a:t>Генерация идей</a:t>
          </a:r>
          <a:endParaRPr lang="ru-RU" sz="1200" kern="1200" dirty="0"/>
        </a:p>
      </dsp:txBody>
      <dsp:txXfrm rot="10800000">
        <a:off x="755164" y="40757"/>
        <a:ext cx="2565338" cy="436029"/>
      </dsp:txXfrm>
    </dsp:sp>
    <dsp:sp modelId="{1C3F56CF-552F-4269-93BC-CF8379D3EADF}">
      <dsp:nvSpPr>
        <dsp:cNvPr id="0" name=""/>
        <dsp:cNvSpPr/>
      </dsp:nvSpPr>
      <dsp:spPr>
        <a:xfrm>
          <a:off x="537149" y="660"/>
          <a:ext cx="436029" cy="436029"/>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5A8A79-4D2F-462C-AF55-77B19A5427BC}">
      <dsp:nvSpPr>
        <dsp:cNvPr id="0" name=""/>
        <dsp:cNvSpPr/>
      </dsp:nvSpPr>
      <dsp:spPr>
        <a:xfrm rot="10800000">
          <a:off x="755164" y="566848"/>
          <a:ext cx="2565338" cy="436029"/>
        </a:xfrm>
        <a:prstGeom prst="homePlat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277" tIns="45720" rIns="85344" bIns="45720" numCol="1" spcCol="1270" anchor="ctr" anchorCtr="0">
          <a:noAutofit/>
        </a:bodyPr>
        <a:lstStyle/>
        <a:p>
          <a:pPr lvl="0" algn="ctr" defTabSz="533400">
            <a:lnSpc>
              <a:spcPct val="90000"/>
            </a:lnSpc>
            <a:spcBef>
              <a:spcPct val="0"/>
            </a:spcBef>
            <a:spcAft>
              <a:spcPct val="35000"/>
            </a:spcAft>
          </a:pPr>
          <a:r>
            <a:rPr lang="ru-RU" sz="1200" kern="1200" dirty="0" smtClean="0"/>
            <a:t>Разработка внеклассного мероприятия</a:t>
          </a:r>
          <a:endParaRPr lang="ru-RU" sz="1200" kern="1200" dirty="0"/>
        </a:p>
      </dsp:txBody>
      <dsp:txXfrm rot="10800000">
        <a:off x="755164" y="566848"/>
        <a:ext cx="2565338" cy="436029"/>
      </dsp:txXfrm>
    </dsp:sp>
    <dsp:sp modelId="{24A9FEB7-BDA1-4C5D-847B-8B40D7E1F3C1}">
      <dsp:nvSpPr>
        <dsp:cNvPr id="0" name=""/>
        <dsp:cNvSpPr/>
      </dsp:nvSpPr>
      <dsp:spPr>
        <a:xfrm>
          <a:off x="537149" y="566848"/>
          <a:ext cx="436029" cy="436029"/>
        </a:xfrm>
        <a:prstGeom prst="ellipse">
          <a:avLst/>
        </a:prstGeom>
        <a:solidFill>
          <a:schemeClr val="accent3">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50622B-F3F9-4597-918A-17BD427539A0}">
      <dsp:nvSpPr>
        <dsp:cNvPr id="0" name=""/>
        <dsp:cNvSpPr/>
      </dsp:nvSpPr>
      <dsp:spPr>
        <a:xfrm rot="10800000">
          <a:off x="755164" y="1133035"/>
          <a:ext cx="2565338" cy="436029"/>
        </a:xfrm>
        <a:prstGeom prst="homePlat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277" tIns="45720" rIns="85344" bIns="45720" numCol="1" spcCol="1270" anchor="ctr" anchorCtr="0">
          <a:noAutofit/>
        </a:bodyPr>
        <a:lstStyle/>
        <a:p>
          <a:pPr lvl="0" algn="ctr" defTabSz="533400">
            <a:lnSpc>
              <a:spcPct val="90000"/>
            </a:lnSpc>
            <a:spcBef>
              <a:spcPct val="0"/>
            </a:spcBef>
            <a:spcAft>
              <a:spcPct val="35000"/>
            </a:spcAft>
          </a:pPr>
          <a:r>
            <a:rPr lang="ru-RU" sz="1200" kern="1200" dirty="0" smtClean="0"/>
            <a:t>Генерация изображений</a:t>
          </a:r>
          <a:endParaRPr lang="ru-RU" sz="1200" kern="1200" dirty="0"/>
        </a:p>
      </dsp:txBody>
      <dsp:txXfrm rot="10800000">
        <a:off x="755164" y="1133035"/>
        <a:ext cx="2565338" cy="436029"/>
      </dsp:txXfrm>
    </dsp:sp>
    <dsp:sp modelId="{11304FD4-E581-4558-9110-D48B16C2213E}">
      <dsp:nvSpPr>
        <dsp:cNvPr id="0" name=""/>
        <dsp:cNvSpPr/>
      </dsp:nvSpPr>
      <dsp:spPr>
        <a:xfrm>
          <a:off x="537149" y="1133035"/>
          <a:ext cx="436029" cy="436029"/>
        </a:xfrm>
        <a:prstGeom prst="ellipse">
          <a:avLst/>
        </a:prstGeom>
        <a:solidFill>
          <a:schemeClr val="accent4">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14C08A-B7F3-434B-AD25-C46473887E5C}">
      <dsp:nvSpPr>
        <dsp:cNvPr id="0" name=""/>
        <dsp:cNvSpPr/>
      </dsp:nvSpPr>
      <dsp:spPr>
        <a:xfrm rot="10800000">
          <a:off x="755164" y="1699223"/>
          <a:ext cx="2565338" cy="436029"/>
        </a:xfrm>
        <a:prstGeom prst="homePlat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277" tIns="45720" rIns="85344" bIns="45720" numCol="1" spcCol="1270" anchor="ctr" anchorCtr="0">
          <a:noAutofit/>
        </a:bodyPr>
        <a:lstStyle/>
        <a:p>
          <a:pPr lvl="0" algn="ctr" defTabSz="533400">
            <a:lnSpc>
              <a:spcPct val="90000"/>
            </a:lnSpc>
            <a:spcBef>
              <a:spcPct val="0"/>
            </a:spcBef>
            <a:spcAft>
              <a:spcPct val="35000"/>
            </a:spcAft>
          </a:pPr>
          <a:r>
            <a:rPr lang="ru-RU" sz="1200" kern="1200" dirty="0" smtClean="0"/>
            <a:t>Викторина с ИИ</a:t>
          </a:r>
          <a:endParaRPr lang="ru-RU" sz="1200" kern="1200" dirty="0"/>
        </a:p>
      </dsp:txBody>
      <dsp:txXfrm rot="10800000">
        <a:off x="755164" y="1699223"/>
        <a:ext cx="2565338" cy="436029"/>
      </dsp:txXfrm>
    </dsp:sp>
    <dsp:sp modelId="{A54FC1A8-E589-4923-AA81-8147375A8882}">
      <dsp:nvSpPr>
        <dsp:cNvPr id="0" name=""/>
        <dsp:cNvSpPr/>
      </dsp:nvSpPr>
      <dsp:spPr>
        <a:xfrm>
          <a:off x="537149" y="1699223"/>
          <a:ext cx="436029" cy="436029"/>
        </a:xfrm>
        <a:prstGeom prst="ellipse">
          <a:avLst/>
        </a:prstGeom>
        <a:solidFill>
          <a:schemeClr val="accent5">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B8FA4A-1752-4283-9137-0DD811724A58}">
      <dsp:nvSpPr>
        <dsp:cNvPr id="0" name=""/>
        <dsp:cNvSpPr/>
      </dsp:nvSpPr>
      <dsp:spPr>
        <a:xfrm rot="10800000">
          <a:off x="755164" y="2265411"/>
          <a:ext cx="2565338" cy="436029"/>
        </a:xfrm>
        <a:prstGeom prst="homePlat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277" tIns="45720" rIns="85344" bIns="45720" numCol="1" spcCol="1270" anchor="ctr" anchorCtr="0">
          <a:noAutofit/>
        </a:bodyPr>
        <a:lstStyle/>
        <a:p>
          <a:pPr lvl="0" algn="ctr" defTabSz="533400">
            <a:lnSpc>
              <a:spcPct val="90000"/>
            </a:lnSpc>
            <a:spcBef>
              <a:spcPct val="0"/>
            </a:spcBef>
            <a:spcAft>
              <a:spcPct val="35000"/>
            </a:spcAft>
          </a:pPr>
          <a:r>
            <a:rPr lang="ru-RU" sz="1200" kern="1200" dirty="0" smtClean="0"/>
            <a:t>Генерация мелодий и песен </a:t>
          </a:r>
          <a:endParaRPr lang="ru-RU" sz="1200" kern="1200" dirty="0"/>
        </a:p>
      </dsp:txBody>
      <dsp:txXfrm rot="10800000">
        <a:off x="755164" y="2265411"/>
        <a:ext cx="2565338" cy="436029"/>
      </dsp:txXfrm>
    </dsp:sp>
    <dsp:sp modelId="{E97818DE-37FC-430B-B108-1FF4B1CA277D}">
      <dsp:nvSpPr>
        <dsp:cNvPr id="0" name=""/>
        <dsp:cNvSpPr/>
      </dsp:nvSpPr>
      <dsp:spPr>
        <a:xfrm>
          <a:off x="537149" y="2265411"/>
          <a:ext cx="436029" cy="436029"/>
        </a:xfrm>
        <a:prstGeom prst="ellipse">
          <a:avLst/>
        </a:prstGeom>
        <a:solidFill>
          <a:schemeClr val="accent6">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810271-336C-4FF3-A893-289CDF810159}">
      <dsp:nvSpPr>
        <dsp:cNvPr id="0" name=""/>
        <dsp:cNvSpPr/>
      </dsp:nvSpPr>
      <dsp:spPr>
        <a:xfrm rot="10800000">
          <a:off x="755164" y="2831598"/>
          <a:ext cx="2565338" cy="436029"/>
        </a:xfrm>
        <a:prstGeom prst="homePlat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277" tIns="45720" rIns="85344" bIns="45720" numCol="1" spcCol="1270" anchor="ctr" anchorCtr="0">
          <a:noAutofit/>
        </a:bodyPr>
        <a:lstStyle/>
        <a:p>
          <a:pPr lvl="0" algn="ctr" defTabSz="533400">
            <a:lnSpc>
              <a:spcPct val="90000"/>
            </a:lnSpc>
            <a:spcBef>
              <a:spcPct val="0"/>
            </a:spcBef>
            <a:spcAft>
              <a:spcPct val="35000"/>
            </a:spcAft>
          </a:pPr>
          <a:r>
            <a:rPr lang="ru-RU" sz="1200" kern="1200" dirty="0" smtClean="0"/>
            <a:t>Видеоролик с ИИ</a:t>
          </a:r>
          <a:endParaRPr lang="ru-RU" sz="1200" kern="1200" dirty="0"/>
        </a:p>
      </dsp:txBody>
      <dsp:txXfrm rot="10800000">
        <a:off x="755164" y="2831598"/>
        <a:ext cx="2565338" cy="436029"/>
      </dsp:txXfrm>
    </dsp:sp>
    <dsp:sp modelId="{AFB95506-027B-48D6-AB5F-9C7FE207D39D}">
      <dsp:nvSpPr>
        <dsp:cNvPr id="0" name=""/>
        <dsp:cNvSpPr/>
      </dsp:nvSpPr>
      <dsp:spPr>
        <a:xfrm>
          <a:off x="537149" y="2831598"/>
          <a:ext cx="436029" cy="436029"/>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E0BA67-2917-4A5C-9693-0D17CC2365BE}" type="datetimeFigureOut">
              <a:rPr lang="ru-RU" smtClean="0"/>
              <a:pPr/>
              <a:t>20.03.2026</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FB2DC2-0E91-44BC-B919-2C67E67373A3}" type="slidenum">
              <a:rPr lang="ru-RU" smtClean="0"/>
              <a:pPr/>
              <a:t>‹#›</a:t>
            </a:fld>
            <a:endParaRPr lang="ru-RU"/>
          </a:p>
        </p:txBody>
      </p:sp>
    </p:spTree>
    <p:extLst>
      <p:ext uri="{BB962C8B-B14F-4D97-AF65-F5344CB8AC3E}">
        <p14:creationId xmlns:p14="http://schemas.microsoft.com/office/powerpoint/2010/main" xmlns="" val="14147459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7A570D4-9143-4E91-8959-8D963457B763}" type="slidenum">
              <a:rPr lang="ru-RU" smtClean="0"/>
              <a:pPr/>
              <a:t>1</a:t>
            </a:fld>
            <a:endParaRPr lang="ru-RU"/>
          </a:p>
        </p:txBody>
      </p:sp>
    </p:spTree>
    <p:extLst>
      <p:ext uri="{BB962C8B-B14F-4D97-AF65-F5344CB8AC3E}">
        <p14:creationId xmlns:p14="http://schemas.microsoft.com/office/powerpoint/2010/main" xmlns="" val="483091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CD95399-5E76-4845-A285-DA9626F02463}" type="slidenum">
              <a:rPr lang="ru-RU" smtClean="0"/>
              <a:pPr/>
              <a:t>4</a:t>
            </a:fld>
            <a:endParaRPr lang="ru-RU"/>
          </a:p>
        </p:txBody>
      </p:sp>
    </p:spTree>
    <p:extLst>
      <p:ext uri="{BB962C8B-B14F-4D97-AF65-F5344CB8AC3E}">
        <p14:creationId xmlns:p14="http://schemas.microsoft.com/office/powerpoint/2010/main" xmlns="" val="3709007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7A570D4-9143-4E91-8959-8D963457B763}" type="slidenum">
              <a:rPr lang="ru-RU" smtClean="0"/>
              <a:pPr/>
              <a:t>17</a:t>
            </a:fld>
            <a:endParaRPr lang="ru-RU"/>
          </a:p>
        </p:txBody>
      </p:sp>
    </p:spTree>
    <p:extLst>
      <p:ext uri="{BB962C8B-B14F-4D97-AF65-F5344CB8AC3E}">
        <p14:creationId xmlns:p14="http://schemas.microsoft.com/office/powerpoint/2010/main" xmlns="" val="483091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4229118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3983262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2851636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228424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240557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259748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3993142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3959678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2517398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205477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764B36A-79F9-4C31-BC04-29761B377ED3}" type="datetimeFigureOut">
              <a:rPr lang="ru-RU" smtClean="0"/>
              <a:pPr/>
              <a:t>20.03.2026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1232198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64B36A-79F9-4C31-BC04-29761B377ED3}" type="datetimeFigureOut">
              <a:rPr lang="ru-RU" smtClean="0"/>
              <a:pPr/>
              <a:t>20.03.2026</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9DC3B7-A43F-42CD-B396-F1C568873B92}" type="slidenum">
              <a:rPr lang="ru-RU" smtClean="0"/>
              <a:pPr/>
              <a:t>‹#›</a:t>
            </a:fld>
            <a:endParaRPr lang="ru-RU"/>
          </a:p>
        </p:txBody>
      </p:sp>
    </p:spTree>
    <p:extLst>
      <p:ext uri="{BB962C8B-B14F-4D97-AF65-F5344CB8AC3E}">
        <p14:creationId xmlns:p14="http://schemas.microsoft.com/office/powerpoint/2010/main" xmlns="" val="19289308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15.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hyperlink" Target="https://sites.google.com/view/ai-start/&#1075;&#1083;&#1072;&#1074;&#1085;&#1072;&#1103;-&#1089;&#1090;&#1088;&#1072;&#1085;&#1080;&#1094;&#1072;" TargetMode="External"/><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sites.google.com/view/ai-start/&#1075;&#1083;&#1072;&#1074;&#1085;&#1072;&#1103;-&#1089;&#1090;&#1088;&#1072;&#1085;&#1080;&#1094;&#1072;"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sites.google.com/view/ai-start/&#1075;&#1083;&#1072;&#1074;&#1085;&#1072;&#1103;-&#1089;&#1090;&#1088;&#1072;&#1085;&#1080;&#1094;&#1072;" TargetMode="Externa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5.png"/><Relationship Id="rId7" Type="http://schemas.openxmlformats.org/officeDocument/2006/relationships/image" Target="../media/image34.jpe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 Id="rId9"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sobakaprovodnik.ru/saas/cannersfocus/image/God_pedagoga_i_nastavnika.png"/>
          <p:cNvPicPr>
            <a:picLocks noChangeAspect="1" noChangeArrowheads="1"/>
          </p:cNvPicPr>
          <p:nvPr/>
        </p:nvPicPr>
        <p:blipFill>
          <a:blip r:embed="rId3" cstate="print">
            <a:lum bright="70000" contrast="-70000"/>
            <a:extLst>
              <a:ext uri="{28A0092B-C50C-407E-A947-70E740481C1C}">
                <a14:useLocalDpi xmlns:a14="http://schemas.microsoft.com/office/drawing/2010/main" xmlns="" val="0"/>
              </a:ext>
            </a:extLst>
          </a:blip>
          <a:srcRect/>
          <a:stretch>
            <a:fillRect/>
          </a:stretch>
        </p:blipFill>
        <p:spPr bwMode="auto">
          <a:xfrm>
            <a:off x="7342942" y="980879"/>
            <a:ext cx="1477531" cy="830626"/>
          </a:xfrm>
          <a:prstGeom prst="rect">
            <a:avLst/>
          </a:prstGeom>
          <a:noFill/>
          <a:extLst>
            <a:ext uri="{909E8E84-426E-40DD-AFC4-6F175D3DCCD1}">
              <a14:hiddenFill xmlns:a14="http://schemas.microsoft.com/office/drawing/2010/main" xmlns="">
                <a:solidFill>
                  <a:srgbClr val="FFFFFF"/>
                </a:solidFill>
              </a14:hiddenFill>
            </a:ext>
          </a:extLst>
        </p:spPr>
      </p:pic>
      <p:pic>
        <p:nvPicPr>
          <p:cNvPr id="1034" name="Picture 10" descr="https://trafaret-decor.ru/sites/default/files/styles/fony/public/2023-05/fon-dlja-prezentacii-kfu-1970.jpg?itok=Jjx2bdgU"/>
          <p:cNvPicPr>
            <a:picLocks noChangeAspect="1" noChangeArrowheads="1"/>
          </p:cNvPicPr>
          <p:nvPr/>
        </p:nvPicPr>
        <p:blipFill rotWithShape="1">
          <a:blip r:embed="rId4" cstate="print">
            <a:lum bright="70000" contrast="-70000"/>
            <a:extLst>
              <a:ext uri="{28A0092B-C50C-407E-A947-70E740481C1C}">
                <a14:useLocalDpi xmlns:a14="http://schemas.microsoft.com/office/drawing/2010/main" xmlns="" val="0"/>
              </a:ext>
            </a:extLst>
          </a:blip>
          <a:srcRect l="5260" t="34459" r="3625" b="4454"/>
          <a:stretch/>
        </p:blipFill>
        <p:spPr bwMode="auto">
          <a:xfrm>
            <a:off x="-9212" y="2176057"/>
            <a:ext cx="9163213" cy="3838643"/>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115762" y="2107318"/>
            <a:ext cx="8913263" cy="1631216"/>
          </a:xfrm>
          <a:prstGeom prst="rect">
            <a:avLst/>
          </a:prstGeom>
          <a:noFill/>
          <a:ln>
            <a:noFill/>
          </a:ln>
        </p:spPr>
        <p:txBody>
          <a:bodyPr wrap="square" rtlCol="0" anchor="ctr">
            <a:spAutoFit/>
          </a:bodyPr>
          <a:lstStyle/>
          <a:p>
            <a:pPr algn="ctr"/>
            <a:r>
              <a:rPr lang="ru-RU" sz="3600" b="1" dirty="0" smtClean="0">
                <a:solidFill>
                  <a:srgbClr val="C00000"/>
                </a:solidFill>
                <a:ea typeface="Oswald"/>
                <a:cs typeface="Oswald"/>
              </a:rPr>
              <a:t>Искусственный интеллект </a:t>
            </a:r>
            <a:endParaRPr lang="en-US" sz="3600" b="1" dirty="0" smtClean="0">
              <a:solidFill>
                <a:srgbClr val="C00000"/>
              </a:solidFill>
              <a:ea typeface="Oswald"/>
              <a:cs typeface="Oswald"/>
            </a:endParaRPr>
          </a:p>
          <a:p>
            <a:pPr algn="ctr"/>
            <a:r>
              <a:rPr lang="ru-RU" sz="3600" b="1" dirty="0" smtClean="0">
                <a:solidFill>
                  <a:srgbClr val="C00000"/>
                </a:solidFill>
                <a:ea typeface="Oswald"/>
                <a:cs typeface="Oswald"/>
              </a:rPr>
              <a:t>в руках педагога:</a:t>
            </a:r>
            <a:endParaRPr lang="ru-RU" sz="3600" b="1" dirty="0">
              <a:solidFill>
                <a:srgbClr val="C00000"/>
              </a:solidFill>
              <a:ea typeface="Oswald"/>
              <a:cs typeface="Oswald"/>
            </a:endParaRPr>
          </a:p>
          <a:p>
            <a:pPr algn="ctr"/>
            <a:r>
              <a:rPr lang="ru-RU" sz="2800" b="1" dirty="0" smtClean="0">
                <a:solidFill>
                  <a:srgbClr val="C00000"/>
                </a:solidFill>
                <a:ea typeface="Oswald"/>
                <a:cs typeface="Oswald"/>
              </a:rPr>
              <a:t>как сетевой конкурс запускает волну инноваций</a:t>
            </a:r>
            <a:endParaRPr lang="ru-RU" sz="2800" b="1" dirty="0">
              <a:solidFill>
                <a:srgbClr val="C00000"/>
              </a:solidFill>
              <a:ea typeface="Oswald"/>
              <a:cs typeface="Oswald"/>
            </a:endParaRPr>
          </a:p>
        </p:txBody>
      </p:sp>
      <p:sp>
        <p:nvSpPr>
          <p:cNvPr id="6" name="TextBox 5"/>
          <p:cNvSpPr txBox="1"/>
          <p:nvPr/>
        </p:nvSpPr>
        <p:spPr>
          <a:xfrm>
            <a:off x="3982340" y="5528860"/>
            <a:ext cx="5004897" cy="769441"/>
          </a:xfrm>
          <a:prstGeom prst="rect">
            <a:avLst/>
          </a:prstGeom>
          <a:noFill/>
        </p:spPr>
        <p:txBody>
          <a:bodyPr wrap="square" rtlCol="0">
            <a:spAutoFit/>
          </a:bodyPr>
          <a:lstStyle/>
          <a:p>
            <a:r>
              <a:rPr lang="ru-RU" sz="1600" b="1" dirty="0">
                <a:solidFill>
                  <a:srgbClr val="00549F"/>
                </a:solidFill>
                <a:cs typeface="Arial" panose="020B0604020202020204" pitchFamily="34" charset="0"/>
              </a:rPr>
              <a:t>Панкратова Ольга Викторовна</a:t>
            </a:r>
            <a:endParaRPr lang="ru-RU" sz="1400" b="1" dirty="0">
              <a:solidFill>
                <a:srgbClr val="00549F"/>
              </a:solidFill>
              <a:cs typeface="Arial" panose="020B0604020202020204" pitchFamily="34" charset="0"/>
            </a:endParaRPr>
          </a:p>
          <a:p>
            <a:r>
              <a:rPr lang="ru-RU" sz="1400" dirty="0">
                <a:cs typeface="Arial" panose="020B0604020202020204" pitchFamily="34" charset="0"/>
              </a:rPr>
              <a:t>учитель информатики </a:t>
            </a:r>
            <a:r>
              <a:rPr lang="ru-RU" sz="1400" dirty="0" smtClean="0">
                <a:cs typeface="Arial" panose="020B0604020202020204" pitchFamily="34" charset="0"/>
              </a:rPr>
              <a:t>высшей </a:t>
            </a:r>
            <a:r>
              <a:rPr lang="ru-RU" sz="1400" dirty="0">
                <a:cs typeface="Arial" panose="020B0604020202020204" pitchFamily="34" charset="0"/>
              </a:rPr>
              <a:t>квалификационной категории</a:t>
            </a:r>
          </a:p>
          <a:p>
            <a:r>
              <a:rPr lang="ru-RU" sz="1400" dirty="0">
                <a:cs typeface="Arial" panose="020B0604020202020204" pitchFamily="34" charset="0"/>
              </a:rPr>
              <a:t>ОШ «Университетская» </a:t>
            </a:r>
            <a:r>
              <a:rPr lang="ru-RU" sz="1400" dirty="0" err="1">
                <a:cs typeface="Arial" panose="020B0604020202020204" pitchFamily="34" charset="0"/>
              </a:rPr>
              <a:t>Елабужского</a:t>
            </a:r>
            <a:r>
              <a:rPr lang="ru-RU" sz="1400" dirty="0">
                <a:cs typeface="Arial" panose="020B0604020202020204" pitchFamily="34" charset="0"/>
              </a:rPr>
              <a:t> института КФУ</a:t>
            </a:r>
          </a:p>
        </p:txBody>
      </p:sp>
      <p:pic>
        <p:nvPicPr>
          <p:cNvPr id="2" name="Рисунок 1"/>
          <p:cNvPicPr>
            <a:picLocks noChangeAspect="1"/>
          </p:cNvPicPr>
          <p:nvPr/>
        </p:nvPicPr>
        <p:blipFill>
          <a:blip r:embed="rId5" cstate="print"/>
          <a:stretch>
            <a:fillRect/>
          </a:stretch>
        </p:blipFill>
        <p:spPr>
          <a:xfrm>
            <a:off x="1" y="123904"/>
            <a:ext cx="9144000" cy="2066544"/>
          </a:xfrm>
          <a:prstGeom prst="rect">
            <a:avLst/>
          </a:prstGeom>
        </p:spPr>
      </p:pic>
      <p:pic>
        <p:nvPicPr>
          <p:cNvPr id="4" name="Рисунок 3"/>
          <p:cNvPicPr>
            <a:picLocks noChangeAspect="1"/>
          </p:cNvPicPr>
          <p:nvPr/>
        </p:nvPicPr>
        <p:blipFill>
          <a:blip r:embed="rId6" cstate="print"/>
          <a:stretch>
            <a:fillRect/>
          </a:stretch>
        </p:blipFill>
        <p:spPr>
          <a:xfrm>
            <a:off x="359419" y="5302284"/>
            <a:ext cx="1221554" cy="855087"/>
          </a:xfrm>
          <a:prstGeom prst="rect">
            <a:avLst/>
          </a:prstGeom>
        </p:spPr>
      </p:pic>
      <p:pic>
        <p:nvPicPr>
          <p:cNvPr id="5" name="Рисунок 4"/>
          <p:cNvPicPr>
            <a:picLocks noChangeAspect="1"/>
          </p:cNvPicPr>
          <p:nvPr/>
        </p:nvPicPr>
        <p:blipFill>
          <a:blip r:embed="rId7" cstate="print"/>
          <a:stretch>
            <a:fillRect/>
          </a:stretch>
        </p:blipFill>
        <p:spPr>
          <a:xfrm>
            <a:off x="1396373" y="4953835"/>
            <a:ext cx="1855240" cy="1391430"/>
          </a:xfrm>
          <a:prstGeom prst="rect">
            <a:avLst/>
          </a:prstGeom>
        </p:spPr>
      </p:pic>
      <p:pic>
        <p:nvPicPr>
          <p:cNvPr id="9" name="Рисунок 8"/>
          <p:cNvPicPr>
            <a:picLocks noChangeAspect="1"/>
          </p:cNvPicPr>
          <p:nvPr/>
        </p:nvPicPr>
        <p:blipFill rotWithShape="1">
          <a:blip r:embed="rId8" cstate="print"/>
          <a:srcRect l="10561" t="45930" r="11122" b="14859"/>
          <a:stretch/>
        </p:blipFill>
        <p:spPr>
          <a:xfrm>
            <a:off x="465107" y="4683093"/>
            <a:ext cx="1922733" cy="541485"/>
          </a:xfrm>
          <a:prstGeom prst="rect">
            <a:avLst/>
          </a:prstGeom>
        </p:spPr>
      </p:pic>
      <p:pic>
        <p:nvPicPr>
          <p:cNvPr id="14" name="Рисунок 13"/>
          <p:cNvPicPr>
            <a:picLocks noChangeAspect="1"/>
          </p:cNvPicPr>
          <p:nvPr/>
        </p:nvPicPr>
        <p:blipFill rotWithShape="1">
          <a:blip r:embed="rId8" cstate="print"/>
          <a:srcRect l="40336" t="45930" r="42529" b="28703"/>
          <a:stretch/>
        </p:blipFill>
        <p:spPr>
          <a:xfrm>
            <a:off x="1078589" y="4489402"/>
            <a:ext cx="658026" cy="547911"/>
          </a:xfrm>
          <a:prstGeom prst="rect">
            <a:avLst/>
          </a:prstGeom>
        </p:spPr>
      </p:pic>
      <p:pic>
        <p:nvPicPr>
          <p:cNvPr id="10" name="Рисунок 9"/>
          <p:cNvPicPr>
            <a:picLocks noChangeAspect="1"/>
          </p:cNvPicPr>
          <p:nvPr/>
        </p:nvPicPr>
        <p:blipFill>
          <a:blip r:embed="rId9" cstate="print"/>
          <a:stretch>
            <a:fillRect/>
          </a:stretch>
        </p:blipFill>
        <p:spPr>
          <a:xfrm>
            <a:off x="2739246" y="5124357"/>
            <a:ext cx="1170010" cy="384789"/>
          </a:xfrm>
          <a:prstGeom prst="rect">
            <a:avLst/>
          </a:prstGeom>
        </p:spPr>
      </p:pic>
      <p:sp>
        <p:nvSpPr>
          <p:cNvPr id="11" name="Облако 10"/>
          <p:cNvSpPr/>
          <p:nvPr/>
        </p:nvSpPr>
        <p:spPr>
          <a:xfrm>
            <a:off x="115762" y="4057549"/>
            <a:ext cx="3793494" cy="253025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 name="Рисунок 12"/>
          <p:cNvPicPr>
            <a:picLocks noChangeAspect="1"/>
          </p:cNvPicPr>
          <p:nvPr/>
        </p:nvPicPr>
        <p:blipFill>
          <a:blip r:embed="rId10" cstate="print"/>
          <a:stretch>
            <a:fillRect/>
          </a:stretch>
        </p:blipFill>
        <p:spPr>
          <a:xfrm>
            <a:off x="3886600" y="3674118"/>
            <a:ext cx="5267401" cy="2017951"/>
          </a:xfrm>
          <a:prstGeom prst="rect">
            <a:avLst/>
          </a:prstGeom>
        </p:spPr>
      </p:pic>
      <p:pic>
        <p:nvPicPr>
          <p:cNvPr id="15" name="Рисунок 14"/>
          <p:cNvPicPr>
            <a:picLocks noChangeAspect="1"/>
          </p:cNvPicPr>
          <p:nvPr/>
        </p:nvPicPr>
        <p:blipFill rotWithShape="1">
          <a:blip r:embed="rId11" cstate="print"/>
          <a:srcRect l="30979" t="12245" r="29833" b="10345"/>
          <a:stretch/>
        </p:blipFill>
        <p:spPr>
          <a:xfrm>
            <a:off x="2983173" y="4463762"/>
            <a:ext cx="569751" cy="590855"/>
          </a:xfrm>
          <a:prstGeom prst="rect">
            <a:avLst/>
          </a:prstGeom>
        </p:spPr>
      </p:pic>
      <p:pic>
        <p:nvPicPr>
          <p:cNvPr id="16" name="Рисунок 15"/>
          <p:cNvPicPr>
            <a:picLocks noChangeAspect="1"/>
          </p:cNvPicPr>
          <p:nvPr/>
        </p:nvPicPr>
        <p:blipFill>
          <a:blip r:embed="rId12" cstate="print"/>
          <a:stretch>
            <a:fillRect/>
          </a:stretch>
        </p:blipFill>
        <p:spPr>
          <a:xfrm>
            <a:off x="1065385" y="4999696"/>
            <a:ext cx="780607" cy="495623"/>
          </a:xfrm>
          <a:prstGeom prst="rect">
            <a:avLst/>
          </a:prstGeom>
        </p:spPr>
      </p:pic>
      <p:pic>
        <p:nvPicPr>
          <p:cNvPr id="20" name="Рисунок 19"/>
          <p:cNvPicPr>
            <a:picLocks noChangeAspect="1"/>
          </p:cNvPicPr>
          <p:nvPr/>
        </p:nvPicPr>
        <p:blipFill>
          <a:blip r:embed="rId13" cstate="print"/>
          <a:stretch>
            <a:fillRect/>
          </a:stretch>
        </p:blipFill>
        <p:spPr>
          <a:xfrm>
            <a:off x="1911961" y="6096073"/>
            <a:ext cx="313687" cy="313687"/>
          </a:xfrm>
          <a:prstGeom prst="rect">
            <a:avLst/>
          </a:prstGeom>
        </p:spPr>
      </p:pic>
      <p:pic>
        <p:nvPicPr>
          <p:cNvPr id="21" name="Рисунок 20"/>
          <p:cNvPicPr>
            <a:picLocks noChangeAspect="1"/>
          </p:cNvPicPr>
          <p:nvPr/>
        </p:nvPicPr>
        <p:blipFill rotWithShape="1">
          <a:blip r:embed="rId14" cstate="print"/>
          <a:srcRect r="68656"/>
          <a:stretch/>
        </p:blipFill>
        <p:spPr>
          <a:xfrm>
            <a:off x="2331617" y="4270900"/>
            <a:ext cx="522946" cy="491887"/>
          </a:xfrm>
          <a:prstGeom prst="rect">
            <a:avLst/>
          </a:prstGeom>
        </p:spPr>
      </p:pic>
    </p:spTree>
    <p:extLst>
      <p:ext uri="{BB962C8B-B14F-4D97-AF65-F5344CB8AC3E}">
        <p14:creationId xmlns:p14="http://schemas.microsoft.com/office/powerpoint/2010/main" xmlns="" val="305092715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Без названия.png"/>
          <p:cNvPicPr>
            <a:picLocks noChangeAspect="1"/>
          </p:cNvPicPr>
          <p:nvPr/>
        </p:nvPicPr>
        <p:blipFill>
          <a:blip r:embed="rId2" cstate="print"/>
          <a:stretch>
            <a:fillRect/>
          </a:stretch>
        </p:blipFill>
        <p:spPr>
          <a:xfrm>
            <a:off x="552152" y="2507175"/>
            <a:ext cx="836265" cy="799168"/>
          </a:xfrm>
          <a:prstGeom prst="rect">
            <a:avLst/>
          </a:prstGeom>
        </p:spPr>
      </p:pic>
      <p:sp>
        <p:nvSpPr>
          <p:cNvPr id="6" name="Прямоугольник 5"/>
          <p:cNvSpPr/>
          <p:nvPr/>
        </p:nvSpPr>
        <p:spPr>
          <a:xfrm>
            <a:off x="1749603" y="2383013"/>
            <a:ext cx="6929557" cy="646331"/>
          </a:xfrm>
          <a:prstGeom prst="rect">
            <a:avLst/>
          </a:prstGeom>
        </p:spPr>
        <p:txBody>
          <a:bodyPr wrap="square">
            <a:spAutoFit/>
          </a:bodyPr>
          <a:lstStyle/>
          <a:p>
            <a:pPr algn="just"/>
            <a:r>
              <a:rPr lang="ru-RU" b="1" dirty="0">
                <a:solidFill>
                  <a:srgbClr val="C00000"/>
                </a:solidFill>
                <a:latin typeface="Times New Roman" pitchFamily="18" charset="0"/>
                <a:ea typeface="Times New Roman" pitchFamily="18" charset="0"/>
                <a:cs typeface="Times New Roman" pitchFamily="18" charset="0"/>
              </a:rPr>
              <a:t>Цель: </a:t>
            </a:r>
            <a:r>
              <a:rPr lang="ru-RU" dirty="0" smtClean="0">
                <a:latin typeface="Times New Roman" panose="02020603050405020304" pitchFamily="18" charset="0"/>
                <a:ea typeface="Times New Roman" panose="02020603050405020304" pitchFamily="18" charset="0"/>
              </a:rPr>
              <a:t>повышение цифровой компетенции педагогов в области </a:t>
            </a:r>
            <a:r>
              <a:rPr lang="ru-RU" dirty="0">
                <a:latin typeface="Times New Roman" panose="02020603050405020304" pitchFamily="18" charset="0"/>
                <a:ea typeface="Times New Roman" panose="02020603050405020304" pitchFamily="18" charset="0"/>
              </a:rPr>
              <a:t>современных технологий искусственного интеллекта.</a:t>
            </a:r>
            <a:endParaRPr lang="ru-RU" dirty="0"/>
          </a:p>
        </p:txBody>
      </p:sp>
      <p:pic>
        <p:nvPicPr>
          <p:cNvPr id="9" name="Рисунок 8" descr="1199.jpg"/>
          <p:cNvPicPr>
            <a:picLocks noChangeAspect="1"/>
          </p:cNvPicPr>
          <p:nvPr/>
        </p:nvPicPr>
        <p:blipFill>
          <a:blip r:embed="rId3" cstate="print"/>
          <a:stretch>
            <a:fillRect/>
          </a:stretch>
        </p:blipFill>
        <p:spPr>
          <a:xfrm>
            <a:off x="8824" y="4063961"/>
            <a:ext cx="1922922" cy="1499352"/>
          </a:xfrm>
          <a:prstGeom prst="rect">
            <a:avLst/>
          </a:prstGeom>
        </p:spPr>
      </p:pic>
      <p:sp>
        <p:nvSpPr>
          <p:cNvPr id="2" name="Прямоугольник 1"/>
          <p:cNvSpPr/>
          <p:nvPr/>
        </p:nvSpPr>
        <p:spPr>
          <a:xfrm>
            <a:off x="1749602" y="3306343"/>
            <a:ext cx="6929557" cy="3231654"/>
          </a:xfrm>
          <a:prstGeom prst="rect">
            <a:avLst/>
          </a:prstGeom>
        </p:spPr>
        <p:txBody>
          <a:bodyPr wrap="square">
            <a:spAutoFit/>
          </a:bodyPr>
          <a:lstStyle/>
          <a:p>
            <a:pPr algn="just"/>
            <a:r>
              <a:rPr lang="ru-RU" b="1" dirty="0">
                <a:solidFill>
                  <a:srgbClr val="C00000"/>
                </a:solidFill>
                <a:latin typeface="Times New Roman" pitchFamily="18" charset="0"/>
                <a:ea typeface="Times New Roman" pitchFamily="18" charset="0"/>
                <a:cs typeface="Times New Roman" pitchFamily="18" charset="0"/>
              </a:rPr>
              <a:t>Задачи:</a:t>
            </a:r>
          </a:p>
          <a:p>
            <a:pPr marL="342900" lvl="0" indent="-342900" algn="just">
              <a:spcAft>
                <a:spcPts val="0"/>
              </a:spcAft>
              <a:buFont typeface="Symbol" panose="05050102010706020507" pitchFamily="18" charset="2"/>
              <a:buChar char=""/>
            </a:pPr>
            <a:r>
              <a:rPr lang="ru-RU" dirty="0" smtClean="0">
                <a:latin typeface="Times New Roman" panose="02020603050405020304" pitchFamily="18" charset="0"/>
                <a:ea typeface="Times New Roman" panose="02020603050405020304" pitchFamily="18" charset="0"/>
              </a:rPr>
              <a:t>распространение </a:t>
            </a:r>
            <a:r>
              <a:rPr lang="ru-RU" dirty="0">
                <a:latin typeface="Times New Roman" panose="02020603050405020304" pitchFamily="18" charset="0"/>
                <a:ea typeface="Times New Roman" panose="02020603050405020304" pitchFamily="18" charset="0"/>
              </a:rPr>
              <a:t>и передача инновационного педагогического опыта в области применения технологий искусственного интеллекта  в </a:t>
            </a:r>
            <a:r>
              <a:rPr lang="ru-RU" dirty="0" smtClean="0">
                <a:latin typeface="Times New Roman" panose="02020603050405020304" pitchFamily="18" charset="0"/>
                <a:ea typeface="Times New Roman" panose="02020603050405020304" pitchFamily="18" charset="0"/>
              </a:rPr>
              <a:t>практической деятельности </a:t>
            </a:r>
            <a:r>
              <a:rPr lang="ru-RU" dirty="0">
                <a:latin typeface="Times New Roman" panose="02020603050405020304" pitchFamily="18" charset="0"/>
                <a:ea typeface="Times New Roman" panose="02020603050405020304" pitchFamily="18" charset="0"/>
              </a:rPr>
              <a:t>педагогов;</a:t>
            </a:r>
            <a:endParaRPr lang="ru-RU" sz="1600" dirty="0" smtClean="0">
              <a:effectLst/>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выявление и диссеминация </a:t>
            </a:r>
            <a:r>
              <a:rPr lang="ru-RU" dirty="0" smtClean="0">
                <a:latin typeface="Times New Roman" panose="02020603050405020304" pitchFamily="18" charset="0"/>
                <a:ea typeface="Times New Roman" panose="02020603050405020304" pitchFamily="18" charset="0"/>
              </a:rPr>
              <a:t>образовательных </a:t>
            </a:r>
            <a:r>
              <a:rPr lang="ru-RU" dirty="0">
                <a:latin typeface="Times New Roman" panose="02020603050405020304" pitchFamily="18" charset="0"/>
                <a:ea typeface="Times New Roman" panose="02020603050405020304" pitchFamily="18" charset="0"/>
              </a:rPr>
              <a:t>практик по использованию технологий искусственного интеллекта в образовании;</a:t>
            </a:r>
            <a:endParaRPr lang="ru-RU" sz="1600" dirty="0" smtClean="0">
              <a:effectLst/>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поощрение работников образовательных организаций, эффективно использующих цифровые технологии в своей деятельности;</a:t>
            </a:r>
            <a:endParaRPr lang="ru-RU" sz="1600" dirty="0" smtClean="0">
              <a:effectLst/>
              <a:latin typeface="Times New Roman" panose="02020603050405020304" pitchFamily="18" charset="0"/>
              <a:ea typeface="Times New Roman" panose="02020603050405020304" pitchFamily="18" charset="0"/>
            </a:endParaRPr>
          </a:p>
          <a:p>
            <a:pPr marL="342900" lvl="0" indent="-342900" algn="just">
              <a:spcAft>
                <a:spcPts val="0"/>
              </a:spcAft>
              <a:buFont typeface="Symbol" panose="05050102010706020507" pitchFamily="18" charset="2"/>
              <a:buChar char=""/>
            </a:pPr>
            <a:r>
              <a:rPr lang="ru-RU" dirty="0">
                <a:latin typeface="Times New Roman" panose="02020603050405020304" pitchFamily="18" charset="0"/>
                <a:ea typeface="Times New Roman" panose="02020603050405020304" pitchFamily="18" charset="0"/>
              </a:rPr>
              <a:t>создание банка данных методических разработок.</a:t>
            </a:r>
            <a:endParaRPr lang="ru-RU" sz="1600" dirty="0">
              <a:effectLst/>
              <a:latin typeface="Times New Roman" panose="02020603050405020304" pitchFamily="18" charset="0"/>
              <a:ea typeface="Times New Roman" panose="02020603050405020304" pitchFamily="18" charset="0"/>
            </a:endParaRPr>
          </a:p>
        </p:txBody>
      </p:sp>
      <p:pic>
        <p:nvPicPr>
          <p:cNvPr id="10" name="Рисунок 9"/>
          <p:cNvPicPr>
            <a:picLocks noChangeAspect="1"/>
          </p:cNvPicPr>
          <p:nvPr/>
        </p:nvPicPr>
        <p:blipFill>
          <a:blip r:embed="rId4" cstate="print"/>
          <a:stretch>
            <a:fillRect/>
          </a:stretch>
        </p:blipFill>
        <p:spPr>
          <a:xfrm>
            <a:off x="0" y="125385"/>
            <a:ext cx="9144000" cy="2066926"/>
          </a:xfrm>
          <a:prstGeom prst="rect">
            <a:avLst/>
          </a:prstGeom>
        </p:spPr>
      </p:pic>
    </p:spTree>
    <p:extLst>
      <p:ext uri="{BB962C8B-B14F-4D97-AF65-F5344CB8AC3E}">
        <p14:creationId xmlns:p14="http://schemas.microsoft.com/office/powerpoint/2010/main" xmlns="" val="315378625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58026" y="2367171"/>
            <a:ext cx="8238146" cy="1292662"/>
          </a:xfrm>
          <a:prstGeom prst="rect">
            <a:avLst/>
          </a:prstGeom>
        </p:spPr>
        <p:txBody>
          <a:bodyPr wrap="square">
            <a:spAutoFit/>
          </a:bodyPr>
          <a:lstStyle/>
          <a:p>
            <a:pPr indent="541338" algn="just" eaLnBrk="0" fontAlgn="base" hangingPunct="0">
              <a:spcBef>
                <a:spcPct val="0"/>
              </a:spcBef>
              <a:spcAft>
                <a:spcPct val="0"/>
              </a:spcAft>
              <a:tabLst>
                <a:tab pos="207963" algn="l"/>
              </a:tabLst>
            </a:pPr>
            <a:r>
              <a:rPr lang="ru-RU" sz="2400" b="1" dirty="0" smtClean="0">
                <a:solidFill>
                  <a:srgbClr val="C00000"/>
                </a:solidFill>
                <a:latin typeface="Times New Roman" pitchFamily="18" charset="0"/>
                <a:ea typeface="Times New Roman" pitchFamily="18" charset="0"/>
                <a:cs typeface="Times New Roman" pitchFamily="18" charset="0"/>
              </a:rPr>
              <a:t>Целевая аудитория:</a:t>
            </a:r>
          </a:p>
          <a:p>
            <a:pPr marL="342900" lvl="0" indent="-342900">
              <a:buFont typeface="+mj-lt"/>
              <a:buAutoNum type="arabicPeriod"/>
            </a:pPr>
            <a:r>
              <a:rPr lang="ru-RU" dirty="0" smtClean="0">
                <a:latin typeface="Times New Roman" pitchFamily="18" charset="0"/>
                <a:ea typeface="Times New Roman" pitchFamily="18" charset="0"/>
                <a:cs typeface="Times New Roman" pitchFamily="18" charset="0"/>
              </a:rPr>
              <a:t>педагогические работники дошкольных образовательных организаций;</a:t>
            </a:r>
          </a:p>
          <a:p>
            <a:pPr marL="342900" lvl="0" indent="-342900">
              <a:buFont typeface="+mj-lt"/>
              <a:buAutoNum type="arabicPeriod"/>
            </a:pPr>
            <a:r>
              <a:rPr lang="ru-RU" dirty="0" smtClean="0">
                <a:latin typeface="Times New Roman" pitchFamily="18" charset="0"/>
                <a:ea typeface="Times New Roman" pitchFamily="18" charset="0"/>
                <a:cs typeface="Times New Roman" pitchFamily="18" charset="0"/>
              </a:rPr>
              <a:t>педагогические работники общеобразовательных организаций;</a:t>
            </a:r>
          </a:p>
          <a:p>
            <a:pPr marL="342900" lvl="0" indent="-342900">
              <a:buFont typeface="+mj-lt"/>
              <a:buAutoNum type="arabicPeriod"/>
            </a:pPr>
            <a:r>
              <a:rPr lang="ru-RU" dirty="0" smtClean="0">
                <a:latin typeface="Times New Roman" pitchFamily="18" charset="0"/>
                <a:ea typeface="Times New Roman" pitchFamily="18" charset="0"/>
                <a:cs typeface="Times New Roman" pitchFamily="18" charset="0"/>
              </a:rPr>
              <a:t>педагогические работники учреждений дополнительного образования.</a:t>
            </a:r>
          </a:p>
        </p:txBody>
      </p:sp>
      <p:pic>
        <p:nvPicPr>
          <p:cNvPr id="8" name="Picture 6" descr="https://gas-kvas.com/uploads/posts/2023-09/1693629233_gas-kvas-com-p-risunki-na-prazdnik-den-nastavnichestva-51.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366901" y="4344953"/>
            <a:ext cx="4272897" cy="1986488"/>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Рисунок 9"/>
          <p:cNvPicPr>
            <a:picLocks noChangeAspect="1"/>
          </p:cNvPicPr>
          <p:nvPr/>
        </p:nvPicPr>
        <p:blipFill>
          <a:blip r:embed="rId3" cstate="print"/>
          <a:stretch>
            <a:fillRect/>
          </a:stretch>
        </p:blipFill>
        <p:spPr>
          <a:xfrm>
            <a:off x="0" y="125385"/>
            <a:ext cx="9144000" cy="2066926"/>
          </a:xfrm>
          <a:prstGeom prst="rect">
            <a:avLst/>
          </a:prstGeom>
        </p:spPr>
      </p:pic>
      <p:sp>
        <p:nvSpPr>
          <p:cNvPr id="11" name="Прямоугольник 10"/>
          <p:cNvSpPr/>
          <p:nvPr/>
        </p:nvSpPr>
        <p:spPr>
          <a:xfrm>
            <a:off x="658026" y="3946718"/>
            <a:ext cx="8238146" cy="1077218"/>
          </a:xfrm>
          <a:prstGeom prst="rect">
            <a:avLst/>
          </a:prstGeom>
        </p:spPr>
        <p:txBody>
          <a:bodyPr wrap="square">
            <a:spAutoFit/>
          </a:bodyPr>
          <a:lstStyle/>
          <a:p>
            <a:pPr indent="541338" algn="just" eaLnBrk="0" fontAlgn="base" hangingPunct="0">
              <a:spcBef>
                <a:spcPct val="0"/>
              </a:spcBef>
              <a:spcAft>
                <a:spcPct val="0"/>
              </a:spcAft>
              <a:tabLst>
                <a:tab pos="207963" algn="l"/>
              </a:tabLst>
            </a:pPr>
            <a:r>
              <a:rPr lang="ru-RU" sz="2400" b="1" dirty="0" smtClean="0">
                <a:solidFill>
                  <a:srgbClr val="C00000"/>
                </a:solidFill>
                <a:latin typeface="Times New Roman" pitchFamily="18" charset="0"/>
                <a:ea typeface="Times New Roman" pitchFamily="18" charset="0"/>
                <a:cs typeface="Times New Roman" pitchFamily="18" charset="0"/>
              </a:rPr>
              <a:t>Количество участников:</a:t>
            </a:r>
          </a:p>
          <a:p>
            <a:pPr marL="342900" lvl="0" indent="-342900">
              <a:buFont typeface="Wingdings" panose="05000000000000000000" pitchFamily="2" charset="2"/>
              <a:buChar char="v"/>
            </a:pPr>
            <a:r>
              <a:rPr lang="ru-RU" sz="2000" dirty="0" smtClean="0">
                <a:latin typeface="Times New Roman" pitchFamily="18" charset="0"/>
                <a:ea typeface="Times New Roman" pitchFamily="18" charset="0"/>
                <a:cs typeface="Times New Roman" pitchFamily="18" charset="0"/>
              </a:rPr>
              <a:t>Дистанционный этап – 94,</a:t>
            </a:r>
          </a:p>
          <a:p>
            <a:pPr marL="342900" lvl="0" indent="-342900">
              <a:buFont typeface="Wingdings" panose="05000000000000000000" pitchFamily="2" charset="2"/>
              <a:buChar char="v"/>
            </a:pPr>
            <a:r>
              <a:rPr lang="ru-RU" sz="2000" dirty="0" smtClean="0">
                <a:latin typeface="Times New Roman" pitchFamily="18" charset="0"/>
                <a:ea typeface="Times New Roman" pitchFamily="18" charset="0"/>
                <a:cs typeface="Times New Roman" pitchFamily="18" charset="0"/>
              </a:rPr>
              <a:t>Очный этап – 63</a:t>
            </a:r>
            <a:r>
              <a:rPr lang="ru-RU" dirty="0" smtClean="0">
                <a:latin typeface="Times New Roman" pitchFamily="18" charset="0"/>
                <a:ea typeface="Times New Roman" pitchFamily="18" charset="0"/>
                <a:cs typeface="Times New Roman" pitchFamily="18" charset="0"/>
              </a:rPr>
              <a:t>.</a:t>
            </a:r>
          </a:p>
        </p:txBody>
      </p:sp>
    </p:spTree>
    <p:extLst>
      <p:ext uri="{BB962C8B-B14F-4D97-AF65-F5344CB8AC3E}">
        <p14:creationId xmlns:p14="http://schemas.microsoft.com/office/powerpoint/2010/main" xmlns="" val="308405576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3" cstate="print"/>
          <a:stretch>
            <a:fillRect/>
          </a:stretch>
        </p:blipFill>
        <p:spPr>
          <a:xfrm>
            <a:off x="0" y="125385"/>
            <a:ext cx="9144000" cy="2066926"/>
          </a:xfrm>
          <a:prstGeom prst="rect">
            <a:avLst/>
          </a:prstGeom>
        </p:spPr>
      </p:pic>
      <p:sp>
        <p:nvSpPr>
          <p:cNvPr id="14337" name="Rectangle 1"/>
          <p:cNvSpPr>
            <a:spLocks noChangeArrowheads="1"/>
          </p:cNvSpPr>
          <p:nvPr/>
        </p:nvSpPr>
        <p:spPr bwMode="auto">
          <a:xfrm>
            <a:off x="1" y="8572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ru-RU">
              <a:latin typeface="Arial" pitchFamily="34" charset="0"/>
              <a:cs typeface="Arial" pitchFamily="34" charset="0"/>
            </a:endParaRPr>
          </a:p>
        </p:txBody>
      </p:sp>
      <p:graphicFrame>
        <p:nvGraphicFramePr>
          <p:cNvPr id="9" name="Схема 8"/>
          <p:cNvGraphicFramePr/>
          <p:nvPr>
            <p:extLst/>
          </p:nvPr>
        </p:nvGraphicFramePr>
        <p:xfrm>
          <a:off x="2857488" y="2346976"/>
          <a:ext cx="6143636" cy="29289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Схема 11"/>
          <p:cNvGraphicFramePr/>
          <p:nvPr>
            <p:extLst/>
          </p:nvPr>
        </p:nvGraphicFramePr>
        <p:xfrm>
          <a:off x="-493133" y="2433413"/>
          <a:ext cx="3857652" cy="326828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6" name="TextBox 15"/>
          <p:cNvSpPr txBox="1"/>
          <p:nvPr/>
        </p:nvSpPr>
        <p:spPr>
          <a:xfrm>
            <a:off x="214282" y="2007644"/>
            <a:ext cx="3500462" cy="369332"/>
          </a:xfrm>
          <a:prstGeom prst="rect">
            <a:avLst/>
          </a:prstGeom>
          <a:noFill/>
        </p:spPr>
        <p:txBody>
          <a:bodyPr wrap="square" rtlCol="0">
            <a:spAutoFit/>
          </a:bodyPr>
          <a:lstStyle/>
          <a:p>
            <a:r>
              <a:rPr lang="ru-RU" b="1" dirty="0">
                <a:solidFill>
                  <a:schemeClr val="accent1"/>
                </a:solidFill>
                <a:latin typeface="Times New Roman" pitchFamily="18" charset="0"/>
                <a:cs typeface="Times New Roman" pitchFamily="18" charset="0"/>
              </a:rPr>
              <a:t>Тематические задания:</a:t>
            </a:r>
          </a:p>
        </p:txBody>
      </p:sp>
      <p:sp>
        <p:nvSpPr>
          <p:cNvPr id="14" name="TextBox 13"/>
          <p:cNvSpPr txBox="1"/>
          <p:nvPr/>
        </p:nvSpPr>
        <p:spPr>
          <a:xfrm>
            <a:off x="3214678" y="2176921"/>
            <a:ext cx="3500462" cy="400110"/>
          </a:xfrm>
          <a:prstGeom prst="rect">
            <a:avLst/>
          </a:prstGeom>
          <a:noFill/>
        </p:spPr>
        <p:txBody>
          <a:bodyPr wrap="square" rtlCol="0">
            <a:spAutoFit/>
          </a:bodyPr>
          <a:lstStyle/>
          <a:p>
            <a:r>
              <a:rPr lang="ru-RU" sz="2000" b="1" dirty="0">
                <a:solidFill>
                  <a:schemeClr val="tx2"/>
                </a:solidFill>
                <a:latin typeface="Times New Roman" pitchFamily="18" charset="0"/>
                <a:cs typeface="Times New Roman" pitchFamily="18" charset="0"/>
              </a:rPr>
              <a:t>Реализация проекта</a:t>
            </a:r>
            <a:r>
              <a:rPr lang="ru-RU" b="1" dirty="0">
                <a:solidFill>
                  <a:schemeClr val="tx2"/>
                </a:solidFill>
                <a:latin typeface="Times New Roman" pitchFamily="18" charset="0"/>
                <a:cs typeface="Times New Roman" pitchFamily="18" charset="0"/>
              </a:rPr>
              <a:t>:</a:t>
            </a:r>
          </a:p>
        </p:txBody>
      </p:sp>
      <p:sp>
        <p:nvSpPr>
          <p:cNvPr id="15" name="TextBox 14"/>
          <p:cNvSpPr txBox="1"/>
          <p:nvPr/>
        </p:nvSpPr>
        <p:spPr>
          <a:xfrm>
            <a:off x="1435693" y="6115330"/>
            <a:ext cx="6494804" cy="646331"/>
          </a:xfrm>
          <a:prstGeom prst="rect">
            <a:avLst/>
          </a:prstGeom>
          <a:noFill/>
        </p:spPr>
        <p:txBody>
          <a:bodyPr wrap="square" rtlCol="0">
            <a:spAutoFit/>
          </a:bodyPr>
          <a:lstStyle/>
          <a:p>
            <a:pPr algn="ctr"/>
            <a:r>
              <a:rPr lang="ru-RU" b="1" dirty="0" smtClean="0">
                <a:solidFill>
                  <a:schemeClr val="tx2"/>
                </a:solidFill>
              </a:rPr>
              <a:t>Сетевой </a:t>
            </a:r>
            <a:r>
              <a:rPr lang="ru-RU" b="1" dirty="0">
                <a:solidFill>
                  <a:schemeClr val="tx2"/>
                </a:solidFill>
              </a:rPr>
              <a:t>конкурс профессионального мастерства в сфере </a:t>
            </a:r>
            <a:r>
              <a:rPr lang="ru-RU" b="1" dirty="0" smtClean="0">
                <a:solidFill>
                  <a:schemeClr val="tx2"/>
                </a:solidFill>
              </a:rPr>
              <a:t>цифровых технологий </a:t>
            </a:r>
            <a:r>
              <a:rPr lang="ru-RU" b="1" dirty="0" smtClean="0">
                <a:solidFill>
                  <a:srgbClr val="C00000"/>
                </a:solidFill>
              </a:rPr>
              <a:t>«ИИ СТАРТ»</a:t>
            </a:r>
            <a:endParaRPr lang="ru-RU" b="1" dirty="0">
              <a:solidFill>
                <a:srgbClr val="C00000"/>
              </a:solidFill>
            </a:endParaRPr>
          </a:p>
        </p:txBody>
      </p:sp>
      <p:sp>
        <p:nvSpPr>
          <p:cNvPr id="11" name="Левая фигурная скобка 10"/>
          <p:cNvSpPr/>
          <p:nvPr/>
        </p:nvSpPr>
        <p:spPr>
          <a:xfrm rot="16200000">
            <a:off x="4625580" y="1846909"/>
            <a:ext cx="321471" cy="8143932"/>
          </a:xfrm>
          <a:prstGeom prst="leftBrace">
            <a:avLst>
              <a:gd name="adj1" fmla="val 177777"/>
              <a:gd name="adj2" fmla="val 49545"/>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ru-RU" b="1">
              <a:ln w="76200">
                <a:solidFill>
                  <a:schemeClr val="tx2"/>
                </a:solidFill>
                <a:prstDash val="solid"/>
                <a:miter lim="800000"/>
              </a:ln>
              <a:noFill/>
              <a:effectLst>
                <a:outerShdw blurRad="25500" dist="23000" dir="7020000" algn="tl">
                  <a:srgbClr val="000000">
                    <a:alpha val="50000"/>
                  </a:srgbClr>
                </a:outerShdw>
              </a:effectLst>
            </a:endParaRPr>
          </a:p>
        </p:txBody>
      </p:sp>
      <p:pic>
        <p:nvPicPr>
          <p:cNvPr id="13" name="Picture 2" descr="Picture background"/>
          <p:cNvPicPr>
            <a:picLocks noChangeAspect="1" noChangeArrowheads="1"/>
          </p:cNvPicPr>
          <p:nvPr/>
        </p:nvPicPr>
        <p:blipFill rotWithShape="1">
          <a:blip r:embed="rId14" cstate="print">
            <a:extLst>
              <a:ext uri="{28A0092B-C50C-407E-A947-70E740481C1C}">
                <a14:useLocalDpi xmlns:a14="http://schemas.microsoft.com/office/drawing/2010/main" xmlns="" val="0"/>
              </a:ext>
            </a:extLst>
          </a:blip>
          <a:srcRect l="13420" t="32556" r="12767" b="32849"/>
          <a:stretch/>
        </p:blipFill>
        <p:spPr bwMode="auto">
          <a:xfrm>
            <a:off x="7605757" y="4495089"/>
            <a:ext cx="1004697" cy="3531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25477311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cstate="print"/>
          <a:srcRect l="7174" r="9963"/>
          <a:stretch/>
        </p:blipFill>
        <p:spPr>
          <a:xfrm>
            <a:off x="0" y="102549"/>
            <a:ext cx="9118152" cy="6349525"/>
          </a:xfrm>
          <a:prstGeom prst="rect">
            <a:avLst/>
          </a:prstGeom>
        </p:spPr>
      </p:pic>
      <p:sp>
        <p:nvSpPr>
          <p:cNvPr id="7" name="Прямоугольник 6"/>
          <p:cNvSpPr/>
          <p:nvPr/>
        </p:nvSpPr>
        <p:spPr>
          <a:xfrm>
            <a:off x="1070334" y="6452074"/>
            <a:ext cx="8468882" cy="369332"/>
          </a:xfrm>
          <a:prstGeom prst="rect">
            <a:avLst/>
          </a:prstGeom>
        </p:spPr>
        <p:txBody>
          <a:bodyPr wrap="square">
            <a:spAutoFit/>
          </a:bodyPr>
          <a:lstStyle/>
          <a:p>
            <a:r>
              <a:rPr lang="ru-RU" dirty="0" smtClean="0"/>
              <a:t>Сайт конкурса: </a:t>
            </a:r>
            <a:r>
              <a:rPr lang="en-US" dirty="0" smtClean="0">
                <a:hlinkClick r:id="rId3"/>
              </a:rPr>
              <a:t>https://sites.google.com/view/ai-start/</a:t>
            </a:r>
            <a:r>
              <a:rPr lang="ru-RU" dirty="0" smtClean="0">
                <a:hlinkClick r:id="rId3"/>
              </a:rPr>
              <a:t>главная-страница</a:t>
            </a:r>
            <a:endParaRPr lang="ru-RU" dirty="0"/>
          </a:p>
        </p:txBody>
      </p:sp>
    </p:spTree>
    <p:extLst>
      <p:ext uri="{BB962C8B-B14F-4D97-AF65-F5344CB8AC3E}">
        <p14:creationId xmlns:p14="http://schemas.microsoft.com/office/powerpoint/2010/main" xmlns="" val="298472505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cstate="print"/>
          <a:stretch>
            <a:fillRect/>
          </a:stretch>
        </p:blipFill>
        <p:spPr>
          <a:xfrm>
            <a:off x="0" y="125385"/>
            <a:ext cx="9144000" cy="2066926"/>
          </a:xfrm>
          <a:prstGeom prst="rect">
            <a:avLst/>
          </a:prstGeom>
        </p:spPr>
      </p:pic>
      <p:sp>
        <p:nvSpPr>
          <p:cNvPr id="4" name="Прямоугольник 3"/>
          <p:cNvSpPr/>
          <p:nvPr/>
        </p:nvSpPr>
        <p:spPr>
          <a:xfrm>
            <a:off x="1059679" y="1545980"/>
            <a:ext cx="8468882" cy="646331"/>
          </a:xfrm>
          <a:prstGeom prst="rect">
            <a:avLst/>
          </a:prstGeom>
        </p:spPr>
        <p:txBody>
          <a:bodyPr wrap="square">
            <a:spAutoFit/>
          </a:bodyPr>
          <a:lstStyle/>
          <a:p>
            <a:r>
              <a:rPr lang="ru-RU" dirty="0" smtClean="0"/>
              <a:t>Сайт конкурса: </a:t>
            </a:r>
            <a:r>
              <a:rPr lang="en-US" dirty="0" smtClean="0">
                <a:hlinkClick r:id="rId3"/>
              </a:rPr>
              <a:t>https://sites.google.com/view/ai-start/</a:t>
            </a:r>
            <a:r>
              <a:rPr lang="ru-RU" dirty="0" smtClean="0">
                <a:hlinkClick r:id="rId3"/>
              </a:rPr>
              <a:t>главная-страница</a:t>
            </a:r>
            <a:r>
              <a:rPr lang="ru-RU" dirty="0" smtClean="0"/>
              <a:t> </a:t>
            </a:r>
          </a:p>
          <a:p>
            <a:endParaRPr lang="ru-RU" dirty="0"/>
          </a:p>
        </p:txBody>
      </p:sp>
    </p:spTree>
    <p:extLst>
      <p:ext uri="{BB962C8B-B14F-4D97-AF65-F5344CB8AC3E}">
        <p14:creationId xmlns:p14="http://schemas.microsoft.com/office/powerpoint/2010/main" xmlns="" val="383967198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cstate="print"/>
          <a:stretch>
            <a:fillRect/>
          </a:stretch>
        </p:blipFill>
        <p:spPr>
          <a:xfrm>
            <a:off x="0" y="125385"/>
            <a:ext cx="9144000" cy="2066926"/>
          </a:xfrm>
          <a:prstGeom prst="rect">
            <a:avLst/>
          </a:prstGeom>
        </p:spPr>
      </p:pic>
      <p:sp>
        <p:nvSpPr>
          <p:cNvPr id="4" name="Прямоугольник 3"/>
          <p:cNvSpPr/>
          <p:nvPr/>
        </p:nvSpPr>
        <p:spPr>
          <a:xfrm>
            <a:off x="1059679" y="1545980"/>
            <a:ext cx="8468882" cy="646331"/>
          </a:xfrm>
          <a:prstGeom prst="rect">
            <a:avLst/>
          </a:prstGeom>
        </p:spPr>
        <p:txBody>
          <a:bodyPr wrap="square">
            <a:spAutoFit/>
          </a:bodyPr>
          <a:lstStyle/>
          <a:p>
            <a:r>
              <a:rPr lang="ru-RU" dirty="0" smtClean="0"/>
              <a:t>Сайт конкурса: </a:t>
            </a:r>
            <a:r>
              <a:rPr lang="en-US" dirty="0" smtClean="0">
                <a:hlinkClick r:id="rId3"/>
              </a:rPr>
              <a:t>https://sites.google.com/view/ai-start/</a:t>
            </a:r>
            <a:r>
              <a:rPr lang="ru-RU" dirty="0" smtClean="0">
                <a:hlinkClick r:id="rId3"/>
              </a:rPr>
              <a:t>главная-страница</a:t>
            </a:r>
            <a:r>
              <a:rPr lang="ru-RU" dirty="0" smtClean="0"/>
              <a:t> </a:t>
            </a:r>
          </a:p>
          <a:p>
            <a:endParaRPr lang="ru-RU" dirty="0"/>
          </a:p>
        </p:txBody>
      </p:sp>
      <p:pic>
        <p:nvPicPr>
          <p:cNvPr id="2" name="Рисунок 1"/>
          <p:cNvPicPr>
            <a:picLocks noChangeAspect="1"/>
          </p:cNvPicPr>
          <p:nvPr/>
        </p:nvPicPr>
        <p:blipFill>
          <a:blip r:embed="rId4" cstate="print"/>
          <a:stretch>
            <a:fillRect/>
          </a:stretch>
        </p:blipFill>
        <p:spPr>
          <a:xfrm>
            <a:off x="0" y="2192310"/>
            <a:ext cx="5076203" cy="4665689"/>
          </a:xfrm>
          <a:prstGeom prst="rect">
            <a:avLst/>
          </a:prstGeom>
        </p:spPr>
      </p:pic>
      <p:pic>
        <p:nvPicPr>
          <p:cNvPr id="3" name="Рисунок 2"/>
          <p:cNvPicPr>
            <a:picLocks noChangeAspect="1"/>
          </p:cNvPicPr>
          <p:nvPr/>
        </p:nvPicPr>
        <p:blipFill rotWithShape="1">
          <a:blip r:embed="rId5" cstate="print"/>
          <a:srcRect r="7941"/>
          <a:stretch/>
        </p:blipFill>
        <p:spPr>
          <a:xfrm>
            <a:off x="4847785" y="2249852"/>
            <a:ext cx="4133845" cy="2794476"/>
          </a:xfrm>
          <a:prstGeom prst="rect">
            <a:avLst/>
          </a:prstGeom>
        </p:spPr>
      </p:pic>
      <p:pic>
        <p:nvPicPr>
          <p:cNvPr id="7" name="Picture 2" descr="var1_scaled"/>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789776" y="5204390"/>
            <a:ext cx="2495372" cy="14259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81427459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stretch>
            <a:fillRect/>
          </a:stretch>
        </p:blipFill>
        <p:spPr>
          <a:xfrm>
            <a:off x="0" y="0"/>
            <a:ext cx="9108036" cy="6747924"/>
          </a:xfrm>
          <a:prstGeom prst="rect">
            <a:avLst/>
          </a:prstGeom>
        </p:spPr>
      </p:pic>
    </p:spTree>
    <p:extLst>
      <p:ext uri="{BB962C8B-B14F-4D97-AF65-F5344CB8AC3E}">
        <p14:creationId xmlns:p14="http://schemas.microsoft.com/office/powerpoint/2010/main" xmlns="" val="22883855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cstate="print"/>
          <a:srcRect b="1615"/>
          <a:stretch/>
        </p:blipFill>
        <p:spPr>
          <a:xfrm>
            <a:off x="974220" y="0"/>
            <a:ext cx="7392113" cy="6853727"/>
          </a:xfrm>
          <a:prstGeom prst="rect">
            <a:avLst/>
          </a:prstGeom>
        </p:spPr>
      </p:pic>
    </p:spTree>
    <p:extLst>
      <p:ext uri="{BB962C8B-B14F-4D97-AF65-F5344CB8AC3E}">
        <p14:creationId xmlns:p14="http://schemas.microsoft.com/office/powerpoint/2010/main" xmlns="" val="9133721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0" descr="https://trafaret-decor.ru/sites/default/files/styles/fony/public/2023-05/fon-dlja-prezentacii-kfu-1970.jpg?itok=Jjx2bdgU"/>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xmlns="" val="0"/>
              </a:ext>
            </a:extLst>
          </a:blip>
          <a:srcRect l="5260" t="34459" r="3625" b="4454"/>
          <a:stretch/>
        </p:blipFill>
        <p:spPr bwMode="auto">
          <a:xfrm>
            <a:off x="-9212" y="2176057"/>
            <a:ext cx="9163213" cy="3838643"/>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Рисунок 8"/>
          <p:cNvPicPr>
            <a:picLocks noChangeAspect="1"/>
          </p:cNvPicPr>
          <p:nvPr/>
        </p:nvPicPr>
        <p:blipFill rotWithShape="1">
          <a:blip r:embed="rId3" cstate="print">
            <a:extLst>
              <a:ext uri="{28A0092B-C50C-407E-A947-70E740481C1C}">
                <a14:useLocalDpi xmlns:a14="http://schemas.microsoft.com/office/drawing/2010/main" xmlns="" val="0"/>
              </a:ext>
            </a:extLst>
          </a:blip>
          <a:srcRect t="26130" b="33161"/>
          <a:stretch/>
        </p:blipFill>
        <p:spPr>
          <a:xfrm>
            <a:off x="240004" y="2909597"/>
            <a:ext cx="4942171" cy="1508950"/>
          </a:xfrm>
          <a:prstGeom prst="rect">
            <a:avLst/>
          </a:prstGeom>
          <a:ln>
            <a:noFill/>
          </a:ln>
          <a:effectLst>
            <a:outerShdw blurRad="292100" dist="139700" dir="2700000" algn="tl" rotWithShape="0">
              <a:srgbClr val="333333">
                <a:alpha val="65000"/>
              </a:srgbClr>
            </a:outerShdw>
          </a:effectLst>
        </p:spPr>
      </p:pic>
      <p:pic>
        <p:nvPicPr>
          <p:cNvPr id="15" name="Рисунок 14"/>
          <p:cNvPicPr>
            <a:picLocks noChangeAspect="1"/>
          </p:cNvPicPr>
          <p:nvPr/>
        </p:nvPicPr>
        <p:blipFill rotWithShape="1">
          <a:blip r:embed="rId4" cstate="print">
            <a:extLst>
              <a:ext uri="{28A0092B-C50C-407E-A947-70E740481C1C}">
                <a14:useLocalDpi xmlns:a14="http://schemas.microsoft.com/office/drawing/2010/main" xmlns="" val="0"/>
              </a:ext>
            </a:extLst>
          </a:blip>
          <a:srcRect l="12145" t="29716" r="18605"/>
          <a:stretch/>
        </p:blipFill>
        <p:spPr>
          <a:xfrm>
            <a:off x="5431390" y="2909597"/>
            <a:ext cx="3301214" cy="1508950"/>
          </a:xfrm>
          <a:prstGeom prst="rect">
            <a:avLst/>
          </a:prstGeom>
          <a:ln>
            <a:noFill/>
          </a:ln>
          <a:effectLst>
            <a:outerShdw blurRad="292100" dist="139700" dir="2700000" algn="tl" rotWithShape="0">
              <a:srgbClr val="333333">
                <a:alpha val="65000"/>
              </a:srgbClr>
            </a:outerShdw>
          </a:effectLst>
        </p:spPr>
      </p:pic>
      <p:pic>
        <p:nvPicPr>
          <p:cNvPr id="16" name="Рисунок 1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196515" y="4895331"/>
            <a:ext cx="2128204" cy="1596153"/>
          </a:xfrm>
          <a:prstGeom prst="rect">
            <a:avLst/>
          </a:prstGeom>
          <a:ln>
            <a:noFill/>
          </a:ln>
          <a:effectLst>
            <a:outerShdw blurRad="292100" dist="139700" dir="2700000" algn="tl" rotWithShape="0">
              <a:srgbClr val="333333">
                <a:alpha val="65000"/>
              </a:srgbClr>
            </a:outerShdw>
          </a:effectLst>
        </p:spPr>
      </p:pic>
      <p:pic>
        <p:nvPicPr>
          <p:cNvPr id="17" name="Рисунок 1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03930" y="4647467"/>
            <a:ext cx="2885914" cy="1298661"/>
          </a:xfrm>
          <a:prstGeom prst="rect">
            <a:avLst/>
          </a:prstGeom>
          <a:ln>
            <a:noFill/>
          </a:ln>
          <a:effectLst>
            <a:outerShdw blurRad="292100" dist="139700" dir="2700000" algn="tl" rotWithShape="0">
              <a:srgbClr val="333333">
                <a:alpha val="65000"/>
              </a:srgbClr>
            </a:outerShdw>
          </a:effectLst>
        </p:spPr>
      </p:pic>
      <p:pic>
        <p:nvPicPr>
          <p:cNvPr id="18" name="Рисунок 17"/>
          <p:cNvPicPr>
            <a:picLocks noChangeAspect="1"/>
          </p:cNvPicPr>
          <p:nvPr/>
        </p:nvPicPr>
        <p:blipFill rotWithShape="1">
          <a:blip r:embed="rId7" cstate="print">
            <a:extLst>
              <a:ext uri="{28A0092B-C50C-407E-A947-70E740481C1C}">
                <a14:useLocalDpi xmlns:a14="http://schemas.microsoft.com/office/drawing/2010/main" xmlns="" val="0"/>
              </a:ext>
            </a:extLst>
          </a:blip>
          <a:srcRect l="13170" t="25420" r="33071" b="12256"/>
          <a:stretch/>
        </p:blipFill>
        <p:spPr>
          <a:xfrm>
            <a:off x="5431390" y="4584098"/>
            <a:ext cx="949379" cy="1470868"/>
          </a:xfrm>
          <a:prstGeom prst="rect">
            <a:avLst/>
          </a:prstGeom>
          <a:ln>
            <a:noFill/>
          </a:ln>
          <a:effectLst>
            <a:outerShdw blurRad="292100" dist="139700" dir="2700000" algn="tl" rotWithShape="0">
              <a:srgbClr val="333333">
                <a:alpha val="65000"/>
              </a:srgbClr>
            </a:outerShdw>
          </a:effectLst>
        </p:spPr>
      </p:pic>
      <p:pic>
        <p:nvPicPr>
          <p:cNvPr id="19" name="Рисунок 18"/>
          <p:cNvPicPr>
            <a:picLocks noChangeAspect="1"/>
          </p:cNvPicPr>
          <p:nvPr/>
        </p:nvPicPr>
        <p:blipFill rotWithShape="1">
          <a:blip r:embed="rId8" cstate="print">
            <a:extLst>
              <a:ext uri="{28A0092B-C50C-407E-A947-70E740481C1C}">
                <a14:useLocalDpi xmlns:a14="http://schemas.microsoft.com/office/drawing/2010/main" xmlns="" val="0"/>
              </a:ext>
            </a:extLst>
          </a:blip>
          <a:srcRect t="13454" r="15330" b="8411"/>
          <a:stretch/>
        </p:blipFill>
        <p:spPr>
          <a:xfrm>
            <a:off x="6487440" y="4826325"/>
            <a:ext cx="2405927" cy="1665159"/>
          </a:xfrm>
          <a:prstGeom prst="rect">
            <a:avLst/>
          </a:prstGeom>
          <a:ln>
            <a:noFill/>
          </a:ln>
          <a:effectLst>
            <a:outerShdw blurRad="292100" dist="139700" dir="2700000" algn="tl" rotWithShape="0">
              <a:srgbClr val="333333">
                <a:alpha val="65000"/>
              </a:srgbClr>
            </a:outerShdw>
          </a:effectLst>
        </p:spPr>
      </p:pic>
      <p:pic>
        <p:nvPicPr>
          <p:cNvPr id="23" name="Рисунок 22"/>
          <p:cNvPicPr>
            <a:picLocks noChangeAspect="1"/>
          </p:cNvPicPr>
          <p:nvPr/>
        </p:nvPicPr>
        <p:blipFill>
          <a:blip r:embed="rId9" cstate="print"/>
          <a:stretch>
            <a:fillRect/>
          </a:stretch>
        </p:blipFill>
        <p:spPr>
          <a:xfrm>
            <a:off x="0" y="125385"/>
            <a:ext cx="9144000" cy="2066926"/>
          </a:xfrm>
          <a:prstGeom prst="rect">
            <a:avLst/>
          </a:prstGeom>
        </p:spPr>
      </p:pic>
      <p:sp>
        <p:nvSpPr>
          <p:cNvPr id="20" name="Прямоугольник 19"/>
          <p:cNvSpPr/>
          <p:nvPr/>
        </p:nvSpPr>
        <p:spPr>
          <a:xfrm>
            <a:off x="2829358" y="2342938"/>
            <a:ext cx="4705634" cy="369332"/>
          </a:xfrm>
          <a:prstGeom prst="rect">
            <a:avLst/>
          </a:prstGeom>
        </p:spPr>
        <p:txBody>
          <a:bodyPr wrap="square">
            <a:spAutoFit/>
          </a:bodyPr>
          <a:lstStyle/>
          <a:p>
            <a:r>
              <a:rPr lang="ru-RU" b="1" dirty="0" smtClean="0">
                <a:solidFill>
                  <a:srgbClr val="C00000"/>
                </a:solidFill>
                <a:latin typeface="Times New Roman" panose="02020603050405020304" pitchFamily="18" charset="0"/>
                <a:cs typeface="Times New Roman" panose="02020603050405020304" pitchFamily="18" charset="0"/>
              </a:rPr>
              <a:t>Очный этап 16 апреля 2025 г.</a:t>
            </a:r>
            <a:endParaRPr lang="ru-RU" dirty="0"/>
          </a:p>
        </p:txBody>
      </p:sp>
    </p:spTree>
    <p:extLst>
      <p:ext uri="{BB962C8B-B14F-4D97-AF65-F5344CB8AC3E}">
        <p14:creationId xmlns:p14="http://schemas.microsoft.com/office/powerpoint/2010/main" xmlns="" val="33630437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stretch>
            <a:fillRect/>
          </a:stretch>
        </p:blipFill>
        <p:spPr>
          <a:xfrm>
            <a:off x="-24434" y="2192311"/>
            <a:ext cx="9169179" cy="3840813"/>
          </a:xfrm>
          <a:prstGeom prst="rect">
            <a:avLst/>
          </a:prstGeom>
        </p:spPr>
      </p:pic>
      <p:pic>
        <p:nvPicPr>
          <p:cNvPr id="10" name="Рисунок 9"/>
          <p:cNvPicPr>
            <a:picLocks noChangeAspect="1"/>
          </p:cNvPicPr>
          <p:nvPr/>
        </p:nvPicPr>
        <p:blipFill>
          <a:blip r:embed="rId3" cstate="print"/>
          <a:stretch>
            <a:fillRect/>
          </a:stretch>
        </p:blipFill>
        <p:spPr>
          <a:xfrm>
            <a:off x="0" y="125385"/>
            <a:ext cx="9144000" cy="2066926"/>
          </a:xfrm>
          <a:prstGeom prst="rect">
            <a:avLst/>
          </a:prstGeom>
        </p:spPr>
      </p:pic>
      <p:pic>
        <p:nvPicPr>
          <p:cNvPr id="8" name="Рисунок 7"/>
          <p:cNvPicPr>
            <a:picLocks noChangeAspect="1"/>
          </p:cNvPicPr>
          <p:nvPr/>
        </p:nvPicPr>
        <p:blipFill rotWithShape="1">
          <a:blip r:embed="rId4" cstate="print">
            <a:extLst>
              <a:ext uri="{28A0092B-C50C-407E-A947-70E740481C1C}">
                <a14:useLocalDpi xmlns:a14="http://schemas.microsoft.com/office/drawing/2010/main" xmlns="" val="0"/>
              </a:ext>
            </a:extLst>
          </a:blip>
          <a:srcRect t="43713" r="-126" b="5654"/>
          <a:stretch/>
        </p:blipFill>
        <p:spPr>
          <a:xfrm>
            <a:off x="451412" y="2645927"/>
            <a:ext cx="4247909" cy="1611091"/>
          </a:xfrm>
          <a:prstGeom prst="rect">
            <a:avLst/>
          </a:prstGeom>
        </p:spPr>
      </p:pic>
      <p:pic>
        <p:nvPicPr>
          <p:cNvPr id="9" name="Рисунок 8"/>
          <p:cNvPicPr>
            <a:picLocks noChangeAspect="1"/>
          </p:cNvPicPr>
          <p:nvPr/>
        </p:nvPicPr>
        <p:blipFill rotWithShape="1">
          <a:blip r:embed="rId5" cstate="print">
            <a:extLst>
              <a:ext uri="{28A0092B-C50C-407E-A947-70E740481C1C}">
                <a14:useLocalDpi xmlns:a14="http://schemas.microsoft.com/office/drawing/2010/main" xmlns="" val="0"/>
              </a:ext>
            </a:extLst>
          </a:blip>
          <a:srcRect l="4972" t="43038" r="6227" b="16118"/>
          <a:stretch/>
        </p:blipFill>
        <p:spPr>
          <a:xfrm>
            <a:off x="2268638" y="4395192"/>
            <a:ext cx="4548852" cy="1569169"/>
          </a:xfrm>
          <a:prstGeom prst="rect">
            <a:avLst/>
          </a:prstGeom>
        </p:spPr>
      </p:pic>
      <p:sp>
        <p:nvSpPr>
          <p:cNvPr id="11" name="Прямоугольник 10"/>
          <p:cNvSpPr/>
          <p:nvPr/>
        </p:nvSpPr>
        <p:spPr>
          <a:xfrm>
            <a:off x="2685327" y="2226552"/>
            <a:ext cx="4705634" cy="369332"/>
          </a:xfrm>
          <a:prstGeom prst="rect">
            <a:avLst/>
          </a:prstGeom>
        </p:spPr>
        <p:txBody>
          <a:bodyPr wrap="square">
            <a:spAutoFit/>
          </a:bodyPr>
          <a:lstStyle/>
          <a:p>
            <a:r>
              <a:rPr lang="ru-RU" b="1" dirty="0" smtClean="0">
                <a:solidFill>
                  <a:srgbClr val="C00000"/>
                </a:solidFill>
                <a:latin typeface="Times New Roman" panose="02020603050405020304" pitchFamily="18" charset="0"/>
                <a:cs typeface="Times New Roman" panose="02020603050405020304" pitchFamily="18" charset="0"/>
              </a:rPr>
              <a:t>Очный этап 18 апреля 2025 г.</a:t>
            </a:r>
            <a:endParaRPr lang="ru-RU" dirty="0"/>
          </a:p>
        </p:txBody>
      </p:sp>
      <p:pic>
        <p:nvPicPr>
          <p:cNvPr id="12" name="Рисунок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925284" y="4395192"/>
            <a:ext cx="2092225" cy="1569169"/>
          </a:xfrm>
          <a:prstGeom prst="rect">
            <a:avLst/>
          </a:prstGeom>
        </p:spPr>
      </p:pic>
      <p:pic>
        <p:nvPicPr>
          <p:cNvPr id="13" name="Рисунок 1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2894955" y="5319545"/>
            <a:ext cx="3171463" cy="1427158"/>
          </a:xfrm>
          <a:prstGeom prst="rect">
            <a:avLst/>
          </a:prstGeom>
        </p:spPr>
      </p:pic>
      <p:pic>
        <p:nvPicPr>
          <p:cNvPr id="14" name="Рисунок 13"/>
          <p:cNvPicPr>
            <a:picLocks noChangeAspect="1"/>
          </p:cNvPicPr>
          <p:nvPr/>
        </p:nvPicPr>
        <p:blipFill rotWithShape="1">
          <a:blip r:embed="rId8" cstate="print">
            <a:extLst>
              <a:ext uri="{28A0092B-C50C-407E-A947-70E740481C1C}">
                <a14:useLocalDpi xmlns:a14="http://schemas.microsoft.com/office/drawing/2010/main" xmlns="" val="0"/>
              </a:ext>
            </a:extLst>
          </a:blip>
          <a:srcRect l="12765" t="22406" r="15389" b="3635"/>
          <a:stretch/>
        </p:blipFill>
        <p:spPr>
          <a:xfrm>
            <a:off x="150471" y="4395191"/>
            <a:ext cx="2037144" cy="1569169"/>
          </a:xfrm>
          <a:prstGeom prst="rect">
            <a:avLst/>
          </a:prstGeom>
        </p:spPr>
      </p:pic>
      <p:pic>
        <p:nvPicPr>
          <p:cNvPr id="15" name="Рисунок 14"/>
          <p:cNvPicPr>
            <a:picLocks noChangeAspect="1"/>
          </p:cNvPicPr>
          <p:nvPr/>
        </p:nvPicPr>
        <p:blipFill rotWithShape="1">
          <a:blip r:embed="rId9" cstate="print">
            <a:extLst>
              <a:ext uri="{28A0092B-C50C-407E-A947-70E740481C1C}">
                <a14:useLocalDpi xmlns:a14="http://schemas.microsoft.com/office/drawing/2010/main" xmlns="" val="0"/>
              </a:ext>
            </a:extLst>
          </a:blip>
          <a:srcRect l="6456" t="42682" r="6583" b="8091"/>
          <a:stretch/>
        </p:blipFill>
        <p:spPr>
          <a:xfrm>
            <a:off x="4803496" y="2630125"/>
            <a:ext cx="3840809" cy="1626893"/>
          </a:xfrm>
          <a:prstGeom prst="rect">
            <a:avLst/>
          </a:prstGeom>
        </p:spPr>
      </p:pic>
    </p:spTree>
    <p:extLst>
      <p:ext uri="{BB962C8B-B14F-4D97-AF65-F5344CB8AC3E}">
        <p14:creationId xmlns:p14="http://schemas.microsoft.com/office/powerpoint/2010/main" xmlns="" val="281360754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stretch>
            <a:fillRect/>
          </a:stretch>
        </p:blipFill>
        <p:spPr>
          <a:xfrm>
            <a:off x="0" y="147831"/>
            <a:ext cx="9144793" cy="2066723"/>
          </a:xfrm>
          <a:prstGeom prst="rect">
            <a:avLst/>
          </a:prstGeom>
        </p:spPr>
      </p:pic>
      <p:sp>
        <p:nvSpPr>
          <p:cNvPr id="1027" name="AutoShape 3" descr="Картинки по запросу it учитель"/>
          <p:cNvSpPr>
            <a:spLocks noChangeAspect="1" noChangeArrowheads="1"/>
          </p:cNvSpPr>
          <p:nvPr/>
        </p:nvSpPr>
        <p:spPr bwMode="auto">
          <a:xfrm>
            <a:off x="155575" y="748904"/>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9" name="AutoShape 5" descr="Картинки по запросу it учитель"/>
          <p:cNvSpPr>
            <a:spLocks noChangeAspect="1" noChangeArrowheads="1"/>
          </p:cNvSpPr>
          <p:nvPr/>
        </p:nvSpPr>
        <p:spPr bwMode="auto">
          <a:xfrm>
            <a:off x="155575" y="748904"/>
            <a:ext cx="304800" cy="2286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Rectangle 8"/>
          <p:cNvSpPr>
            <a:spLocks noChangeArrowheads="1"/>
          </p:cNvSpPr>
          <p:nvPr/>
        </p:nvSpPr>
        <p:spPr bwMode="auto">
          <a:xfrm>
            <a:off x="3428992" y="3138806"/>
            <a:ext cx="5500726"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1588" algn="just" eaLnBrk="0" fontAlgn="base" hangingPunct="0">
              <a:spcBef>
                <a:spcPct val="0"/>
              </a:spcBef>
              <a:spcAft>
                <a:spcPct val="0"/>
              </a:spcAft>
              <a:buFontTx/>
              <a:buChar char="•"/>
              <a:tabLst>
                <a:tab pos="207963" algn="l"/>
              </a:tabLst>
            </a:pPr>
            <a:endParaRPr lang="ru-RU" sz="1600" dirty="0">
              <a:latin typeface="Times New Roman" pitchFamily="18" charset="0"/>
              <a:cs typeface="Times New Roman" pitchFamily="18" charset="0"/>
            </a:endParaRPr>
          </a:p>
          <a:p>
            <a:pPr indent="177800" algn="just" eaLnBrk="0" fontAlgn="base" hangingPunct="0">
              <a:spcBef>
                <a:spcPct val="0"/>
              </a:spcBef>
              <a:spcAft>
                <a:spcPct val="0"/>
              </a:spcAft>
              <a:tabLst>
                <a:tab pos="207963" algn="l"/>
              </a:tabLst>
            </a:pPr>
            <a:r>
              <a:rPr lang="ru-RU" sz="2400" b="1" dirty="0">
                <a:solidFill>
                  <a:srgbClr val="C00000"/>
                </a:solidFill>
                <a:latin typeface="Times New Roman" pitchFamily="18" charset="0"/>
                <a:ea typeface="Times New Roman" pitchFamily="18" charset="0"/>
                <a:cs typeface="Times New Roman" pitchFamily="18" charset="0"/>
              </a:rPr>
              <a:t>Критерии эффективности проекта:</a:t>
            </a:r>
          </a:p>
          <a:p>
            <a:pPr marL="285750" indent="-285750" algn="just" eaLnBrk="0" fontAlgn="base" hangingPunct="0">
              <a:spcBef>
                <a:spcPct val="0"/>
              </a:spcBef>
              <a:spcAft>
                <a:spcPct val="0"/>
              </a:spcAft>
              <a:buFont typeface="Arial" panose="020B0604020202020204" pitchFamily="34" charset="0"/>
              <a:buChar char="•"/>
              <a:tabLst>
                <a:tab pos="179388" algn="l"/>
                <a:tab pos="538163" algn="l"/>
              </a:tabLst>
            </a:pPr>
            <a:r>
              <a:rPr lang="ru-RU" dirty="0">
                <a:latin typeface="Times New Roman" pitchFamily="18" charset="0"/>
                <a:ea typeface="Times New Roman" pitchFamily="18" charset="0"/>
                <a:cs typeface="Times New Roman" pitchFamily="18" charset="0"/>
              </a:rPr>
              <a:t>Увеличение количества педагогов, разрабатывающих авторские ЦОР.</a:t>
            </a:r>
            <a:endParaRPr lang="ru-RU" dirty="0">
              <a:latin typeface="Times New Roman" pitchFamily="18" charset="0"/>
              <a:cs typeface="Times New Roman" pitchFamily="18" charset="0"/>
            </a:endParaRPr>
          </a:p>
          <a:p>
            <a:pPr marL="285750" indent="-285750" algn="just" eaLnBrk="0" fontAlgn="base" hangingPunct="0">
              <a:spcBef>
                <a:spcPct val="0"/>
              </a:spcBef>
              <a:spcAft>
                <a:spcPct val="0"/>
              </a:spcAft>
              <a:buFont typeface="Arial" panose="020B0604020202020204" pitchFamily="34" charset="0"/>
              <a:buChar char="•"/>
              <a:tabLst>
                <a:tab pos="179388" algn="l"/>
                <a:tab pos="538163" algn="l"/>
              </a:tabLst>
            </a:pPr>
            <a:r>
              <a:rPr lang="ru-RU" dirty="0">
                <a:latin typeface="Times New Roman" pitchFamily="18" charset="0"/>
                <a:ea typeface="Times New Roman" pitchFamily="18" charset="0"/>
                <a:cs typeface="Times New Roman" pitchFamily="18" charset="0"/>
              </a:rPr>
              <a:t>Повышение уровня развития </a:t>
            </a:r>
            <a:r>
              <a:rPr lang="ru-RU" dirty="0" smtClean="0">
                <a:latin typeface="Times New Roman" pitchFamily="18" charset="0"/>
                <a:ea typeface="Times New Roman" pitchFamily="18" charset="0"/>
                <a:cs typeface="Times New Roman" pitchFamily="18" charset="0"/>
              </a:rPr>
              <a:t>цифровой компетентности </a:t>
            </a:r>
            <a:r>
              <a:rPr lang="ru-RU" dirty="0">
                <a:latin typeface="Times New Roman" pitchFamily="18" charset="0"/>
                <a:ea typeface="Times New Roman" pitchFamily="18" charset="0"/>
                <a:cs typeface="Times New Roman" pitchFamily="18" charset="0"/>
              </a:rPr>
              <a:t>педагогов в </a:t>
            </a:r>
            <a:r>
              <a:rPr lang="ru-RU" dirty="0" smtClean="0">
                <a:latin typeface="Times New Roman" pitchFamily="18" charset="0"/>
                <a:ea typeface="Times New Roman" pitchFamily="18" charset="0"/>
                <a:cs typeface="Times New Roman" pitchFamily="18" charset="0"/>
              </a:rPr>
              <a:t>области применения  искусственного интеллекта в образовательной деятельности.</a:t>
            </a:r>
            <a:endParaRPr lang="ru-RU" dirty="0">
              <a:latin typeface="Times New Roman" pitchFamily="18" charset="0"/>
              <a:ea typeface="Times New Roman" pitchFamily="18" charset="0"/>
              <a:cs typeface="Times New Roman" pitchFamily="18" charset="0"/>
            </a:endParaRPr>
          </a:p>
          <a:p>
            <a:pPr marL="285750" indent="-285750" algn="just" eaLnBrk="0" fontAlgn="base" hangingPunct="0">
              <a:spcBef>
                <a:spcPct val="0"/>
              </a:spcBef>
              <a:spcAft>
                <a:spcPct val="0"/>
              </a:spcAft>
              <a:buFont typeface="Arial" panose="020B0604020202020204" pitchFamily="34" charset="0"/>
              <a:buChar char="•"/>
              <a:tabLst>
                <a:tab pos="179388" algn="l"/>
                <a:tab pos="538163" algn="l"/>
              </a:tabLst>
            </a:pPr>
            <a:r>
              <a:rPr lang="ru-RU" dirty="0">
                <a:latin typeface="Times New Roman" pitchFamily="18" charset="0"/>
                <a:ea typeface="Times New Roman" pitchFamily="18" charset="0"/>
                <a:cs typeface="Times New Roman" pitchFamily="18" charset="0"/>
              </a:rPr>
              <a:t>создание банка данных методических разработок с использованием электронных средств обучения учащихся.</a:t>
            </a:r>
          </a:p>
          <a:p>
            <a:pPr indent="1588" algn="just" eaLnBrk="0" fontAlgn="base" hangingPunct="0">
              <a:spcBef>
                <a:spcPct val="0"/>
              </a:spcBef>
              <a:spcAft>
                <a:spcPct val="0"/>
              </a:spcAft>
              <a:buFontTx/>
              <a:buChar char="•"/>
              <a:tabLst>
                <a:tab pos="207963" algn="l"/>
              </a:tabLst>
            </a:pPr>
            <a:endParaRPr lang="ru-RU" dirty="0">
              <a:latin typeface="Times New Roman" pitchFamily="18" charset="0"/>
              <a:cs typeface="Times New Roman" pitchFamily="18" charset="0"/>
            </a:endParaRPr>
          </a:p>
        </p:txBody>
      </p:sp>
      <p:sp>
        <p:nvSpPr>
          <p:cNvPr id="10" name="Rectangle 8"/>
          <p:cNvSpPr>
            <a:spLocks noChangeArrowheads="1"/>
          </p:cNvSpPr>
          <p:nvPr/>
        </p:nvSpPr>
        <p:spPr bwMode="auto">
          <a:xfrm>
            <a:off x="307975" y="1876922"/>
            <a:ext cx="8621743" cy="12618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1588" algn="just" eaLnBrk="0" fontAlgn="base" hangingPunct="0">
              <a:spcBef>
                <a:spcPct val="0"/>
              </a:spcBef>
              <a:spcAft>
                <a:spcPct val="0"/>
              </a:spcAft>
              <a:buFontTx/>
              <a:buChar char="•"/>
              <a:tabLst>
                <a:tab pos="207963" algn="l"/>
              </a:tabLst>
            </a:pPr>
            <a:endParaRPr lang="ru-RU" sz="1600" dirty="0">
              <a:latin typeface="Times New Roman" pitchFamily="18" charset="0"/>
              <a:cs typeface="Times New Roman" pitchFamily="18" charset="0"/>
            </a:endParaRPr>
          </a:p>
          <a:p>
            <a:pPr indent="541338" algn="just" eaLnBrk="0" fontAlgn="base" hangingPunct="0">
              <a:spcBef>
                <a:spcPct val="0"/>
              </a:spcBef>
              <a:spcAft>
                <a:spcPct val="0"/>
              </a:spcAft>
              <a:tabLst>
                <a:tab pos="207963" algn="l"/>
              </a:tabLst>
            </a:pPr>
            <a:r>
              <a:rPr lang="ru-RU" sz="2400" b="1" dirty="0">
                <a:solidFill>
                  <a:srgbClr val="C00000"/>
                </a:solidFill>
                <a:latin typeface="Times New Roman" pitchFamily="18" charset="0"/>
                <a:ea typeface="Times New Roman" pitchFamily="18" charset="0"/>
                <a:cs typeface="Times New Roman" pitchFamily="18" charset="0"/>
              </a:rPr>
              <a:t>Инновации проекта:</a:t>
            </a:r>
          </a:p>
          <a:p>
            <a:pPr algn="just"/>
            <a:r>
              <a:rPr lang="ru-RU" dirty="0"/>
              <a:t>Использование образовательных сервисов коллективного </a:t>
            </a:r>
            <a:r>
              <a:rPr lang="ru-RU" dirty="0" smtClean="0"/>
              <a:t>взаимодействия: сайт конкурса, Яндекс</a:t>
            </a:r>
            <a:r>
              <a:rPr lang="en-US" dirty="0" smtClean="0"/>
              <a:t> </a:t>
            </a:r>
            <a:r>
              <a:rPr lang="ru-RU" dirty="0"/>
              <a:t>Диск, онлайн </a:t>
            </a:r>
            <a:r>
              <a:rPr lang="ru-RU" dirty="0" smtClean="0"/>
              <a:t>сервисы, </a:t>
            </a:r>
            <a:r>
              <a:rPr lang="ru-RU" dirty="0" err="1" smtClean="0"/>
              <a:t>нейросети</a:t>
            </a:r>
            <a:r>
              <a:rPr lang="ru-RU" dirty="0" smtClean="0"/>
              <a:t>. </a:t>
            </a:r>
            <a:endParaRPr lang="ru-RU" dirty="0"/>
          </a:p>
        </p:txBody>
      </p:sp>
      <p:pic>
        <p:nvPicPr>
          <p:cNvPr id="39944" name="Picture 8" descr="https://lh3.googleusercontent.com/beOWsez3Wke_UgO4SFD80AvI3cUaXTSVJ1ZD8FP05ayQNin0ATg56MWWryLHKxJcQhfw-ttVLhtNnVMxOzOivOdgdK8m6pBztoZe4gyEHvREykuhzfQ=w472"/>
          <p:cNvPicPr>
            <a:picLocks noChangeAspect="1" noChangeArrowheads="1"/>
          </p:cNvPicPr>
          <p:nvPr/>
        </p:nvPicPr>
        <p:blipFill>
          <a:blip r:embed="rId3" cstate="print"/>
          <a:srcRect/>
          <a:stretch>
            <a:fillRect/>
          </a:stretch>
        </p:blipFill>
        <p:spPr bwMode="auto">
          <a:xfrm>
            <a:off x="307975" y="4331581"/>
            <a:ext cx="2950876" cy="2156891"/>
          </a:xfrm>
          <a:prstGeom prst="rect">
            <a:avLst/>
          </a:prstGeom>
          <a:noFill/>
        </p:spPr>
      </p:pic>
      <p:pic>
        <p:nvPicPr>
          <p:cNvPr id="39946" name="Picture 10" descr="https://lh4.googleusercontent.com/ITBwup3BSkvZAbCYJAighXymuBowu2g2FtbW2eeeSl9_d5vvEAxbptECVdnTGPNncS9tfBBYCUEaVF1Xx53Nw0c-6Mf2P-Q_msTdnPSMXtDtgTWFB1Q=w472"/>
          <p:cNvPicPr>
            <a:picLocks noChangeAspect="1" noChangeArrowheads="1"/>
          </p:cNvPicPr>
          <p:nvPr/>
        </p:nvPicPr>
        <p:blipFill>
          <a:blip r:embed="rId4" cstate="print"/>
          <a:srcRect l="7925" r="6867"/>
          <a:stretch>
            <a:fillRect/>
          </a:stretch>
        </p:blipFill>
        <p:spPr bwMode="auto">
          <a:xfrm>
            <a:off x="307975" y="3163307"/>
            <a:ext cx="2950876" cy="1944359"/>
          </a:xfrm>
          <a:prstGeom prst="rect">
            <a:avLst/>
          </a:prstGeom>
          <a:noFill/>
        </p:spPr>
      </p:pic>
    </p:spTree>
    <p:extLst>
      <p:ext uri="{BB962C8B-B14F-4D97-AF65-F5344CB8AC3E}">
        <p14:creationId xmlns:p14="http://schemas.microsoft.com/office/powerpoint/2010/main" xmlns="" val="237845978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rotWithShape="1">
          <a:blip r:embed="rId2" cstate="print"/>
          <a:srcRect b="17309"/>
          <a:stretch/>
        </p:blipFill>
        <p:spPr>
          <a:xfrm>
            <a:off x="0" y="0"/>
            <a:ext cx="9144000" cy="1709159"/>
          </a:xfrm>
          <a:prstGeom prst="rect">
            <a:avLst/>
          </a:prstGeom>
        </p:spPr>
      </p:pic>
      <p:sp>
        <p:nvSpPr>
          <p:cNvPr id="3" name="Прямоугольник 2"/>
          <p:cNvSpPr/>
          <p:nvPr/>
        </p:nvSpPr>
        <p:spPr>
          <a:xfrm>
            <a:off x="0" y="1709159"/>
            <a:ext cx="9144000" cy="2769989"/>
          </a:xfrm>
          <a:prstGeom prst="rect">
            <a:avLst/>
          </a:prstGeom>
        </p:spPr>
        <p:txBody>
          <a:bodyPr wrap="square">
            <a:spAutoFit/>
          </a:bodyPr>
          <a:lstStyle/>
          <a:p>
            <a:pPr algn="ctr" eaLnBrk="0" fontAlgn="base" hangingPunct="0">
              <a:spcBef>
                <a:spcPct val="0"/>
              </a:spcBef>
              <a:spcAft>
                <a:spcPct val="0"/>
              </a:spcAft>
              <a:tabLst>
                <a:tab pos="207963" algn="l"/>
              </a:tabLst>
            </a:pPr>
            <a:r>
              <a:rPr lang="ru-RU" b="1" dirty="0" smtClean="0">
                <a:solidFill>
                  <a:srgbClr val="C00000"/>
                </a:solidFill>
                <a:latin typeface="Times New Roman" pitchFamily="18" charset="0"/>
                <a:ea typeface="Times New Roman" pitchFamily="18" charset="0"/>
                <a:cs typeface="Times New Roman" pitchFamily="18" charset="0"/>
              </a:rPr>
              <a:t>Состав оргкомитета конкурса:</a:t>
            </a:r>
          </a:p>
          <a:p>
            <a:pPr lvl="0" indent="179388"/>
            <a:r>
              <a:rPr lang="ru-RU" sz="1400" b="1" dirty="0" smtClean="0">
                <a:solidFill>
                  <a:srgbClr val="C00000"/>
                </a:solidFill>
                <a:latin typeface="Times New Roman" panose="02020603050405020304" pitchFamily="18" charset="0"/>
                <a:cs typeface="Times New Roman" panose="02020603050405020304" pitchFamily="18" charset="0"/>
              </a:rPr>
              <a:t>Председатель</a:t>
            </a:r>
            <a:r>
              <a:rPr lang="ru-RU" sz="1400" dirty="0" smtClean="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 </a:t>
            </a:r>
            <a:r>
              <a:rPr lang="ru-RU" sz="1400" b="1" dirty="0">
                <a:latin typeface="Times New Roman" panose="02020603050405020304" pitchFamily="18" charset="0"/>
                <a:cs typeface="Times New Roman" panose="02020603050405020304" pitchFamily="18" charset="0"/>
              </a:rPr>
              <a:t>Балобанова Алена Сергеевна</a:t>
            </a:r>
            <a:r>
              <a:rPr lang="ru-RU" sz="1400" dirty="0">
                <a:latin typeface="Times New Roman" panose="02020603050405020304" pitchFamily="18" charset="0"/>
                <a:cs typeface="Times New Roman" panose="02020603050405020304" pitchFamily="18" charset="0"/>
              </a:rPr>
              <a:t>, начальник МКУ «Управление образования ЕМР».</a:t>
            </a:r>
          </a:p>
          <a:p>
            <a:pPr indent="179388"/>
            <a:r>
              <a:rPr lang="ru-RU" sz="1400" b="1" dirty="0">
                <a:solidFill>
                  <a:srgbClr val="C00000"/>
                </a:solidFill>
                <a:latin typeface="Times New Roman" panose="02020603050405020304" pitchFamily="18" charset="0"/>
                <a:cs typeface="Times New Roman" panose="02020603050405020304" pitchFamily="18" charset="0"/>
              </a:rPr>
              <a:t>Члены </a:t>
            </a:r>
            <a:r>
              <a:rPr lang="ru-RU" sz="1400" b="1" dirty="0" smtClean="0">
                <a:solidFill>
                  <a:srgbClr val="C00000"/>
                </a:solidFill>
                <a:latin typeface="Times New Roman" panose="02020603050405020304" pitchFamily="18" charset="0"/>
                <a:cs typeface="Times New Roman" panose="02020603050405020304" pitchFamily="18" charset="0"/>
              </a:rPr>
              <a:t>оргкомитета</a:t>
            </a:r>
            <a:r>
              <a:rPr lang="ru-RU" sz="1400" dirty="0" smtClean="0">
                <a:solidFill>
                  <a:srgbClr val="C00000"/>
                </a:solidFill>
                <a:latin typeface="Times New Roman" panose="02020603050405020304" pitchFamily="18" charset="0"/>
                <a:cs typeface="Times New Roman" panose="02020603050405020304" pitchFamily="18" charset="0"/>
              </a:rPr>
              <a:t>:</a:t>
            </a:r>
          </a:p>
          <a:p>
            <a:pPr lvl="0" indent="179388"/>
            <a:r>
              <a:rPr lang="ru-RU" sz="1400" b="1" dirty="0" err="1" smtClean="0">
                <a:latin typeface="Times New Roman" panose="02020603050405020304" pitchFamily="18" charset="0"/>
                <a:cs typeface="Times New Roman" panose="02020603050405020304" pitchFamily="18" charset="0"/>
              </a:rPr>
              <a:t>Безгускова</a:t>
            </a:r>
            <a:r>
              <a:rPr lang="ru-RU" sz="1400" b="1" dirty="0" smtClean="0">
                <a:latin typeface="Times New Roman" panose="02020603050405020304" pitchFamily="18" charset="0"/>
                <a:cs typeface="Times New Roman" panose="02020603050405020304" pitchFamily="18" charset="0"/>
              </a:rPr>
              <a:t> Ксения Николаевна </a:t>
            </a:r>
            <a:r>
              <a:rPr lang="ru-RU" sz="1400" dirty="0" smtClean="0">
                <a:latin typeface="Times New Roman" panose="02020603050405020304" pitchFamily="18" charset="0"/>
                <a:cs typeface="Times New Roman" panose="02020603050405020304" pitchFamily="18" charset="0"/>
              </a:rPr>
              <a:t>– методист по </a:t>
            </a:r>
            <a:r>
              <a:rPr lang="ru-RU" sz="1400" dirty="0" err="1" smtClean="0">
                <a:latin typeface="Times New Roman" panose="02020603050405020304" pitchFamily="18" charset="0"/>
                <a:cs typeface="Times New Roman" panose="02020603050405020304" pitchFamily="18" charset="0"/>
              </a:rPr>
              <a:t>цифровизации</a:t>
            </a:r>
            <a:r>
              <a:rPr lang="ru-RU" sz="1400" dirty="0" smtClean="0">
                <a:latin typeface="Times New Roman" panose="02020603050405020304" pitchFamily="18" charset="0"/>
                <a:cs typeface="Times New Roman" panose="02020603050405020304" pitchFamily="18" charset="0"/>
              </a:rPr>
              <a:t> системы образования МКУ «УО ЕМР»,</a:t>
            </a:r>
          </a:p>
          <a:p>
            <a:pPr lvl="0" indent="179388"/>
            <a:r>
              <a:rPr lang="ru-RU" sz="1400" b="1" dirty="0" smtClean="0">
                <a:latin typeface="Times New Roman" panose="02020603050405020304" pitchFamily="18" charset="0"/>
                <a:cs typeface="Times New Roman" panose="02020603050405020304" pitchFamily="18" charset="0"/>
              </a:rPr>
              <a:t>Панкратова </a:t>
            </a:r>
            <a:r>
              <a:rPr lang="ru-RU" sz="1400" b="1" dirty="0">
                <a:latin typeface="Times New Roman" panose="02020603050405020304" pitchFamily="18" charset="0"/>
                <a:cs typeface="Times New Roman" panose="02020603050405020304" pitchFamily="18" charset="0"/>
              </a:rPr>
              <a:t>Ольга Викторовна </a:t>
            </a:r>
            <a:r>
              <a:rPr lang="ru-RU" sz="1400" dirty="0">
                <a:latin typeface="Times New Roman" panose="02020603050405020304" pitchFamily="18" charset="0"/>
                <a:cs typeface="Times New Roman" panose="02020603050405020304" pitchFamily="18" charset="0"/>
              </a:rPr>
              <a:t>– учитель информатики </a:t>
            </a:r>
            <a:r>
              <a:rPr lang="ru-RU" sz="1400" dirty="0" smtClean="0">
                <a:latin typeface="Times New Roman" panose="02020603050405020304" pitchFamily="18" charset="0"/>
                <a:cs typeface="Times New Roman" panose="02020603050405020304" pitchFamily="18" charset="0"/>
              </a:rPr>
              <a:t>ОШ </a:t>
            </a:r>
            <a:r>
              <a:rPr lang="ru-RU" sz="1400" dirty="0">
                <a:latin typeface="Times New Roman" panose="02020603050405020304" pitchFamily="18" charset="0"/>
                <a:cs typeface="Times New Roman" panose="02020603050405020304" pitchFamily="18" charset="0"/>
              </a:rPr>
              <a:t>«Университетская» </a:t>
            </a:r>
            <a:r>
              <a:rPr lang="ru-RU" sz="1400" dirty="0" err="1">
                <a:latin typeface="Times New Roman" panose="02020603050405020304" pitchFamily="18" charset="0"/>
                <a:cs typeface="Times New Roman" panose="02020603050405020304" pitchFamily="18" charset="0"/>
              </a:rPr>
              <a:t>Елабужского</a:t>
            </a:r>
            <a:r>
              <a:rPr lang="ru-RU" sz="1400" dirty="0">
                <a:latin typeface="Times New Roman" panose="02020603050405020304" pitchFamily="18" charset="0"/>
                <a:cs typeface="Times New Roman" panose="02020603050405020304" pitchFamily="18" charset="0"/>
              </a:rPr>
              <a:t> института </a:t>
            </a:r>
            <a:r>
              <a:rPr lang="ru-RU" sz="1400" dirty="0" smtClean="0">
                <a:latin typeface="Times New Roman" panose="02020603050405020304" pitchFamily="18" charset="0"/>
                <a:cs typeface="Times New Roman" panose="02020603050405020304" pitchFamily="18" charset="0"/>
              </a:rPr>
              <a:t>КФУ,</a:t>
            </a:r>
            <a:endParaRPr lang="ru-RU" sz="1400" dirty="0">
              <a:latin typeface="Times New Roman" panose="02020603050405020304" pitchFamily="18" charset="0"/>
              <a:cs typeface="Times New Roman" panose="02020603050405020304" pitchFamily="18" charset="0"/>
            </a:endParaRPr>
          </a:p>
          <a:p>
            <a:pPr lvl="0" indent="179388"/>
            <a:r>
              <a:rPr lang="ru-RU" sz="1400" b="1" dirty="0">
                <a:latin typeface="Times New Roman" panose="02020603050405020304" pitchFamily="18" charset="0"/>
                <a:cs typeface="Times New Roman" panose="02020603050405020304" pitchFamily="18" charset="0"/>
              </a:rPr>
              <a:t>Пузырев Станислав Владимирович </a:t>
            </a:r>
            <a:r>
              <a:rPr lang="ru-RU" sz="1400" dirty="0">
                <a:latin typeface="Times New Roman" panose="02020603050405020304" pitchFamily="18" charset="0"/>
                <a:cs typeface="Times New Roman" panose="02020603050405020304" pitchFamily="18" charset="0"/>
              </a:rPr>
              <a:t>– учитель информатики </a:t>
            </a:r>
            <a:r>
              <a:rPr lang="ru-RU" sz="1200" dirty="0" smtClean="0">
                <a:latin typeface="Times New Roman" panose="02020603050405020304" pitchFamily="18" charset="0"/>
                <a:cs typeface="Times New Roman" panose="02020603050405020304" pitchFamily="18" charset="0"/>
              </a:rPr>
              <a:t>МБОУ</a:t>
            </a:r>
            <a:r>
              <a:rPr lang="ru-RU" sz="1400" dirty="0" smtClean="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"Инженерно-технологический лицей" </a:t>
            </a:r>
            <a:r>
              <a:rPr lang="ru-RU" sz="1200" dirty="0" smtClean="0">
                <a:latin typeface="Times New Roman" panose="02020603050405020304" pitchFamily="18" charset="0"/>
                <a:cs typeface="Times New Roman" panose="02020603050405020304" pitchFamily="18" charset="0"/>
              </a:rPr>
              <a:t>ЕМР РТ.</a:t>
            </a:r>
            <a:endParaRPr lang="ru-RU" sz="1400" dirty="0">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tabLst>
                <a:tab pos="207963" algn="l"/>
              </a:tabLst>
            </a:pPr>
            <a:r>
              <a:rPr lang="ru-RU" b="1" dirty="0" smtClean="0">
                <a:solidFill>
                  <a:srgbClr val="C00000"/>
                </a:solidFill>
                <a:latin typeface="Times New Roman" pitchFamily="18" charset="0"/>
                <a:ea typeface="Times New Roman" pitchFamily="18" charset="0"/>
                <a:cs typeface="Times New Roman" pitchFamily="18" charset="0"/>
              </a:rPr>
              <a:t>Состав жюри очного этапа конкурса:</a:t>
            </a:r>
          </a:p>
          <a:p>
            <a:pPr lvl="0" indent="358775" algn="just" eaLnBrk="0" fontAlgn="base" hangingPunct="0">
              <a:spcBef>
                <a:spcPct val="0"/>
              </a:spcBef>
              <a:spcAft>
                <a:spcPct val="0"/>
              </a:spcAft>
              <a:tabLst>
                <a:tab pos="207963" algn="l"/>
              </a:tabLst>
            </a:pPr>
            <a:r>
              <a:rPr lang="ru-RU" sz="1400" b="1" dirty="0">
                <a:latin typeface="Times New Roman" panose="02020603050405020304" pitchFamily="18" charset="0"/>
                <a:cs typeface="Times New Roman" panose="02020603050405020304" pitchFamily="18" charset="0"/>
              </a:rPr>
              <a:t>Любимова Елена Михайловна </a:t>
            </a:r>
            <a:r>
              <a:rPr lang="ru-RU" sz="2000" dirty="0"/>
              <a:t>– </a:t>
            </a:r>
            <a:r>
              <a:rPr lang="ru-RU" sz="1400" dirty="0">
                <a:latin typeface="Times New Roman" panose="02020603050405020304" pitchFamily="18" charset="0"/>
                <a:cs typeface="Times New Roman" panose="02020603050405020304" pitchFamily="18" charset="0"/>
              </a:rPr>
              <a:t>старший преподаватель, кафедра математики и прикладной информатики, Елабужский институт (филиал) КФУ,</a:t>
            </a:r>
          </a:p>
          <a:p>
            <a:pPr lvl="0" indent="358775" algn="just" eaLnBrk="0" fontAlgn="base" hangingPunct="0">
              <a:spcBef>
                <a:spcPct val="0"/>
              </a:spcBef>
              <a:spcAft>
                <a:spcPct val="0"/>
              </a:spcAft>
              <a:tabLst>
                <a:tab pos="207963" algn="l"/>
              </a:tabLst>
            </a:pPr>
            <a:r>
              <a:rPr lang="ru-RU" sz="1400" b="1" dirty="0" err="1">
                <a:latin typeface="Times New Roman" panose="02020603050405020304" pitchFamily="18" charset="0"/>
                <a:cs typeface="Times New Roman" panose="02020603050405020304" pitchFamily="18" charset="0"/>
              </a:rPr>
              <a:t>Галимуллина</a:t>
            </a:r>
            <a:r>
              <a:rPr lang="ru-RU" sz="1400" b="1" dirty="0">
                <a:latin typeface="Times New Roman" panose="02020603050405020304" pitchFamily="18" charset="0"/>
                <a:cs typeface="Times New Roman" panose="02020603050405020304" pitchFamily="18" charset="0"/>
              </a:rPr>
              <a:t> Эльвира </a:t>
            </a:r>
            <a:r>
              <a:rPr lang="ru-RU" sz="1400" b="1" dirty="0" err="1">
                <a:latin typeface="Times New Roman" panose="02020603050405020304" pitchFamily="18" charset="0"/>
                <a:cs typeface="Times New Roman" panose="02020603050405020304" pitchFamily="18" charset="0"/>
              </a:rPr>
              <a:t>Зуфаровна</a:t>
            </a:r>
            <a:r>
              <a:rPr lang="ru-RU" sz="1400" b="1" dirty="0">
                <a:latin typeface="Times New Roman" panose="02020603050405020304" pitchFamily="18" charset="0"/>
                <a:cs typeface="Times New Roman" panose="02020603050405020304" pitchFamily="18" charset="0"/>
              </a:rPr>
              <a:t> </a:t>
            </a:r>
            <a:r>
              <a:rPr lang="ru-RU" sz="2000" dirty="0"/>
              <a:t>- </a:t>
            </a:r>
            <a:r>
              <a:rPr lang="ru-RU" sz="1400" dirty="0">
                <a:latin typeface="Times New Roman" panose="02020603050405020304" pitchFamily="18" charset="0"/>
                <a:cs typeface="Times New Roman" panose="02020603050405020304" pitchFamily="18" charset="0"/>
              </a:rPr>
              <a:t>доцент, к.н., кафедра математики и прикладной информатики, </a:t>
            </a:r>
            <a:r>
              <a:rPr lang="ru-RU" sz="1400" dirty="0" smtClean="0">
                <a:latin typeface="Times New Roman" panose="02020603050405020304" pitchFamily="18" charset="0"/>
                <a:cs typeface="Times New Roman" panose="02020603050405020304" pitchFamily="18" charset="0"/>
              </a:rPr>
              <a:t>Елабужский институт (филиал) КФУ.</a:t>
            </a:r>
            <a:endParaRPr lang="ru-RU" sz="2000" b="1" dirty="0" smtClean="0">
              <a:solidFill>
                <a:srgbClr val="C00000"/>
              </a:solidFill>
              <a:latin typeface="Times New Roman" pitchFamily="18" charset="0"/>
              <a:ea typeface="Times New Roman" pitchFamily="18" charset="0"/>
              <a:cs typeface="Times New Roman" pitchFamily="18" charset="0"/>
            </a:endParaRPr>
          </a:p>
        </p:txBody>
      </p:sp>
      <p:pic>
        <p:nvPicPr>
          <p:cNvPr id="2" name="Рисунок 1"/>
          <p:cNvPicPr>
            <a:picLocks noChangeAspect="1"/>
          </p:cNvPicPr>
          <p:nvPr/>
        </p:nvPicPr>
        <p:blipFill rotWithShape="1">
          <a:blip r:embed="rId3" cstate="print">
            <a:extLst>
              <a:ext uri="{28A0092B-C50C-407E-A947-70E740481C1C}">
                <a14:useLocalDpi xmlns:a14="http://schemas.microsoft.com/office/drawing/2010/main" xmlns="" val="0"/>
              </a:ext>
            </a:extLst>
          </a:blip>
          <a:srcRect t="10762"/>
          <a:stretch/>
        </p:blipFill>
        <p:spPr>
          <a:xfrm>
            <a:off x="715709" y="4666606"/>
            <a:ext cx="2978210" cy="1993253"/>
          </a:xfrm>
          <a:prstGeom prst="rect">
            <a:avLst/>
          </a:prstGeom>
        </p:spPr>
      </p:pic>
      <p:pic>
        <p:nvPicPr>
          <p:cNvPr id="5" name="Рисунок 4"/>
          <p:cNvPicPr>
            <a:picLocks noChangeAspect="1"/>
          </p:cNvPicPr>
          <p:nvPr/>
        </p:nvPicPr>
        <p:blipFill rotWithShape="1">
          <a:blip r:embed="rId4" cstate="print"/>
          <a:srcRect l="10745" r="15658"/>
          <a:stretch/>
        </p:blipFill>
        <p:spPr>
          <a:xfrm>
            <a:off x="3793264" y="4666606"/>
            <a:ext cx="3248471" cy="1987468"/>
          </a:xfrm>
          <a:prstGeom prst="rect">
            <a:avLst/>
          </a:prstGeom>
        </p:spPr>
      </p:pic>
      <p:pic>
        <p:nvPicPr>
          <p:cNvPr id="8" name="Рисунок 7"/>
          <p:cNvPicPr>
            <a:picLocks noChangeAspect="1"/>
          </p:cNvPicPr>
          <p:nvPr/>
        </p:nvPicPr>
        <p:blipFill rotWithShape="1">
          <a:blip r:embed="rId5" cstate="print">
            <a:extLst>
              <a:ext uri="{28A0092B-C50C-407E-A947-70E740481C1C}">
                <a14:useLocalDpi xmlns:a14="http://schemas.microsoft.com/office/drawing/2010/main" xmlns="" val="0"/>
              </a:ext>
            </a:extLst>
          </a:blip>
          <a:srcRect l="13170" t="25420" r="33071" b="12256"/>
          <a:stretch/>
        </p:blipFill>
        <p:spPr>
          <a:xfrm>
            <a:off x="7174194" y="4666606"/>
            <a:ext cx="1277596" cy="19793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358519689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cstate="print"/>
          <a:srcRect t="13611"/>
          <a:stretch/>
        </p:blipFill>
        <p:spPr>
          <a:xfrm>
            <a:off x="66805" y="2555558"/>
            <a:ext cx="9077195" cy="3845235"/>
          </a:xfrm>
          <a:prstGeom prst="rect">
            <a:avLst/>
          </a:prstGeom>
        </p:spPr>
      </p:pic>
      <p:sp>
        <p:nvSpPr>
          <p:cNvPr id="3" name="Прямоугольник 2"/>
          <p:cNvSpPr/>
          <p:nvPr/>
        </p:nvSpPr>
        <p:spPr>
          <a:xfrm>
            <a:off x="384561" y="2060431"/>
            <a:ext cx="8391970" cy="461665"/>
          </a:xfrm>
          <a:prstGeom prst="rect">
            <a:avLst/>
          </a:prstGeom>
        </p:spPr>
        <p:txBody>
          <a:bodyPr wrap="square">
            <a:spAutoFit/>
          </a:bodyPr>
          <a:lstStyle/>
          <a:p>
            <a:pPr indent="358775" algn="just" eaLnBrk="0" fontAlgn="base" hangingPunct="0">
              <a:spcBef>
                <a:spcPct val="0"/>
              </a:spcBef>
              <a:spcAft>
                <a:spcPct val="0"/>
              </a:spcAft>
              <a:tabLst>
                <a:tab pos="207963" algn="l"/>
              </a:tabLst>
            </a:pPr>
            <a:r>
              <a:rPr lang="ru-RU" sz="2400" b="1" dirty="0" smtClean="0">
                <a:solidFill>
                  <a:srgbClr val="C00000"/>
                </a:solidFill>
                <a:latin typeface="Times New Roman" pitchFamily="18" charset="0"/>
                <a:ea typeface="Times New Roman" pitchFamily="18" charset="0"/>
                <a:cs typeface="Times New Roman" pitchFamily="18" charset="0"/>
              </a:rPr>
              <a:t>Примеры работ участников</a:t>
            </a:r>
          </a:p>
        </p:txBody>
      </p:sp>
      <p:pic>
        <p:nvPicPr>
          <p:cNvPr id="10" name="Рисунок 9"/>
          <p:cNvPicPr>
            <a:picLocks noChangeAspect="1"/>
          </p:cNvPicPr>
          <p:nvPr/>
        </p:nvPicPr>
        <p:blipFill>
          <a:blip r:embed="rId3" cstate="print"/>
          <a:stretch>
            <a:fillRect/>
          </a:stretch>
        </p:blipFill>
        <p:spPr>
          <a:xfrm>
            <a:off x="0" y="125385"/>
            <a:ext cx="9144000" cy="2066926"/>
          </a:xfrm>
          <a:prstGeom prst="rect">
            <a:avLst/>
          </a:prstGeom>
        </p:spPr>
      </p:pic>
      <p:pic>
        <p:nvPicPr>
          <p:cNvPr id="5" name="Рисунок 4"/>
          <p:cNvPicPr>
            <a:picLocks noChangeAspect="1"/>
          </p:cNvPicPr>
          <p:nvPr/>
        </p:nvPicPr>
        <p:blipFill rotWithShape="1">
          <a:blip r:embed="rId4" cstate="print"/>
          <a:srcRect b="68617"/>
          <a:stretch/>
        </p:blipFill>
        <p:spPr>
          <a:xfrm>
            <a:off x="275573" y="4551236"/>
            <a:ext cx="2943616" cy="2186201"/>
          </a:xfrm>
          <a:prstGeom prst="rect">
            <a:avLst/>
          </a:prstGeom>
        </p:spPr>
      </p:pic>
      <p:pic>
        <p:nvPicPr>
          <p:cNvPr id="8" name="Рисунок 7"/>
          <p:cNvPicPr>
            <a:picLocks noChangeAspect="1"/>
          </p:cNvPicPr>
          <p:nvPr/>
        </p:nvPicPr>
        <p:blipFill rotWithShape="1">
          <a:blip r:embed="rId4" cstate="print"/>
          <a:srcRect t="31879" b="34060"/>
          <a:stretch/>
        </p:blipFill>
        <p:spPr>
          <a:xfrm>
            <a:off x="3009943" y="4478176"/>
            <a:ext cx="2952447" cy="2379824"/>
          </a:xfrm>
          <a:prstGeom prst="rect">
            <a:avLst/>
          </a:prstGeom>
        </p:spPr>
      </p:pic>
      <p:pic>
        <p:nvPicPr>
          <p:cNvPr id="9" name="Рисунок 8"/>
          <p:cNvPicPr>
            <a:picLocks noChangeAspect="1"/>
          </p:cNvPicPr>
          <p:nvPr/>
        </p:nvPicPr>
        <p:blipFill rotWithShape="1">
          <a:blip r:embed="rId4" cstate="print"/>
          <a:srcRect t="65272"/>
          <a:stretch/>
        </p:blipFill>
        <p:spPr>
          <a:xfrm>
            <a:off x="5726062" y="4432891"/>
            <a:ext cx="2804163" cy="2304546"/>
          </a:xfrm>
          <a:prstGeom prst="rect">
            <a:avLst/>
          </a:prstGeom>
        </p:spPr>
      </p:pic>
    </p:spTree>
    <p:extLst>
      <p:ext uri="{BB962C8B-B14F-4D97-AF65-F5344CB8AC3E}">
        <p14:creationId xmlns:p14="http://schemas.microsoft.com/office/powerpoint/2010/main" xmlns="" val="157116002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4561" y="2060431"/>
            <a:ext cx="8391970" cy="461665"/>
          </a:xfrm>
          <a:prstGeom prst="rect">
            <a:avLst/>
          </a:prstGeom>
        </p:spPr>
        <p:txBody>
          <a:bodyPr wrap="square">
            <a:spAutoFit/>
          </a:bodyPr>
          <a:lstStyle/>
          <a:p>
            <a:pPr indent="358775" algn="just" eaLnBrk="0" fontAlgn="base" hangingPunct="0">
              <a:spcBef>
                <a:spcPct val="0"/>
              </a:spcBef>
              <a:spcAft>
                <a:spcPct val="0"/>
              </a:spcAft>
              <a:tabLst>
                <a:tab pos="207963" algn="l"/>
              </a:tabLst>
            </a:pPr>
            <a:r>
              <a:rPr lang="ru-RU" sz="2400" b="1" dirty="0" smtClean="0">
                <a:solidFill>
                  <a:srgbClr val="C00000"/>
                </a:solidFill>
                <a:latin typeface="Times New Roman" pitchFamily="18" charset="0"/>
                <a:ea typeface="Times New Roman" pitchFamily="18" charset="0"/>
                <a:cs typeface="Times New Roman" pitchFamily="18" charset="0"/>
              </a:rPr>
              <a:t>Примеры работ участников</a:t>
            </a:r>
          </a:p>
        </p:txBody>
      </p:sp>
      <p:pic>
        <p:nvPicPr>
          <p:cNvPr id="10" name="Рисунок 9"/>
          <p:cNvPicPr>
            <a:picLocks noChangeAspect="1"/>
          </p:cNvPicPr>
          <p:nvPr/>
        </p:nvPicPr>
        <p:blipFill>
          <a:blip r:embed="rId2" cstate="print"/>
          <a:stretch>
            <a:fillRect/>
          </a:stretch>
        </p:blipFill>
        <p:spPr>
          <a:xfrm>
            <a:off x="0" y="125385"/>
            <a:ext cx="9144000" cy="2066926"/>
          </a:xfrm>
          <a:prstGeom prst="rect">
            <a:avLst/>
          </a:prstGeom>
        </p:spPr>
      </p:pic>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29988" r="30181" b="4735"/>
          <a:stretch/>
        </p:blipFill>
        <p:spPr bwMode="auto">
          <a:xfrm>
            <a:off x="889348" y="2522094"/>
            <a:ext cx="2893512" cy="38928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33205" r="32752" b="15310"/>
          <a:stretch/>
        </p:blipFill>
        <p:spPr bwMode="auto">
          <a:xfrm>
            <a:off x="4308953" y="2522096"/>
            <a:ext cx="2780779" cy="38912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TextBox 3"/>
          <p:cNvSpPr txBox="1"/>
          <p:nvPr/>
        </p:nvSpPr>
        <p:spPr>
          <a:xfrm>
            <a:off x="829733" y="6414913"/>
            <a:ext cx="8314267" cy="369332"/>
          </a:xfrm>
          <a:prstGeom prst="rect">
            <a:avLst/>
          </a:prstGeom>
          <a:noFill/>
        </p:spPr>
        <p:txBody>
          <a:bodyPr wrap="square" rtlCol="0">
            <a:spAutoFit/>
          </a:bodyPr>
          <a:lstStyle/>
          <a:p>
            <a:r>
              <a:rPr lang="ru-RU" dirty="0" smtClean="0"/>
              <a:t>Мода и дизайн одежды (Фотографируем рисунок и оживляем)</a:t>
            </a:r>
            <a:endParaRPr lang="ru-RU" dirty="0"/>
          </a:p>
        </p:txBody>
      </p:sp>
    </p:spTree>
    <p:extLst>
      <p:ext uri="{BB962C8B-B14F-4D97-AF65-F5344CB8AC3E}">
        <p14:creationId xmlns:p14="http://schemas.microsoft.com/office/powerpoint/2010/main" xmlns="" val="25612094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4561" y="2192311"/>
            <a:ext cx="8391970" cy="1938992"/>
          </a:xfrm>
          <a:prstGeom prst="rect">
            <a:avLst/>
          </a:prstGeom>
        </p:spPr>
        <p:txBody>
          <a:bodyPr wrap="square">
            <a:spAutoFit/>
          </a:bodyPr>
          <a:lstStyle/>
          <a:p>
            <a:pPr indent="541338" algn="just" eaLnBrk="0" fontAlgn="base" hangingPunct="0">
              <a:spcBef>
                <a:spcPct val="0"/>
              </a:spcBef>
              <a:spcAft>
                <a:spcPct val="0"/>
              </a:spcAft>
              <a:tabLst>
                <a:tab pos="207963" algn="l"/>
              </a:tabLst>
            </a:pPr>
            <a:r>
              <a:rPr lang="ru-RU" sz="2400" b="1" dirty="0" smtClean="0">
                <a:solidFill>
                  <a:srgbClr val="C00000"/>
                </a:solidFill>
                <a:latin typeface="Times New Roman" pitchFamily="18" charset="0"/>
                <a:ea typeface="Times New Roman" pitchFamily="18" charset="0"/>
                <a:cs typeface="Times New Roman" pitchFamily="18" charset="0"/>
              </a:rPr>
              <a:t>Отзывы участников:</a:t>
            </a:r>
          </a:p>
          <a:p>
            <a:pPr indent="541338" algn="just" eaLnBrk="0" fontAlgn="base" hangingPunct="0">
              <a:spcBef>
                <a:spcPct val="0"/>
              </a:spcBef>
              <a:spcAft>
                <a:spcPct val="0"/>
              </a:spcAft>
              <a:tabLst>
                <a:tab pos="207963" algn="l"/>
              </a:tabLst>
            </a:pPr>
            <a:r>
              <a:rPr lang="ru-RU" sz="2400" b="1"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i="1" dirty="0" smtClean="0">
                <a:latin typeface="Times New Roman" panose="02020603050405020304" pitchFamily="18" charset="0"/>
                <a:cs typeface="Times New Roman" panose="02020603050405020304" pitchFamily="18" charset="0"/>
              </a:rPr>
              <a:t>Выражаю </a:t>
            </a:r>
            <a:r>
              <a:rPr lang="ru-RU" i="1" dirty="0">
                <a:latin typeface="Times New Roman" panose="02020603050405020304" pitchFamily="18" charset="0"/>
                <a:cs typeface="Times New Roman" panose="02020603050405020304" pitchFamily="18" charset="0"/>
              </a:rPr>
              <a:t>благодарность организаторам конкурса за интересные задания и достойное соревнование между активными и современными учителями! Это мероприятие для многих стало стартом </a:t>
            </a:r>
            <a:r>
              <a:rPr lang="ru-RU" i="1" dirty="0" smtClean="0">
                <a:latin typeface="Times New Roman" panose="02020603050405020304" pitchFamily="18" charset="0"/>
                <a:cs typeface="Times New Roman" panose="02020603050405020304" pitchFamily="18" charset="0"/>
              </a:rPr>
              <a:t>на </a:t>
            </a:r>
            <a:r>
              <a:rPr lang="ru-RU" i="1" dirty="0">
                <a:latin typeface="Times New Roman" panose="02020603050405020304" pitchFamily="18" charset="0"/>
                <a:cs typeface="Times New Roman" panose="02020603050405020304" pitchFamily="18" charset="0"/>
              </a:rPr>
              <a:t>пути к эффективному внедрению ИИ-инструментов в свою профессиональную </a:t>
            </a:r>
            <a:r>
              <a:rPr lang="ru-RU" i="1" dirty="0" smtClean="0">
                <a:latin typeface="Times New Roman" panose="02020603050405020304" pitchFamily="18" charset="0"/>
                <a:cs typeface="Times New Roman" panose="02020603050405020304" pitchFamily="18" charset="0"/>
              </a:rPr>
              <a:t>деятельность</a:t>
            </a:r>
            <a:r>
              <a:rPr lang="ru-RU" b="1" i="1" dirty="0" smtClean="0">
                <a:latin typeface="Times New Roman" pitchFamily="18" charset="0"/>
                <a:ea typeface="Times New Roman" pitchFamily="18" charset="0"/>
                <a:cs typeface="Times New Roman" pitchFamily="18" charset="0"/>
              </a:rPr>
              <a:t>» </a:t>
            </a:r>
            <a:r>
              <a:rPr lang="ru-RU" dirty="0">
                <a:latin typeface="Times New Roman" panose="02020603050405020304" pitchFamily="18" charset="0"/>
                <a:cs typeface="Times New Roman" panose="02020603050405020304" pitchFamily="18" charset="0"/>
              </a:rPr>
              <a:t>–</a:t>
            </a:r>
            <a:r>
              <a:rPr lang="ru-RU" b="1" i="1" dirty="0" smtClean="0">
                <a:latin typeface="Times New Roman" pitchFamily="18" charset="0"/>
                <a:ea typeface="Times New Roman" pitchFamily="18" charset="0"/>
                <a:cs typeface="Times New Roman" pitchFamily="18" charset="0"/>
              </a:rPr>
              <a:t> </a:t>
            </a:r>
            <a:r>
              <a:rPr lang="ru-RU" dirty="0" err="1" smtClean="0">
                <a:latin typeface="Times New Roman" panose="02020603050405020304" pitchFamily="18" charset="0"/>
                <a:cs typeface="Times New Roman" panose="02020603050405020304" pitchFamily="18" charset="0"/>
              </a:rPr>
              <a:t>Кормишин</a:t>
            </a:r>
            <a:r>
              <a:rPr lang="ru-RU" dirty="0" smtClean="0">
                <a:latin typeface="Times New Roman" panose="02020603050405020304" pitchFamily="18" charset="0"/>
                <a:cs typeface="Times New Roman" panose="02020603050405020304" pitchFamily="18" charset="0"/>
              </a:rPr>
              <a:t> В.А., учитель  </a:t>
            </a:r>
            <a:r>
              <a:rPr lang="ru-RU" dirty="0">
                <a:latin typeface="Times New Roman" panose="02020603050405020304" pitchFamily="18" charset="0"/>
                <a:cs typeface="Times New Roman" panose="02020603050405020304" pitchFamily="18" charset="0"/>
              </a:rPr>
              <a:t>информатики ОШ «Университетская» </a:t>
            </a:r>
            <a:r>
              <a:rPr lang="ru-RU" dirty="0" err="1">
                <a:latin typeface="Times New Roman" panose="02020603050405020304" pitchFamily="18" charset="0"/>
                <a:cs typeface="Times New Roman" panose="02020603050405020304" pitchFamily="18" charset="0"/>
              </a:rPr>
              <a:t>Елабужского</a:t>
            </a:r>
            <a:r>
              <a:rPr lang="ru-RU" dirty="0">
                <a:latin typeface="Times New Roman" panose="02020603050405020304" pitchFamily="18" charset="0"/>
                <a:cs typeface="Times New Roman" panose="02020603050405020304" pitchFamily="18" charset="0"/>
              </a:rPr>
              <a:t> института </a:t>
            </a:r>
            <a:r>
              <a:rPr lang="ru-RU" dirty="0" smtClean="0">
                <a:latin typeface="Times New Roman" panose="02020603050405020304" pitchFamily="18" charset="0"/>
                <a:cs typeface="Times New Roman" panose="02020603050405020304" pitchFamily="18" charset="0"/>
              </a:rPr>
              <a:t>КФУ. </a:t>
            </a:r>
          </a:p>
        </p:txBody>
      </p:sp>
      <p:pic>
        <p:nvPicPr>
          <p:cNvPr id="10" name="Рисунок 9"/>
          <p:cNvPicPr>
            <a:picLocks noChangeAspect="1"/>
          </p:cNvPicPr>
          <p:nvPr/>
        </p:nvPicPr>
        <p:blipFill>
          <a:blip r:embed="rId2" cstate="print"/>
          <a:stretch>
            <a:fillRect/>
          </a:stretch>
        </p:blipFill>
        <p:spPr>
          <a:xfrm>
            <a:off x="0" y="125385"/>
            <a:ext cx="9144000" cy="2066926"/>
          </a:xfrm>
          <a:prstGeom prst="rect">
            <a:avLst/>
          </a:prstGeom>
        </p:spPr>
      </p:pic>
      <p:pic>
        <p:nvPicPr>
          <p:cNvPr id="6" name="Рисунок 5" descr="C:\Users\Olga\AppData\Local\Microsoft\Windows\INetCache\Content.Word\xitbwxxoexsmq4p631mnymi47m1envfr.jpg"/>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03536" y="4522302"/>
            <a:ext cx="1924368" cy="1666429"/>
          </a:xfrm>
          <a:prstGeom prst="rect">
            <a:avLst/>
          </a:prstGeom>
          <a:noFill/>
          <a:ln>
            <a:noFill/>
          </a:ln>
        </p:spPr>
      </p:pic>
      <p:sp>
        <p:nvSpPr>
          <p:cNvPr id="4" name="Прямоугольник 3"/>
          <p:cNvSpPr/>
          <p:nvPr/>
        </p:nvSpPr>
        <p:spPr>
          <a:xfrm>
            <a:off x="2264635" y="4249739"/>
            <a:ext cx="6768269" cy="1846659"/>
          </a:xfrm>
          <a:prstGeom prst="rect">
            <a:avLst/>
          </a:prstGeom>
        </p:spPr>
        <p:txBody>
          <a:bodyPr wrap="square">
            <a:spAutoFit/>
          </a:bodyPr>
          <a:lstStyle/>
          <a:p>
            <a:r>
              <a:rPr lang="ru-RU" sz="2400" b="1"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i="1" dirty="0" smtClean="0">
                <a:latin typeface="Times New Roman" panose="02020603050405020304" pitchFamily="18" charset="0"/>
                <a:cs typeface="Times New Roman" panose="02020603050405020304" pitchFamily="18" charset="0"/>
              </a:rPr>
              <a:t>Конкурс ИИ СТАРТ помог научиться решать задачи, создавать презентации, музыку, видео не прилагая больших усилий при этом. Задания были очень интересные, актуальные, затронули разные сферы деятельности человека. Благодарю за возможность узнать новое. Буду использовать в работе!»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Еремеева</a:t>
            </a:r>
            <a:r>
              <a:rPr lang="ru-RU" dirty="0" smtClean="0">
                <a:latin typeface="Times New Roman" panose="02020603050405020304" pitchFamily="18" charset="0"/>
                <a:cs typeface="Times New Roman" panose="02020603050405020304" pitchFamily="18" charset="0"/>
              </a:rPr>
              <a:t> М.Л., учитель математики МБОУ «Гимназия №4» ЕМР РТ</a:t>
            </a:r>
          </a:p>
        </p:txBody>
      </p:sp>
    </p:spTree>
    <p:extLst>
      <p:ext uri="{BB962C8B-B14F-4D97-AF65-F5344CB8AC3E}">
        <p14:creationId xmlns:p14="http://schemas.microsoft.com/office/powerpoint/2010/main" xmlns="" val="333182536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sobakaprovodnik.ru/saas/cannersfocus/image/God_pedagoga_i_nastavnika.png"/>
          <p:cNvPicPr>
            <a:picLocks noChangeAspect="1" noChangeArrowheads="1"/>
          </p:cNvPicPr>
          <p:nvPr/>
        </p:nvPicPr>
        <p:blipFill>
          <a:blip r:embed="rId3" cstate="print">
            <a:lum bright="70000" contrast="-70000"/>
            <a:extLst>
              <a:ext uri="{28A0092B-C50C-407E-A947-70E740481C1C}">
                <a14:useLocalDpi xmlns:a14="http://schemas.microsoft.com/office/drawing/2010/main" xmlns="" val="0"/>
              </a:ext>
            </a:extLst>
          </a:blip>
          <a:srcRect/>
          <a:stretch>
            <a:fillRect/>
          </a:stretch>
        </p:blipFill>
        <p:spPr bwMode="auto">
          <a:xfrm>
            <a:off x="7342942" y="980879"/>
            <a:ext cx="1477531" cy="830626"/>
          </a:xfrm>
          <a:prstGeom prst="rect">
            <a:avLst/>
          </a:prstGeom>
          <a:noFill/>
          <a:extLst>
            <a:ext uri="{909E8E84-426E-40DD-AFC4-6F175D3DCCD1}">
              <a14:hiddenFill xmlns:a14="http://schemas.microsoft.com/office/drawing/2010/main" xmlns="">
                <a:solidFill>
                  <a:srgbClr val="FFFFFF"/>
                </a:solidFill>
              </a14:hiddenFill>
            </a:ext>
          </a:extLst>
        </p:spPr>
      </p:pic>
      <p:pic>
        <p:nvPicPr>
          <p:cNvPr id="1034" name="Picture 10" descr="https://trafaret-decor.ru/sites/default/files/styles/fony/public/2023-05/fon-dlja-prezentacii-kfu-1970.jpg?itok=Jjx2bdgU"/>
          <p:cNvPicPr>
            <a:picLocks noChangeAspect="1" noChangeArrowheads="1"/>
          </p:cNvPicPr>
          <p:nvPr/>
        </p:nvPicPr>
        <p:blipFill rotWithShape="1">
          <a:blip r:embed="rId4" cstate="print">
            <a:lum bright="70000" contrast="-70000"/>
            <a:extLst>
              <a:ext uri="{28A0092B-C50C-407E-A947-70E740481C1C}">
                <a14:useLocalDpi xmlns:a14="http://schemas.microsoft.com/office/drawing/2010/main" xmlns="" val="0"/>
              </a:ext>
            </a:extLst>
          </a:blip>
          <a:srcRect l="5260" t="34459" r="3625" b="4454"/>
          <a:stretch/>
        </p:blipFill>
        <p:spPr bwMode="auto">
          <a:xfrm>
            <a:off x="-9212" y="2176057"/>
            <a:ext cx="9163213" cy="3838643"/>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115762" y="2107318"/>
            <a:ext cx="8913263" cy="1631216"/>
          </a:xfrm>
          <a:prstGeom prst="rect">
            <a:avLst/>
          </a:prstGeom>
          <a:noFill/>
          <a:ln>
            <a:noFill/>
          </a:ln>
        </p:spPr>
        <p:txBody>
          <a:bodyPr wrap="square" rtlCol="0" anchor="ctr">
            <a:spAutoFit/>
          </a:bodyPr>
          <a:lstStyle/>
          <a:p>
            <a:pPr algn="ctr"/>
            <a:r>
              <a:rPr lang="ru-RU" sz="3600" b="1" dirty="0" smtClean="0">
                <a:solidFill>
                  <a:srgbClr val="C00000"/>
                </a:solidFill>
                <a:ea typeface="Oswald"/>
                <a:cs typeface="Oswald"/>
              </a:rPr>
              <a:t>Искусственный интеллект </a:t>
            </a:r>
            <a:endParaRPr lang="en-US" sz="3600" b="1" dirty="0" smtClean="0">
              <a:solidFill>
                <a:srgbClr val="C00000"/>
              </a:solidFill>
              <a:ea typeface="Oswald"/>
              <a:cs typeface="Oswald"/>
            </a:endParaRPr>
          </a:p>
          <a:p>
            <a:pPr algn="ctr"/>
            <a:r>
              <a:rPr lang="ru-RU" sz="3600" b="1" dirty="0" smtClean="0">
                <a:solidFill>
                  <a:srgbClr val="C00000"/>
                </a:solidFill>
                <a:ea typeface="Oswald"/>
                <a:cs typeface="Oswald"/>
              </a:rPr>
              <a:t>в руках педагога:</a:t>
            </a:r>
            <a:endParaRPr lang="ru-RU" sz="3600" b="1" dirty="0">
              <a:solidFill>
                <a:srgbClr val="C00000"/>
              </a:solidFill>
              <a:ea typeface="Oswald"/>
              <a:cs typeface="Oswald"/>
            </a:endParaRPr>
          </a:p>
          <a:p>
            <a:pPr algn="ctr"/>
            <a:r>
              <a:rPr lang="ru-RU" sz="2800" b="1" dirty="0" smtClean="0">
                <a:solidFill>
                  <a:srgbClr val="C00000"/>
                </a:solidFill>
                <a:ea typeface="Oswald"/>
                <a:cs typeface="Oswald"/>
              </a:rPr>
              <a:t>как сетевой конкурс запускает волну инноваций</a:t>
            </a:r>
            <a:endParaRPr lang="ru-RU" sz="2800" b="1" dirty="0">
              <a:solidFill>
                <a:srgbClr val="C00000"/>
              </a:solidFill>
              <a:ea typeface="Oswald"/>
              <a:cs typeface="Oswald"/>
            </a:endParaRPr>
          </a:p>
        </p:txBody>
      </p:sp>
      <p:sp>
        <p:nvSpPr>
          <p:cNvPr id="6" name="TextBox 5"/>
          <p:cNvSpPr txBox="1"/>
          <p:nvPr/>
        </p:nvSpPr>
        <p:spPr>
          <a:xfrm>
            <a:off x="3982340" y="5528860"/>
            <a:ext cx="5004897" cy="769441"/>
          </a:xfrm>
          <a:prstGeom prst="rect">
            <a:avLst/>
          </a:prstGeom>
          <a:noFill/>
        </p:spPr>
        <p:txBody>
          <a:bodyPr wrap="square" rtlCol="0">
            <a:spAutoFit/>
          </a:bodyPr>
          <a:lstStyle/>
          <a:p>
            <a:r>
              <a:rPr lang="ru-RU" sz="1600" b="1" dirty="0">
                <a:solidFill>
                  <a:srgbClr val="00549F"/>
                </a:solidFill>
                <a:cs typeface="Arial" panose="020B0604020202020204" pitchFamily="34" charset="0"/>
              </a:rPr>
              <a:t>Панкратова Ольга Викторовна</a:t>
            </a:r>
            <a:endParaRPr lang="ru-RU" sz="1400" b="1" dirty="0">
              <a:solidFill>
                <a:srgbClr val="00549F"/>
              </a:solidFill>
              <a:cs typeface="Arial" panose="020B0604020202020204" pitchFamily="34" charset="0"/>
            </a:endParaRPr>
          </a:p>
          <a:p>
            <a:r>
              <a:rPr lang="ru-RU" sz="1400" dirty="0">
                <a:cs typeface="Arial" panose="020B0604020202020204" pitchFamily="34" charset="0"/>
              </a:rPr>
              <a:t>учитель информатики </a:t>
            </a:r>
            <a:r>
              <a:rPr lang="ru-RU" sz="1400" dirty="0" smtClean="0">
                <a:cs typeface="Arial" panose="020B0604020202020204" pitchFamily="34" charset="0"/>
              </a:rPr>
              <a:t>высшей </a:t>
            </a:r>
            <a:r>
              <a:rPr lang="ru-RU" sz="1400" dirty="0">
                <a:cs typeface="Arial" panose="020B0604020202020204" pitchFamily="34" charset="0"/>
              </a:rPr>
              <a:t>квалификационной категории</a:t>
            </a:r>
          </a:p>
          <a:p>
            <a:r>
              <a:rPr lang="ru-RU" sz="1400" dirty="0">
                <a:cs typeface="Arial" panose="020B0604020202020204" pitchFamily="34" charset="0"/>
              </a:rPr>
              <a:t>ОШ «Университетская» </a:t>
            </a:r>
            <a:r>
              <a:rPr lang="ru-RU" sz="1400" dirty="0" err="1">
                <a:cs typeface="Arial" panose="020B0604020202020204" pitchFamily="34" charset="0"/>
              </a:rPr>
              <a:t>Елабужского</a:t>
            </a:r>
            <a:r>
              <a:rPr lang="ru-RU" sz="1400" dirty="0">
                <a:cs typeface="Arial" panose="020B0604020202020204" pitchFamily="34" charset="0"/>
              </a:rPr>
              <a:t> института КФУ</a:t>
            </a:r>
          </a:p>
        </p:txBody>
      </p:sp>
      <p:pic>
        <p:nvPicPr>
          <p:cNvPr id="2" name="Рисунок 1"/>
          <p:cNvPicPr>
            <a:picLocks noChangeAspect="1"/>
          </p:cNvPicPr>
          <p:nvPr/>
        </p:nvPicPr>
        <p:blipFill>
          <a:blip r:embed="rId5" cstate="print"/>
          <a:stretch>
            <a:fillRect/>
          </a:stretch>
        </p:blipFill>
        <p:spPr>
          <a:xfrm>
            <a:off x="1" y="123904"/>
            <a:ext cx="9144000" cy="2066544"/>
          </a:xfrm>
          <a:prstGeom prst="rect">
            <a:avLst/>
          </a:prstGeom>
        </p:spPr>
      </p:pic>
      <p:pic>
        <p:nvPicPr>
          <p:cNvPr id="4" name="Рисунок 3"/>
          <p:cNvPicPr>
            <a:picLocks noChangeAspect="1"/>
          </p:cNvPicPr>
          <p:nvPr/>
        </p:nvPicPr>
        <p:blipFill>
          <a:blip r:embed="rId6" cstate="print"/>
          <a:stretch>
            <a:fillRect/>
          </a:stretch>
        </p:blipFill>
        <p:spPr>
          <a:xfrm>
            <a:off x="359419" y="5302284"/>
            <a:ext cx="1221554" cy="855087"/>
          </a:xfrm>
          <a:prstGeom prst="rect">
            <a:avLst/>
          </a:prstGeom>
        </p:spPr>
      </p:pic>
      <p:pic>
        <p:nvPicPr>
          <p:cNvPr id="5" name="Рисунок 4"/>
          <p:cNvPicPr>
            <a:picLocks noChangeAspect="1"/>
          </p:cNvPicPr>
          <p:nvPr/>
        </p:nvPicPr>
        <p:blipFill>
          <a:blip r:embed="rId7" cstate="print"/>
          <a:stretch>
            <a:fillRect/>
          </a:stretch>
        </p:blipFill>
        <p:spPr>
          <a:xfrm>
            <a:off x="1396373" y="4953835"/>
            <a:ext cx="1855240" cy="1391430"/>
          </a:xfrm>
          <a:prstGeom prst="rect">
            <a:avLst/>
          </a:prstGeom>
        </p:spPr>
      </p:pic>
      <p:pic>
        <p:nvPicPr>
          <p:cNvPr id="9" name="Рисунок 8"/>
          <p:cNvPicPr>
            <a:picLocks noChangeAspect="1"/>
          </p:cNvPicPr>
          <p:nvPr/>
        </p:nvPicPr>
        <p:blipFill rotWithShape="1">
          <a:blip r:embed="rId8" cstate="print"/>
          <a:srcRect l="10561" t="45930" r="11122" b="14859"/>
          <a:stretch/>
        </p:blipFill>
        <p:spPr>
          <a:xfrm>
            <a:off x="465107" y="4683093"/>
            <a:ext cx="1922733" cy="541485"/>
          </a:xfrm>
          <a:prstGeom prst="rect">
            <a:avLst/>
          </a:prstGeom>
        </p:spPr>
      </p:pic>
      <p:pic>
        <p:nvPicPr>
          <p:cNvPr id="14" name="Рисунок 13"/>
          <p:cNvPicPr>
            <a:picLocks noChangeAspect="1"/>
          </p:cNvPicPr>
          <p:nvPr/>
        </p:nvPicPr>
        <p:blipFill rotWithShape="1">
          <a:blip r:embed="rId8" cstate="print"/>
          <a:srcRect l="40336" t="45930" r="42529" b="28703"/>
          <a:stretch/>
        </p:blipFill>
        <p:spPr>
          <a:xfrm>
            <a:off x="1078589" y="4489402"/>
            <a:ext cx="658026" cy="547911"/>
          </a:xfrm>
          <a:prstGeom prst="rect">
            <a:avLst/>
          </a:prstGeom>
        </p:spPr>
      </p:pic>
      <p:pic>
        <p:nvPicPr>
          <p:cNvPr id="10" name="Рисунок 9"/>
          <p:cNvPicPr>
            <a:picLocks noChangeAspect="1"/>
          </p:cNvPicPr>
          <p:nvPr/>
        </p:nvPicPr>
        <p:blipFill>
          <a:blip r:embed="rId9" cstate="print"/>
          <a:stretch>
            <a:fillRect/>
          </a:stretch>
        </p:blipFill>
        <p:spPr>
          <a:xfrm>
            <a:off x="2739246" y="5124357"/>
            <a:ext cx="1170010" cy="384789"/>
          </a:xfrm>
          <a:prstGeom prst="rect">
            <a:avLst/>
          </a:prstGeom>
        </p:spPr>
      </p:pic>
      <p:sp>
        <p:nvSpPr>
          <p:cNvPr id="11" name="Облако 10"/>
          <p:cNvSpPr/>
          <p:nvPr/>
        </p:nvSpPr>
        <p:spPr>
          <a:xfrm>
            <a:off x="115762" y="4057549"/>
            <a:ext cx="3793494" cy="253025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3" name="Рисунок 12"/>
          <p:cNvPicPr>
            <a:picLocks noChangeAspect="1"/>
          </p:cNvPicPr>
          <p:nvPr/>
        </p:nvPicPr>
        <p:blipFill>
          <a:blip r:embed="rId10" cstate="print"/>
          <a:stretch>
            <a:fillRect/>
          </a:stretch>
        </p:blipFill>
        <p:spPr>
          <a:xfrm>
            <a:off x="3886600" y="3674118"/>
            <a:ext cx="5267401" cy="2017951"/>
          </a:xfrm>
          <a:prstGeom prst="rect">
            <a:avLst/>
          </a:prstGeom>
        </p:spPr>
      </p:pic>
      <p:pic>
        <p:nvPicPr>
          <p:cNvPr id="15" name="Рисунок 14"/>
          <p:cNvPicPr>
            <a:picLocks noChangeAspect="1"/>
          </p:cNvPicPr>
          <p:nvPr/>
        </p:nvPicPr>
        <p:blipFill rotWithShape="1">
          <a:blip r:embed="rId11" cstate="print"/>
          <a:srcRect l="30979" t="12245" r="29833" b="10345"/>
          <a:stretch/>
        </p:blipFill>
        <p:spPr>
          <a:xfrm>
            <a:off x="2983173" y="4463762"/>
            <a:ext cx="569751" cy="590855"/>
          </a:xfrm>
          <a:prstGeom prst="rect">
            <a:avLst/>
          </a:prstGeom>
        </p:spPr>
      </p:pic>
      <p:pic>
        <p:nvPicPr>
          <p:cNvPr id="16" name="Рисунок 15"/>
          <p:cNvPicPr>
            <a:picLocks noChangeAspect="1"/>
          </p:cNvPicPr>
          <p:nvPr/>
        </p:nvPicPr>
        <p:blipFill>
          <a:blip r:embed="rId12" cstate="print"/>
          <a:stretch>
            <a:fillRect/>
          </a:stretch>
        </p:blipFill>
        <p:spPr>
          <a:xfrm>
            <a:off x="1065385" y="4999696"/>
            <a:ext cx="780607" cy="495623"/>
          </a:xfrm>
          <a:prstGeom prst="rect">
            <a:avLst/>
          </a:prstGeom>
        </p:spPr>
      </p:pic>
      <p:pic>
        <p:nvPicPr>
          <p:cNvPr id="20" name="Рисунок 19"/>
          <p:cNvPicPr>
            <a:picLocks noChangeAspect="1"/>
          </p:cNvPicPr>
          <p:nvPr/>
        </p:nvPicPr>
        <p:blipFill>
          <a:blip r:embed="rId13" cstate="print"/>
          <a:stretch>
            <a:fillRect/>
          </a:stretch>
        </p:blipFill>
        <p:spPr>
          <a:xfrm>
            <a:off x="1911961" y="6096073"/>
            <a:ext cx="313687" cy="313687"/>
          </a:xfrm>
          <a:prstGeom prst="rect">
            <a:avLst/>
          </a:prstGeom>
        </p:spPr>
      </p:pic>
      <p:pic>
        <p:nvPicPr>
          <p:cNvPr id="21" name="Рисунок 20"/>
          <p:cNvPicPr>
            <a:picLocks noChangeAspect="1"/>
          </p:cNvPicPr>
          <p:nvPr/>
        </p:nvPicPr>
        <p:blipFill rotWithShape="1">
          <a:blip r:embed="rId14" cstate="print"/>
          <a:srcRect r="68656"/>
          <a:stretch/>
        </p:blipFill>
        <p:spPr>
          <a:xfrm>
            <a:off x="2331617" y="4270900"/>
            <a:ext cx="522946" cy="491887"/>
          </a:xfrm>
          <a:prstGeom prst="rect">
            <a:avLst/>
          </a:prstGeom>
        </p:spPr>
      </p:pic>
    </p:spTree>
    <p:extLst>
      <p:ext uri="{BB962C8B-B14F-4D97-AF65-F5344CB8AC3E}">
        <p14:creationId xmlns:p14="http://schemas.microsoft.com/office/powerpoint/2010/main" xmlns="" val="281862271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691</TotalTime>
  <Words>557</Words>
  <Application>Microsoft Office PowerPoint</Application>
  <PresentationFormat>Экран (4:3)</PresentationFormat>
  <Paragraphs>79</Paragraphs>
  <Slides>17</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Olga</dc:creator>
  <cp:lastModifiedBy>GMR</cp:lastModifiedBy>
  <cp:revision>30</cp:revision>
  <dcterms:created xsi:type="dcterms:W3CDTF">2025-12-10T17:33:50Z</dcterms:created>
  <dcterms:modified xsi:type="dcterms:W3CDTF">2026-03-20T10:32:31Z</dcterms:modified>
</cp:coreProperties>
</file>