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63" r:id="rId4"/>
    <p:sldId id="264" r:id="rId5"/>
    <p:sldId id="265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FA61BA-4B82-200D-BFB3-86186D3B8E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C800BDA-E70F-CA6D-0F32-D881D23B22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4DD3A0-6FE5-7898-C244-39AF142EF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09590C-0500-9757-BEB1-774D5137A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3C1DD6-87FE-D5BD-E7D9-D5A3817C3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570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A70B54-4E0E-CD9A-7AC8-39C7073EF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2C3642-CBD5-7A1F-C020-029727539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3193E7-40EC-6861-C05D-840822461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292E56-AB0E-9CD3-B5A3-71738399A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3F1F34-B0CD-9087-D9B2-25F240450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375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B8EE78-D71E-A8F0-A942-3F626356D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F00CEA-9DF5-EE98-1359-3CE5DD87E0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5C8C65D-E5DD-1360-0756-7E87B898C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9C27BC-6B2B-B363-2CA5-823FB2749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EA2BDC-A6A3-685E-61A3-B81104E06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902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4C43DD-0D12-55FA-7E6B-5B0923B1C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EA0D54-A90D-1363-E32E-3033D26F7F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8A55657-AB0F-A23E-D879-538F7969CA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B00FAB2-C978-CB1C-CB15-478884C0A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10314C6-D9EE-89C5-F704-93CADC7C0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CF0508C-D63B-039D-908F-BD2C78323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62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BCA0EB-4425-5325-57C3-740AD51A6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33E3D96-0238-C589-1A51-7194A10F79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02CC049-B4CC-0C25-6CAA-35C9AF373C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156F8FA-B476-1AC2-396A-0A42C625ED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DE6EAC7-8D3F-0D21-9631-CAC3E42B9C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855DA8F-6543-BEC6-35A4-6AF1F079D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705CF90-56C1-465C-2147-20A273DB2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8F9A6B7-7E4C-41A5-6EF8-A9ECBB0E0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106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5F9DCE-E6B9-E074-FCA5-409C7F188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D8F7715-15F7-479E-F919-F2EC386CC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870EC3B-109C-B4F6-B3AF-176A8CAC9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D553328-4696-D197-43F2-42A9D2AFE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53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01D80D5-BEF8-8706-BB4B-994317FCE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DB899EC-D6A9-9544-B97F-0396AB97B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82792FB-DE2B-CA8A-1296-C7A05A72C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52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F5DA60-5510-CA90-4DEE-5B45A4C12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717F90-EF9B-1EE4-50EA-9ABBE63C58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6DB4274-6128-3110-E2C9-6F3FCF0C55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ED92CA-F3D9-489A-9E79-1441B8DAC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72C1E81-E904-EE2E-28C5-0D8981915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C1708FC-EBE7-2C96-FCE3-97C882F00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46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B69AF6-E880-DC4E-EDB7-05E7CB580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2552678-2FC5-0CF7-A75B-702D9FD98B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1AFCF33-9C80-185C-5165-A13E822405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7763C79-D265-E288-3496-4FEB5CA1B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D96A461-1648-902F-5526-09DAD0115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D1F77D4-D9B8-86C0-3492-F4BE1B1D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014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5AD098-E74C-3D47-0AC6-5CD66425C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74BFD32-E7F8-8A69-5DA3-B20A291C34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0098BB-0FA1-4D33-96C1-EE105E601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D49497-670D-004E-FB8F-DF6E72E6D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83E4A0-60B0-B562-39A8-70B44AADC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341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8F871EE-EFA1-7E89-14D0-8A01C69D8F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4D51E83-7BA5-EA7B-D1B8-23AF1AC378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5FB7B81-D10B-1205-9349-06A33BD4A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4E2187-42E4-CA52-5CCA-18753888A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F7D38C-28CE-56ED-62D7-C78E96A3B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221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4AA1F5-DF42-1E9C-E08E-F216B3A47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37C8EED-6F88-302F-0A51-12B346767C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C10D10-74FC-3DA2-D97C-5D41B6B71B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6B57ED-CD88-4C76-A700-7CC218524D4E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CAB6D8-67D2-E6FD-EF66-8125FC5B82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380D50-8818-E8B1-BA3A-24BA7C9EAF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BF92CF-38E4-4CA1-8141-19B63DB1E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182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2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6D0BA17-5126-C42D-4F50-C760E8D302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72" y="170962"/>
            <a:ext cx="1366690" cy="129197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A329793-129E-B115-407F-3ADC5D2540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44535" y="164045"/>
            <a:ext cx="1451250" cy="129197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66F99C-066F-7995-7198-410309DAF5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3072" y="164045"/>
            <a:ext cx="1476411" cy="129197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39143B-6565-1F19-F6B9-EBABFE50EE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8415" y="164045"/>
            <a:ext cx="1601137" cy="129197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7EC78CA-4982-2129-F774-90BBF9CC1B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8484" y="164044"/>
            <a:ext cx="1601137" cy="12919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F3A4F0-0747-24CC-A9DF-9BA9183812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572" y="1660658"/>
            <a:ext cx="1451250" cy="125077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4CDD3C4-6896-28C8-350A-75B17B740E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53649" y="1660461"/>
            <a:ext cx="1459761" cy="123493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B95099D-8BEC-0E9E-91CD-9965EB6A6D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38351" y="1711386"/>
            <a:ext cx="1581408" cy="133784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DCF5EA2-26FA-84B5-459A-772849F60A4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418622" y="164044"/>
            <a:ext cx="1601137" cy="129889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A32F624-1F37-21CB-0E15-B9544C973FB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08553" y="164044"/>
            <a:ext cx="1601137" cy="129197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AF28F33-9857-ECC2-B137-58C24EB187F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121" y="3093117"/>
            <a:ext cx="1868531" cy="186702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A26B41D-1453-6CBC-EC3C-1D10E5B39D3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161519" y="3099833"/>
            <a:ext cx="1868532" cy="186702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2AF42B9-CB27-8CA9-705C-36054BBBC66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319211" y="1711386"/>
            <a:ext cx="1868532" cy="186702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529B891-EAF7-405F-174F-0733245939F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93610" y="1672558"/>
            <a:ext cx="1868532" cy="186702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0067F59-2098-AB98-D240-26D3D1B8AA6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156249" y="3721289"/>
            <a:ext cx="1868531" cy="186702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43ABF2A-4CEE-D56C-1144-9E6DFA99FAA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384716" y="1655511"/>
            <a:ext cx="1903396" cy="1901863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E96B7DC-D8EC-B2E6-7F71-F88423919E1A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140562" y="3703870"/>
            <a:ext cx="1903396" cy="190186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71E7943-D81D-0805-DE38-F6E8D3784395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161949" y="3721289"/>
            <a:ext cx="1868532" cy="1867027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4C26801-E99C-2131-7468-C557EA21359B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189333" y="3721289"/>
            <a:ext cx="1868531" cy="186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007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0B989F1-915C-0274-9170-D9C74D308B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237" y="0"/>
            <a:ext cx="686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215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0D4008C-B85B-FB7C-A314-07542069F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237" y="0"/>
            <a:ext cx="686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42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0244754-5489-5CE9-660A-B9F466F91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237" y="0"/>
            <a:ext cx="686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639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D5E0F09-ADD6-FBD0-C403-530D48BD7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237" y="0"/>
            <a:ext cx="686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88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54A9B1B-6453-F9B6-A00E-D519E6797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313" y="0"/>
            <a:ext cx="7273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646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C42F62D-E269-93CA-16C3-AB3E1C6C4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237" y="0"/>
            <a:ext cx="686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907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A6B4F3C-4019-0D39-441C-4C0D331A21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237" y="0"/>
            <a:ext cx="686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315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ABA74CA-A35E-08D0-FAAC-900F8BF4C0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237" y="0"/>
            <a:ext cx="686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152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8FC3BB-2B81-EDD7-3FB0-A362AC4B6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237" y="0"/>
            <a:ext cx="686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240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Office PowerPoint</Application>
  <PresentationFormat>Широкоэкранный</PresentationFormat>
  <Paragraphs>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Дима Пославский</dc:creator>
  <cp:lastModifiedBy>Дима Пославский</cp:lastModifiedBy>
  <cp:revision>1</cp:revision>
  <dcterms:created xsi:type="dcterms:W3CDTF">2024-12-09T19:33:08Z</dcterms:created>
  <dcterms:modified xsi:type="dcterms:W3CDTF">2024-12-09T19:53:52Z</dcterms:modified>
</cp:coreProperties>
</file>