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2" r:id="rId7"/>
    <p:sldId id="282" r:id="rId8"/>
    <p:sldId id="286" r:id="rId9"/>
    <p:sldId id="285" r:id="rId10"/>
    <p:sldId id="263" r:id="rId11"/>
    <p:sldId id="266" r:id="rId12"/>
    <p:sldId id="267" r:id="rId13"/>
    <p:sldId id="271" r:id="rId14"/>
    <p:sldId id="272" r:id="rId15"/>
    <p:sldId id="278" r:id="rId16"/>
    <p:sldId id="269" r:id="rId17"/>
    <p:sldId id="268" r:id="rId18"/>
    <p:sldId id="280" r:id="rId19"/>
    <p:sldId id="270" r:id="rId20"/>
    <p:sldId id="273" r:id="rId21"/>
    <p:sldId id="276" r:id="rId22"/>
    <p:sldId id="281" r:id="rId23"/>
    <p:sldId id="277" r:id="rId24"/>
    <p:sldId id="287" r:id="rId25"/>
    <p:sldId id="284" r:id="rId26"/>
    <p:sldId id="275" r:id="rId27"/>
    <p:sldId id="279" r:id="rId28"/>
    <p:sldId id="264" r:id="rId29"/>
    <p:sldId id="290" r:id="rId30"/>
    <p:sldId id="265" r:id="rId31"/>
    <p:sldId id="261" r:id="rId32"/>
    <p:sldId id="274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287" autoAdjust="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96D9C-7A00-4E3B-BD55-97E18E0509A2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DA8C37-A6A3-4D51-AACB-00332C7840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824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DA8C37-A6A3-4D51-AACB-00332C78405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571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042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639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2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310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899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70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67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535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175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125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07911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187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92892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5648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3085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626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E89EF-1243-4DE4-B9BC-67AEDB804CB5}" type="datetimeFigureOut">
              <a:rPr lang="ru-RU" smtClean="0"/>
              <a:t>31.01.2022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8B57F91-F55E-4529-B1B3-AEEC0373F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016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71948" y="250723"/>
            <a:ext cx="11105536" cy="5840361"/>
          </a:xfrm>
        </p:spPr>
        <p:txBody>
          <a:bodyPr/>
          <a:lstStyle/>
          <a:p>
            <a:pPr marL="27432" lvl="0" algn="ctr" defTabSz="914400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МИНИСТЕРСТВО ОБРАЗОВАНИЯ И НАУКИ АЛТАЙСКОГО КРАЯ </a:t>
            </a:r>
            <a:b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Краевое государственное бюджетное профессиональное образовательное учреждение</a:t>
            </a:r>
            <a:b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err="1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Рубцовский</a:t>
            </a:r>
            <a: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аграрно-промышленный техникум»</a:t>
            </a:r>
            <a:b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Презентация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: Из опыта работы студенческого экологического клуба «</a:t>
            </a:r>
            <a:r>
              <a:rPr lang="ru-RU" sz="2400" b="1" dirty="0" err="1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ЮнЭк</a:t>
            </a:r>
            <a:r>
              <a:rPr lang="ru-RU" sz="24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br>
              <a:rPr lang="ru-RU" sz="24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Выполнили: </a:t>
            </a:r>
            <a:r>
              <a:rPr lang="ru-RU" sz="1800" b="1" dirty="0" err="1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Шилина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Оксана Михайловна, 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руководитель </a:t>
            </a:r>
            <a:r>
              <a:rPr lang="ru-RU" sz="1800" b="1" dirty="0" err="1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экоклуба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«</a:t>
            </a:r>
            <a:r>
              <a:rPr lang="ru-RU" sz="1800" b="1" dirty="0" err="1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ЮнЭк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»</a:t>
            </a:r>
            <a:r>
              <a:rPr lang="ru-RU" sz="1800" b="1" dirty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800" b="1" dirty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Янпольская Анастасия Михайловна, активистка 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ru-RU" sz="1800" b="1" dirty="0" err="1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экоклуба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«</a:t>
            </a:r>
            <a:r>
              <a:rPr lang="ru-RU" sz="1800" b="1" dirty="0" err="1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ЮнЭк</a:t>
            </a:r>
            <a:r>
              <a:rPr lang="ru-RU" sz="18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»</a:t>
            </a:r>
            <a:r>
              <a:rPr lang="ru-RU" sz="1800" b="1" dirty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800" b="1" dirty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800" b="1" dirty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800" b="1" dirty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b="1" dirty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1400" b="1" dirty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1400" b="1" dirty="0" smtClean="0">
                <a:ln w="50800"/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2022</a:t>
            </a:r>
            <a:r>
              <a:rPr lang="ru-RU" sz="1400" b="1" dirty="0">
                <a:ln w="50800"/>
                <a:solidFill>
                  <a:srgbClr val="4F271C"/>
                </a:solidFill>
                <a:latin typeface="Corbel" panose="020B0503020204020204" pitchFamily="34" charset="0"/>
                <a:ea typeface="+mn-ea"/>
                <a:cs typeface="+mn-cs"/>
              </a:rPr>
              <a:t/>
            </a:r>
            <a:br>
              <a:rPr lang="ru-RU" sz="1400" b="1" dirty="0">
                <a:ln w="50800"/>
                <a:solidFill>
                  <a:srgbClr val="4F271C"/>
                </a:solidFill>
                <a:latin typeface="Corbel" panose="020B0503020204020204" pitchFamily="34" charset="0"/>
                <a:ea typeface="+mn-ea"/>
                <a:cs typeface="+mn-cs"/>
              </a:rPr>
            </a:br>
            <a:endParaRPr lang="ru-RU" sz="14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71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38150" y="95005"/>
            <a:ext cx="8728363" cy="1687646"/>
          </a:xfrm>
        </p:spPr>
        <p:txBody>
          <a:bodyPr/>
          <a:lstStyle/>
          <a:p>
            <a:pPr algn="ctr"/>
            <a:r>
              <a:rPr lang="ru-RU" dirty="0"/>
              <a:t> 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направлениями деятельности клуба являются: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5014" y="2137557"/>
            <a:ext cx="9524010" cy="4108863"/>
          </a:xfrm>
        </p:spPr>
        <p:txBody>
          <a:bodyPr>
            <a:noAutofit/>
          </a:bodyPr>
          <a:lstStyle/>
          <a:p>
            <a:pPr algn="just"/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деятельность участников клуба по изучению проблем экологии;</a:t>
            </a:r>
          </a:p>
          <a:p>
            <a:pPr algn="just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-просветительская деятельность среди обучающихся техникума, учащихся школ, местного населения;</a:t>
            </a:r>
          </a:p>
          <a:p>
            <a:pPr algn="just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-практическая деятельность по благоустройству и озеленению территории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техникума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32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4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133" y="356260"/>
            <a:ext cx="9334005" cy="157414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Основанием для инициации проекта послужили документы: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930401"/>
            <a:ext cx="10141526" cy="4577278"/>
          </a:xfrm>
        </p:spPr>
        <p:txBody>
          <a:bodyPr>
            <a:normAutofit fontScale="55000" lnSpcReduction="20000"/>
          </a:bodyPr>
          <a:lstStyle/>
          <a:p>
            <a:pPr algn="just"/>
            <a:r>
              <a:rPr lang="ru-RU" sz="51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51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5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Федеральный </a:t>
            </a:r>
            <a:r>
              <a:rPr lang="ru-RU" sz="5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 от 29.12.2012г №273-ФЗ «Об образовании в Российской Федерации»;</a:t>
            </a:r>
          </a:p>
          <a:p>
            <a:pPr algn="just"/>
            <a:r>
              <a:rPr lang="ru-RU" sz="5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5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Национальный </a:t>
            </a:r>
            <a:r>
              <a:rPr lang="ru-RU" sz="5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«Экология», утвержденный президиумом Совета при Президенте РФ по стратегическому развитию и национальным проектам 24.12.2018г №16;</a:t>
            </a:r>
          </a:p>
          <a:p>
            <a:pPr algn="just"/>
            <a:r>
              <a:rPr lang="ru-RU" sz="5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5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Федеральный </a:t>
            </a:r>
            <a:r>
              <a:rPr lang="ru-RU" sz="5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«Социальная активность» национального проекта «Развитие образования», утвержденный президиумом Совета при Президенте РФ по стратегическому развитию и национальным проектам 24.12.2018г №</a:t>
            </a:r>
            <a:r>
              <a:rPr lang="ru-RU" sz="5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5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255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0010" y="2160589"/>
            <a:ext cx="11433448" cy="3880773"/>
          </a:xfrm>
        </p:spPr>
        <p:txBody>
          <a:bodyPr/>
          <a:lstStyle/>
          <a:p>
            <a:pPr algn="just"/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Организовать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2023 году работу центра формирования экологической грамотности и экологически-ответственного поведения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453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09" y="2160589"/>
            <a:ext cx="11720178" cy="388077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1.Создать систему мониторинга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сформированности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экологической грамотности у обучающихся;</a:t>
            </a:r>
          </a:p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2.Организовать работу клуба экологической направленности;</a:t>
            </a:r>
          </a:p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3.Провести работу по популяризации экологически-ответственного поведения среди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08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68712"/>
            <a:ext cx="11047634" cy="122411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Активисты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ЮнЭк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принимают активное участие в различных конкурсах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230" y="4100051"/>
            <a:ext cx="2595376" cy="257665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257" y="1812483"/>
            <a:ext cx="2768271" cy="17679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3473" y="4100051"/>
            <a:ext cx="2160000" cy="25874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79"/>
          <a:stretch/>
        </p:blipFill>
        <p:spPr>
          <a:xfrm>
            <a:off x="3289229" y="1812483"/>
            <a:ext cx="2366081" cy="19188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3473" y="1812483"/>
            <a:ext cx="2160000" cy="19188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257" y="3731340"/>
            <a:ext cx="2768270" cy="287702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4262283"/>
            <a:ext cx="2156950" cy="23460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1814052"/>
            <a:ext cx="2047032" cy="191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32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50723"/>
            <a:ext cx="12192000" cy="167967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Награждение активистов студенческого экологического клуба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ЮнЭк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84" r="-668" b="32809"/>
          <a:stretch/>
        </p:blipFill>
        <p:spPr>
          <a:xfrm>
            <a:off x="2374490" y="2123768"/>
            <a:ext cx="6238568" cy="4365521"/>
          </a:xfrm>
        </p:spPr>
      </p:pic>
    </p:spTree>
    <p:extLst>
      <p:ext uri="{BB962C8B-B14F-4D97-AF65-F5344CB8AC3E}">
        <p14:creationId xmlns:p14="http://schemas.microsoft.com/office/powerpoint/2010/main" val="349321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767414" cy="87998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Всероссийский экологический марафон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374" y="1489587"/>
            <a:ext cx="4984956" cy="5161936"/>
          </a:xfrm>
        </p:spPr>
      </p:pic>
    </p:spTree>
    <p:extLst>
      <p:ext uri="{BB962C8B-B14F-4D97-AF65-F5344CB8AC3E}">
        <p14:creationId xmlns:p14="http://schemas.microsoft.com/office/powerpoint/2010/main" val="245448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162232"/>
            <a:ext cx="11327853" cy="117987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Активисты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ЮнЭк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принимали участие в конкурсе профессионалов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WORLDSKILLS Russia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Алтайского края 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523" y="1504335"/>
            <a:ext cx="8023122" cy="4984955"/>
          </a:xfrm>
        </p:spPr>
      </p:pic>
    </p:spTree>
    <p:extLst>
      <p:ext uri="{BB962C8B-B14F-4D97-AF65-F5344CB8AC3E}">
        <p14:creationId xmlns:p14="http://schemas.microsoft.com/office/powerpoint/2010/main" val="95821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974" y="353961"/>
            <a:ext cx="11956026" cy="178455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 апреля 2021 года состоялся круглый стол к 35-летию со дня крупнейшей техногенной катастрофы: 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«Чернобыль: выжженная земля. Взгляд из 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XXI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века»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302" y="2507226"/>
            <a:ext cx="4793227" cy="435077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884" y="2344994"/>
            <a:ext cx="4616244" cy="451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15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885401" cy="865239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в городской библиотеке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265" y="1637071"/>
            <a:ext cx="7536425" cy="4951096"/>
          </a:xfrm>
        </p:spPr>
      </p:pic>
    </p:spTree>
    <p:extLst>
      <p:ext uri="{BB962C8B-B14F-4D97-AF65-F5344CB8AC3E}">
        <p14:creationId xmlns:p14="http://schemas.microsoft.com/office/powerpoint/2010/main" val="155866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413453" cy="108646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о природе родного края в библиотеке техникума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038" y="1930400"/>
            <a:ext cx="8111613" cy="4759534"/>
          </a:xfrm>
        </p:spPr>
      </p:pic>
    </p:spTree>
    <p:extLst>
      <p:ext uri="{BB962C8B-B14F-4D97-AF65-F5344CB8AC3E}">
        <p14:creationId xmlns:p14="http://schemas.microsoft.com/office/powerpoint/2010/main" val="62373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019" y="988142"/>
            <a:ext cx="7300452" cy="5293805"/>
          </a:xfrm>
        </p:spPr>
      </p:pic>
    </p:spTree>
    <p:extLst>
      <p:ext uri="{BB962C8B-B14F-4D97-AF65-F5344CB8AC3E}">
        <p14:creationId xmlns:p14="http://schemas.microsoft.com/office/powerpoint/2010/main" val="54615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175" y="609600"/>
            <a:ext cx="5368412" cy="6052457"/>
          </a:xfrm>
        </p:spPr>
      </p:pic>
    </p:spTree>
    <p:extLst>
      <p:ext uri="{BB962C8B-B14F-4D97-AF65-F5344CB8AC3E}">
        <p14:creationId xmlns:p14="http://schemas.microsoft.com/office/powerpoint/2010/main" val="75473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235974"/>
            <a:ext cx="12078928" cy="135685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литературой по экологии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54" y="1930400"/>
            <a:ext cx="5235676" cy="4780116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084" y="1930400"/>
            <a:ext cx="5589638" cy="4780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0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339213"/>
            <a:ext cx="12192000" cy="103238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Обсуждение одного из номеров газеты «Природа Алтая»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018" y="1474839"/>
            <a:ext cx="7164984" cy="4911213"/>
          </a:xfrm>
        </p:spPr>
      </p:pic>
    </p:spTree>
    <p:extLst>
      <p:ext uri="{BB962C8B-B14F-4D97-AF65-F5344CB8AC3E}">
        <p14:creationId xmlns:p14="http://schemas.microsoft.com/office/powerpoint/2010/main" val="181243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09600"/>
            <a:ext cx="5324168" cy="13208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Всемирный День снега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4890" y="280219"/>
            <a:ext cx="5884607" cy="6577781"/>
          </a:xfrm>
        </p:spPr>
      </p:pic>
    </p:spTree>
    <p:extLst>
      <p:ext uri="{BB962C8B-B14F-4D97-AF65-F5344CB8AC3E}">
        <p14:creationId xmlns:p14="http://schemas.microsoft.com/office/powerpoint/2010/main" val="65566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1136124" cy="77674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пословиц к Международному дню снега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632" y="1548581"/>
            <a:ext cx="5220929" cy="5309419"/>
          </a:xfrm>
        </p:spPr>
      </p:pic>
    </p:spTree>
    <p:extLst>
      <p:ext uri="{BB962C8B-B14F-4D97-AF65-F5344CB8AC3E}">
        <p14:creationId xmlns:p14="http://schemas.microsoft.com/office/powerpoint/2010/main" val="134509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327853" cy="791497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мая –Всемирный День без табака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367" y="1622323"/>
            <a:ext cx="5383161" cy="4944732"/>
          </a:xfrm>
        </p:spPr>
      </p:pic>
    </p:spTree>
    <p:extLst>
      <p:ext uri="{BB962C8B-B14F-4D97-AF65-F5344CB8AC3E}">
        <p14:creationId xmlns:p14="http://schemas.microsoft.com/office/powerpoint/2010/main" val="6376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987" y="117988"/>
            <a:ext cx="11724968" cy="122411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Рубцовского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аграрно-промышленного техникума за здоровый образ жизни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689" y="1342105"/>
            <a:ext cx="5530645" cy="5515896"/>
          </a:xfrm>
        </p:spPr>
      </p:pic>
    </p:spTree>
    <p:extLst>
      <p:ext uri="{BB962C8B-B14F-4D97-AF65-F5344CB8AC3E}">
        <p14:creationId xmlns:p14="http://schemas.microsoft.com/office/powerpoint/2010/main" val="359620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303" y="1445342"/>
            <a:ext cx="7152968" cy="5191432"/>
          </a:xfrm>
        </p:spPr>
      </p:pic>
    </p:spTree>
    <p:extLst>
      <p:ext uri="{BB962C8B-B14F-4D97-AF65-F5344CB8AC3E}">
        <p14:creationId xmlns:p14="http://schemas.microsoft.com/office/powerpoint/2010/main" val="76354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006" y="1799302"/>
            <a:ext cx="6636775" cy="4675239"/>
          </a:xfrm>
        </p:spPr>
      </p:pic>
    </p:spTree>
    <p:extLst>
      <p:ext uri="{BB962C8B-B14F-4D97-AF65-F5344CB8AC3E}">
        <p14:creationId xmlns:p14="http://schemas.microsoft.com/office/powerpoint/2010/main" val="113677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452" y="1607573"/>
            <a:ext cx="6091083" cy="5073445"/>
          </a:xfrm>
        </p:spPr>
      </p:pic>
    </p:spTree>
    <p:extLst>
      <p:ext uri="{BB962C8B-B14F-4D97-AF65-F5344CB8AC3E}">
        <p14:creationId xmlns:p14="http://schemas.microsoft.com/office/powerpoint/2010/main" val="423790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781" y="1120877"/>
            <a:ext cx="6872748" cy="5043949"/>
          </a:xfrm>
        </p:spPr>
      </p:pic>
    </p:spTree>
    <p:extLst>
      <p:ext uri="{BB962C8B-B14F-4D97-AF65-F5344CB8AC3E}">
        <p14:creationId xmlns:p14="http://schemas.microsoft.com/office/powerpoint/2010/main" val="412084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106627" cy="90948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плакатов к Международному дню без табака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1930400"/>
            <a:ext cx="4896465" cy="4603135"/>
          </a:xfrm>
        </p:spPr>
      </p:pic>
    </p:spTree>
    <p:extLst>
      <p:ext uri="{BB962C8B-B14F-4D97-AF65-F5344CB8AC3E}">
        <p14:creationId xmlns:p14="http://schemas.microsoft.com/office/powerpoint/2010/main" val="394476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018137" cy="13208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эссе на тему: «Такие разные животные»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968" y="1607574"/>
            <a:ext cx="5648632" cy="4866968"/>
          </a:xfrm>
        </p:spPr>
      </p:pic>
    </p:spTree>
    <p:extLst>
      <p:ext uri="{BB962C8B-B14F-4D97-AF65-F5344CB8AC3E}">
        <p14:creationId xmlns:p14="http://schemas.microsoft.com/office/powerpoint/2010/main" val="290186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735" y="609600"/>
            <a:ext cx="12059265" cy="85049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декабря – международный день прав животных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761" y="1460090"/>
            <a:ext cx="7138220" cy="5294671"/>
          </a:xfrm>
        </p:spPr>
      </p:pic>
    </p:spTree>
    <p:extLst>
      <p:ext uri="{BB962C8B-B14F-4D97-AF65-F5344CB8AC3E}">
        <p14:creationId xmlns:p14="http://schemas.microsoft.com/office/powerpoint/2010/main" val="279546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081" y="609599"/>
            <a:ext cx="11615125" cy="1086465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абота по выращиванию цветов и саженцев трудоемкая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81" y="4483510"/>
            <a:ext cx="2528310" cy="22616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223" y="3616036"/>
            <a:ext cx="2431473" cy="32419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321" y="4100975"/>
            <a:ext cx="3974834" cy="2981126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239" y="1696064"/>
            <a:ext cx="11724967" cy="5386037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220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401595" cy="13208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работы порадовали студентов и </a:t>
            </a:r>
            <a:b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 Рубцовска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697" y="2227006"/>
            <a:ext cx="4286402" cy="4630994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098" y="2227006"/>
            <a:ext cx="4169901" cy="46309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27006"/>
            <a:ext cx="3735697" cy="4630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12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968" y="0"/>
            <a:ext cx="11897032" cy="246298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году, в год науки и технологий, Алтайский край организовал молодежный форум «Алтай» в тринадцатый раз. АТР проходил  с 30 мая по 5 июня в парк-отеле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Ая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1500 участников работали на 10 площадках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742" y="2462981"/>
            <a:ext cx="7447936" cy="4159045"/>
          </a:xfrm>
        </p:spPr>
      </p:pic>
    </p:spTree>
    <p:extLst>
      <p:ext uri="{BB962C8B-B14F-4D97-AF65-F5344CB8AC3E}">
        <p14:creationId xmlns:p14="http://schemas.microsoft.com/office/powerpoint/2010/main" val="32016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265472"/>
            <a:ext cx="12192000" cy="122411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ЮнЭк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– Колмогорова Валентина, студентка 4 курса специальности 35.02.05 «Агрономия», участница АТР 2021 года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23" y="1651818"/>
            <a:ext cx="4277032" cy="47047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355" y="1651818"/>
            <a:ext cx="4247535" cy="470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11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11032885" cy="1320800"/>
          </a:xfrm>
        </p:spPr>
        <p:txBody>
          <a:bodyPr/>
          <a:lstStyle/>
          <a:p>
            <a:pPr algn="ctr"/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Фотооткрытка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Новым 2022 годом от активистов «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ЮнЭк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»: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574" y="2344994"/>
            <a:ext cx="4660491" cy="4317063"/>
          </a:xfrm>
        </p:spPr>
      </p:pic>
    </p:spTree>
    <p:extLst>
      <p:ext uri="{BB962C8B-B14F-4D97-AF65-F5344CB8AC3E}">
        <p14:creationId xmlns:p14="http://schemas.microsoft.com/office/powerpoint/2010/main" val="176613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173</TotalTime>
  <Words>368</Words>
  <Application>Microsoft Office PowerPoint</Application>
  <PresentationFormat>Широкоэкранный</PresentationFormat>
  <Paragraphs>37</Paragraphs>
  <Slides>32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9" baseType="lpstr">
      <vt:lpstr>Arial</vt:lpstr>
      <vt:lpstr>Calibri</vt:lpstr>
      <vt:lpstr>Corbel</vt:lpstr>
      <vt:lpstr>Times New Roman</vt:lpstr>
      <vt:lpstr>Trebuchet MS</vt:lpstr>
      <vt:lpstr>Wingdings 3</vt:lpstr>
      <vt:lpstr>Аспект</vt:lpstr>
      <vt:lpstr>МИНИСТЕРСТВО ОБРАЗОВАНИЯ И НАУКИ АЛТАЙСКОГО КРАЯ  Краевое государственное бюджетное профессиональное образовательное учреждение «Рубцовский аграрно-промышленный техникум»     Презентация   на тему : Из опыта работы студенческого экологического клуба «ЮнЭк»   Выполнили: Шилина Оксана Михайловна, руководитель экоклуба «ЮнЭк» Янпольская Анастасия Михайловна, активистка  экоклуба «ЮнЭк»   2022 </vt:lpstr>
      <vt:lpstr> Основными направлениями деятельности клуба являются:</vt:lpstr>
      <vt:lpstr>Основанием для инициации проекта послужили документы: </vt:lpstr>
      <vt:lpstr>Цель проекта: </vt:lpstr>
      <vt:lpstr>Задачи проекта: </vt:lpstr>
      <vt:lpstr>Активисты «ЮнЭк» принимают активное участие в различных конкурсах</vt:lpstr>
      <vt:lpstr>Награждение активистов студенческого экологического клуба «ЮнЭк» </vt:lpstr>
      <vt:lpstr>Всероссийский экологический марафон</vt:lpstr>
      <vt:lpstr>Активисты «ЮнЭк» принимали участие в конкурсе профессионалов WORLDSKILLS Russia Алтайского края  </vt:lpstr>
      <vt:lpstr>26 апреля 2021 года состоялся круглый стол к 35-летию со дня крупнейшей техногенной катастрофы:  «Чернобыль: выжженная земля. Взгляд из XXI века»</vt:lpstr>
      <vt:lpstr>Мероприятия в городской библиотеке</vt:lpstr>
      <vt:lpstr>Беседы о природе родного края в библиотеке техникума</vt:lpstr>
      <vt:lpstr>Презентация PowerPoint</vt:lpstr>
      <vt:lpstr>Презентация PowerPoint</vt:lpstr>
      <vt:lpstr>Знакомство с литературой по экологии</vt:lpstr>
      <vt:lpstr>Обсуждение одного из номеров газеты «Природа Алтая»</vt:lpstr>
      <vt:lpstr>Всемирный День снега</vt:lpstr>
      <vt:lpstr>Конкурс пословиц к Международному дню снега</vt:lpstr>
      <vt:lpstr>31 мая –Всемирный День без табака</vt:lpstr>
      <vt:lpstr>Студенты Рубцовского аграрно-промышленного техникума за здоровый образ жизни</vt:lpstr>
      <vt:lpstr>Презентация PowerPoint</vt:lpstr>
      <vt:lpstr>Презентация PowerPoint</vt:lpstr>
      <vt:lpstr>Презентация PowerPoint</vt:lpstr>
      <vt:lpstr>Презентация PowerPoint</vt:lpstr>
      <vt:lpstr>Конкурс плакатов к Международному дню без табака</vt:lpstr>
      <vt:lpstr>Конкурс эссе на тему: «Такие разные животные»</vt:lpstr>
      <vt:lpstr>10 декабря – международный день прав животных</vt:lpstr>
      <vt:lpstr>Работа по выращиванию цветов и саженцев трудоемкая </vt:lpstr>
      <vt:lpstr>Результаты работы порадовали студентов и  жителей Рубцовска </vt:lpstr>
      <vt:lpstr>В 2021 году, в год науки и технологий, Алтайский край организовал молодежный форум «Алтай» в тринадцатый раз. АТР проходил  с 30 мая по 5 июня в парк-отеле «Ая». 1500 участников работали на 10 площадках</vt:lpstr>
      <vt:lpstr>Председатель «ЮнЭк» – Колмогорова Валентина, студентка 4 курса специальности 35.02.05 «Агрономия», участница АТР 2021 года</vt:lpstr>
      <vt:lpstr>Фотооткрытка с Новым 2022 годом от активистов «ЮнЭк»: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Виктор</cp:lastModifiedBy>
  <cp:revision>58</cp:revision>
  <dcterms:created xsi:type="dcterms:W3CDTF">2022-01-24T02:50:22Z</dcterms:created>
  <dcterms:modified xsi:type="dcterms:W3CDTF">2022-01-31T12:03:33Z</dcterms:modified>
</cp:coreProperties>
</file>