
<file path=[Content_Types].xml><?xml version="1.0" encoding="utf-8"?>
<Types xmlns="http://schemas.openxmlformats.org/package/2006/content-types">
  <Default Extension="png" ContentType="image/png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71" r:id="rId4"/>
    <p:sldId id="258" r:id="rId5"/>
    <p:sldId id="259" r:id="rId6"/>
    <p:sldId id="260" r:id="rId7"/>
    <p:sldId id="273" r:id="rId8"/>
    <p:sldId id="274" r:id="rId9"/>
    <p:sldId id="262" r:id="rId10"/>
    <p:sldId id="263" r:id="rId11"/>
    <p:sldId id="264" r:id="rId12"/>
    <p:sldId id="265" r:id="rId13"/>
    <p:sldId id="272" r:id="rId14"/>
    <p:sldId id="275" r:id="rId15"/>
    <p:sldId id="267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0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300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2225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02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9710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892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50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4781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100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234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194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8594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B0FE1-C060-4BCE-87BC-7830012C47FA}" type="datetimeFigureOut">
              <a:rPr lang="ru-RU" smtClean="0"/>
              <a:t>01.09.2021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6191A-5B66-46DA-8091-63FF3F8C95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7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5" Type="http://schemas.openxmlformats.org/officeDocument/2006/relationships/image" Target="../media/image24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vatars.mds.yandex.net/get-pdb/1895114/0a193db9-9c0b-4da0-88b0-b9f69816e3f1/s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344400" cy="7077201"/>
          </a:xfrm>
          <a:prstGeom prst="rect">
            <a:avLst/>
          </a:prstGeom>
          <a:solidFill>
            <a:schemeClr val="accent6"/>
          </a:solidFill>
          <a:ex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33035" y="2037438"/>
            <a:ext cx="10199649" cy="1168207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b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Интересное путешествие»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330817" y="3730827"/>
            <a:ext cx="9144000" cy="1655762"/>
          </a:xfrm>
        </p:spPr>
        <p:txBody>
          <a:bodyPr>
            <a:normAutofit/>
          </a:bodyPr>
          <a:lstStyle/>
          <a:p>
            <a:pPr algn="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0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33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8782" y="1106997"/>
            <a:ext cx="10592941" cy="3749674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причины вымирания динозавров</a:t>
            </a:r>
            <a:b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 </a:t>
            </a:r>
            <a:br>
              <a:rPr lang="ru-RU" sz="4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700" dirty="0" smtClean="0">
                <a:solidFill>
                  <a:srgbClr val="33502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7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роанализировать существующие версии гибели динозавров</a:t>
            </a:r>
            <a:br>
              <a:rPr lang="ru-RU" sz="27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выдвинуть </a:t>
            </a:r>
            <a:r>
              <a:rPr lang="ru-RU" sz="27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гипотезу о существовании динозавров</a:t>
            </a:r>
            <a:r>
              <a:rPr lang="ru-RU" sz="27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57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493" y="0"/>
            <a:ext cx="123334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naukatehnika.com/files/journal/nauka/raznoe/Crystal_Palace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323" y="113706"/>
            <a:ext cx="4450930" cy="5535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15816" y="5763256"/>
            <a:ext cx="71892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Ричард Оуэн с собранным им скелетом птицы </a:t>
            </a:r>
            <a:r>
              <a:rPr lang="ru-RU" sz="24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моа</a:t>
            </a:r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62777" y="1328467"/>
            <a:ext cx="48825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Ричард Оуэн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знаменитейший </a:t>
            </a:r>
            <a:r>
              <a:rPr lang="ru-RU" sz="2400" dirty="0">
                <a:solidFill>
                  <a:srgbClr val="3A3A3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английский палеонтолог и биолог, внёс неоценимый вклад в науку, сейчас наиболее известен тем, что выделил динозавров в отдельный подотряд и предложил сам термин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32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492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myslide.ru/documents_2/325980a548a7c2181ed16e183c91b9a1/img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387272" cy="3290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myslide.ru/documents_2/325980a548a7c2181ed16e183c91b9a1/img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0545" y="4112420"/>
            <a:ext cx="3526847" cy="2645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im0-tub-ru.yandex.net/i?id=4d7d3cc5bef1fae0f0a5ca3bd5866628-l&amp;n=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09208"/>
            <a:ext cx="4041775" cy="246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im0-tub-ru.yandex.net/i?id=59cfda43d74cb1021fdb7bdcfc193a7e-l&amp;n=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727" y="0"/>
            <a:ext cx="3879273" cy="286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rf-smi.ru/uploads/posts/2015-05/1430919050_bc60d2f76aad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018" y="1388148"/>
            <a:ext cx="5241024" cy="380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20753" y="379509"/>
            <a:ext cx="38584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Виды динозавров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56525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492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ensum-club.pro/wp-content/uploads/2017/11/34758721-960x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494194"/>
            <a:ext cx="5500256" cy="366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krot.info/uploads/posts/2020-01/1579420415_4-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692" y="3011103"/>
            <a:ext cx="5461866" cy="364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44156" y="4600892"/>
            <a:ext cx="47470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Падение гигантского метеорита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959573" y="2096780"/>
            <a:ext cx="39841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Вулканическая активность</a:t>
            </a:r>
            <a:endParaRPr lang="ru-RU" sz="2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91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492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gdb.voanews.com/7E9DCCA7-2D27-46D4-AF81-F9555D3034CA_cx0_cy10_cw0_w1200_r1_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447" y="277091"/>
            <a:ext cx="5714229" cy="3214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www.ktk.kz/getimage/mainpagebig/10498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185" y="2645824"/>
            <a:ext cx="5628026" cy="3756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63663" y="4368903"/>
            <a:ext cx="44880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нахождение костей </a:t>
            </a: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динозавров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311420" y="1820995"/>
            <a:ext cx="30387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тправляют в музей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26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492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s://img.staticbg.com/thumb/water/oaupload/banggood/images/58/2B/f74f419b-a1e2-e2cb-cfa9-04786201daa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939" y="594057"/>
            <a:ext cx="5365631" cy="5362485"/>
          </a:xfrm>
          <a:prstGeom prst="round2DiagRect">
            <a:avLst>
              <a:gd name="adj1" fmla="val 16667"/>
              <a:gd name="adj2" fmla="val 8109"/>
            </a:avLst>
          </a:prstGeom>
          <a:ln w="53975" cap="sq">
            <a:solidFill>
              <a:srgbClr val="FC96E9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356839" y="2211763"/>
            <a:ext cx="4598210" cy="907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  и наблюдения 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«Растущее животное»</a:t>
            </a:r>
          </a:p>
        </p:txBody>
      </p:sp>
    </p:spTree>
    <p:extLst>
      <p:ext uri="{BB962C8B-B14F-4D97-AF65-F5344CB8AC3E}">
        <p14:creationId xmlns:p14="http://schemas.microsoft.com/office/powerpoint/2010/main" val="425090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492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s://sun9-35.userapi.com/c206620/v206620866/123a4/d69A3X-0wUw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32" t="8510" r="382" b="14833"/>
          <a:stretch/>
        </p:blipFill>
        <p:spPr bwMode="auto">
          <a:xfrm>
            <a:off x="2057401" y="2703605"/>
            <a:ext cx="2543175" cy="3419476"/>
          </a:xfrm>
          <a:prstGeom prst="round2DiagRect">
            <a:avLst>
              <a:gd name="adj1" fmla="val 16667"/>
              <a:gd name="adj2" fmla="val 0"/>
            </a:avLst>
          </a:prstGeom>
          <a:ln w="508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https://cdn2.static1-sima-land.com/items/2812427/2/700-nw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566" y="2518458"/>
            <a:ext cx="2624971" cy="3398237"/>
          </a:xfrm>
          <a:prstGeom prst="round2DiagRect">
            <a:avLst>
              <a:gd name="adj1" fmla="val 16667"/>
              <a:gd name="adj2" fmla="val 0"/>
            </a:avLst>
          </a:prstGeom>
          <a:ln w="50800" cap="sq">
            <a:solidFill>
              <a:schemeClr val="accent6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8316" y="131812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Узнай динозавра по силуэту», 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«Найди отличия»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09713" y="1200186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Настольная игра</a:t>
            </a:r>
          </a:p>
          <a:p>
            <a:pPr algn="ctr" fontAlgn="t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«Путешествие к динозаврам»</a:t>
            </a:r>
          </a:p>
        </p:txBody>
      </p:sp>
    </p:spTree>
    <p:extLst>
      <p:ext uri="{BB962C8B-B14F-4D97-AF65-F5344CB8AC3E}">
        <p14:creationId xmlns:p14="http://schemas.microsoft.com/office/powerpoint/2010/main" val="376295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492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550695" y="149646"/>
            <a:ext cx="5996538" cy="74750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животных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i.playground.ru/i/pix/2687216/imag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599" y="1262641"/>
            <a:ext cx="4899722" cy="34437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901713" y="4887217"/>
            <a:ext cx="17180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диплодок</a:t>
            </a:r>
          </a:p>
        </p:txBody>
      </p:sp>
      <p:pic>
        <p:nvPicPr>
          <p:cNvPr id="3" name="Picture 4" descr="https://pbs.twimg.com/media/DEdvHiDXgAE9Vqa.jpg:lar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460" y="1231360"/>
            <a:ext cx="4914081" cy="350631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431990" y="4902606"/>
            <a:ext cx="12795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жираф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36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492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mtdata.ru/u14/photo8FF0/20310550062-0/original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7170" y="1921574"/>
            <a:ext cx="4456985" cy="3265166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rnd">
            <a:solidFill>
              <a:schemeClr val="accent4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2" name="Прямоугольник 1"/>
          <p:cNvSpPr/>
          <p:nvPr/>
        </p:nvSpPr>
        <p:spPr>
          <a:xfrm>
            <a:off x="7674746" y="1012361"/>
            <a:ext cx="20842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анкилозавр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62825" y="1012361"/>
            <a:ext cx="20244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броненосец</a:t>
            </a:r>
          </a:p>
        </p:txBody>
      </p:sp>
      <p:pic>
        <p:nvPicPr>
          <p:cNvPr id="3076" name="Picture 4" descr="https://upload.wikimedia.org/wikipedia/commons/2/22/Ankylozaur_%28Ankylosaurus%29_-_JuraPark_Baltow_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695" y="1776089"/>
            <a:ext cx="4388719" cy="3204445"/>
          </a:xfrm>
          <a:prstGeom prst="rect">
            <a:avLst/>
          </a:prstGeom>
          <a:solidFill>
            <a:srgbClr val="FFFFFF">
              <a:shade val="85000"/>
            </a:srgbClr>
          </a:solidFill>
          <a:ln w="50800" cap="rnd">
            <a:solidFill>
              <a:schemeClr val="accent4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14128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wallbox.ru/wallpapers/main/201549/5615d43b5ff58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660" y="949707"/>
            <a:ext cx="4768265" cy="3178843"/>
          </a:xfrm>
          <a:prstGeom prst="round2DiagRect">
            <a:avLst>
              <a:gd name="adj1" fmla="val 16667"/>
              <a:gd name="adj2" fmla="val 0"/>
            </a:avLst>
          </a:prstGeom>
          <a:ln w="50800" cap="sq">
            <a:solidFill>
              <a:schemeClr val="accent4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pm1.narvii.com/7026/b901f3b7d21db0176b9febdb1e3c3305ea78f688r1-1197-799v2_hq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428" y="820119"/>
            <a:ext cx="4768265" cy="3180396"/>
          </a:xfrm>
          <a:prstGeom prst="round2DiagRect">
            <a:avLst>
              <a:gd name="adj1" fmla="val 16667"/>
              <a:gd name="adj2" fmla="val 0"/>
            </a:avLst>
          </a:prstGeom>
          <a:ln w="508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85278" y="4430797"/>
            <a:ext cx="22252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трицератопс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609760" y="4430797"/>
            <a:ext cx="14526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носорог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27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26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holnapmagazin.hu/images/articles/br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097" y="1604077"/>
            <a:ext cx="3973663" cy="3771984"/>
          </a:xfrm>
          <a:prstGeom prst="round2DiagRect">
            <a:avLst>
              <a:gd name="adj1" fmla="val 16667"/>
              <a:gd name="adj2" fmla="val 20669"/>
            </a:avLst>
          </a:prstGeom>
          <a:ln w="508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96060" y="724963"/>
            <a:ext cx="23789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археоптерикс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https://sibirds.ru/photos/0507/002/050700615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930" y="1527075"/>
            <a:ext cx="3991135" cy="3739148"/>
          </a:xfrm>
          <a:prstGeom prst="round2DiagRect">
            <a:avLst>
              <a:gd name="adj1" fmla="val 16667"/>
              <a:gd name="adj2" fmla="val 15188"/>
            </a:avLst>
          </a:prstGeom>
          <a:ln w="508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896815" y="724963"/>
            <a:ext cx="12595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голубь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512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26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проект3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6460" y="631091"/>
            <a:ext cx="10162663" cy="571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58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26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www.maam.ru/upload/blogs/detsad-369117-1462082695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6" t="-1" b="-416"/>
          <a:stretch/>
        </p:blipFill>
        <p:spPr bwMode="auto">
          <a:xfrm>
            <a:off x="3055953" y="1784290"/>
            <a:ext cx="5387067" cy="3219032"/>
          </a:xfrm>
          <a:prstGeom prst="rect">
            <a:avLst/>
          </a:prstGeom>
          <a:noFill/>
          <a:ln w="50800">
            <a:solidFill>
              <a:schemeClr val="accent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48649" y="734047"/>
            <a:ext cx="51943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Макет «Динозавры и динозаврики»</a:t>
            </a:r>
          </a:p>
        </p:txBody>
      </p:sp>
    </p:spTree>
    <p:extLst>
      <p:ext uri="{BB962C8B-B14F-4D97-AF65-F5344CB8AC3E}">
        <p14:creationId xmlns:p14="http://schemas.microsoft.com/office/powerpoint/2010/main" val="157544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avatars.mds.yandex.net/get-pdb/1848399/05f66abe-8d50-4a8d-af1a-440c9fbea7b1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1492" y="0"/>
            <a:ext cx="12485892" cy="694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3310" y="399631"/>
            <a:ext cx="10515600" cy="67867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Достигнутые  результаты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28468" y="1259262"/>
            <a:ext cx="89024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75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Динозавры жили на нашей планете.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75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Ученые не пришли к единому мнению о гибели динозавров.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75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Исчезновение динозавров продолжалось на протяжении нескольких лет, было постепенным.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750"/>
              </a:spcAft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смену динозавров приходят более приспособленные к новым условиям жизни животные.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95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111</Words>
  <Application>Microsoft Office PowerPoint</Application>
  <PresentationFormat>Широкоэкранный</PresentationFormat>
  <Paragraphs>30</Paragraphs>
  <Slides>15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Wingdings</vt:lpstr>
      <vt:lpstr>Тема Office</vt:lpstr>
      <vt:lpstr>Проект  «Интересное путешествие»</vt:lpstr>
      <vt:lpstr>Цель проекта:   определить причины вымирания динозавров  Задачи проекта:   - проанализировать существующие версии гибели динозавров - выдвинуть гипотезу о существовании динозавров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Сравнение животных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Достигнутые  результаты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Борис Метелев</dc:creator>
  <cp:lastModifiedBy>Борис Метелев</cp:lastModifiedBy>
  <cp:revision>18</cp:revision>
  <dcterms:created xsi:type="dcterms:W3CDTF">2020-03-17T17:33:07Z</dcterms:created>
  <dcterms:modified xsi:type="dcterms:W3CDTF">2021-09-01T16:22:27Z</dcterms:modified>
</cp:coreProperties>
</file>