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  <p:sldId id="271" r:id="rId16"/>
    <p:sldId id="27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tx2">
                    <a:lumMod val="75000"/>
                  </a:schemeClr>
                </a:solidFill>
              </a:rPr>
              <a:t>Познавательный </a:t>
            </a:r>
            <a:r>
              <a:rPr lang="ru-RU" sz="5300" b="1" dirty="0" err="1" smtClean="0">
                <a:solidFill>
                  <a:schemeClr val="tx2">
                    <a:lumMod val="75000"/>
                  </a:schemeClr>
                </a:solidFill>
              </a:rPr>
              <a:t>квест</a:t>
            </a:r>
            <a:r>
              <a:rPr lang="ru-RU" sz="53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 следам великого мужества»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7632848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860000"/>
                </a:solidFill>
              </a:rPr>
              <a:t>Командам желаем удачи!</a:t>
            </a:r>
            <a:endParaRPr lang="ru-RU" sz="4400" b="1" dirty="0">
              <a:solidFill>
                <a:srgbClr val="8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2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«Военная смекалка»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http://voenhronika.ru/FA_image_4/smkalka_russkikh_solda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439248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«Русские связисты»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boombob.ru/img/picture/Oct/01/2b4828eda39bf748fb8f220952e29117/mini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060848"/>
            <a:ext cx="3888432" cy="309634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http://i-teco.ru/pobeda70/images/comm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573787" cy="2674188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«Отважные моряки»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Содержимое 9" descr="http://s46.radikal.ru/i113/0912/f9/76b2810da92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132856"/>
            <a:ext cx="4392488" cy="3009920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s://cdn4.img.ria.ru/images/149423/28/14942328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503424" cy="237626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01 (700x335, 171Kb)"/>
          <p:cNvPicPr>
            <a:picLocks noGrp="1"/>
          </p:cNvPicPr>
          <p:nvPr>
            <p:ph idx="1"/>
          </p:nvPr>
        </p:nvPicPr>
        <p:blipFill>
          <a:blip r:embed="rId2" cstate="print"/>
          <a:srcRect l="45881" t="3636" r="1669" b="3939"/>
          <a:stretch>
            <a:fillRect/>
          </a:stretch>
        </p:blipFill>
        <p:spPr bwMode="auto">
          <a:xfrm>
            <a:off x="3779912" y="1196752"/>
            <a:ext cx="4662805" cy="3932222"/>
          </a:xfrm>
          <a:prstGeom prst="rect">
            <a:avLst/>
          </a:prstGeom>
          <a:noFill/>
        </p:spPr>
      </p:pic>
      <p:pic>
        <p:nvPicPr>
          <p:cNvPr id="6" name="Рисунок 5" descr="101 (700x335, 171Kb)"/>
          <p:cNvPicPr/>
          <p:nvPr/>
        </p:nvPicPr>
        <p:blipFill>
          <a:blip r:embed="rId2" cstate="print"/>
          <a:srcRect l="1859" t="3636" r="56007" b="34242"/>
          <a:stretch>
            <a:fillRect/>
          </a:stretch>
        </p:blipFill>
        <p:spPr bwMode="auto">
          <a:xfrm>
            <a:off x="611560" y="1412776"/>
            <a:ext cx="3024336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«Защитники отечества»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Содержимое 12" descr="В Госдуме предложили отмечать День защитника Отечества летом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408712" cy="3384376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Российская артиллерия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Содержимое 5" descr="https://topwar.ru/uploads/posts/2012-08/thumbs/1345710237_e0bca94494ade6c7c069ec88596.jpg"/>
          <p:cNvPicPr>
            <a:picLocks noGrp="1"/>
          </p:cNvPicPr>
          <p:nvPr>
            <p:ph idx="1"/>
          </p:nvPr>
        </p:nvPicPr>
        <p:blipFill>
          <a:blip r:embed="rId2" cstate="print"/>
          <a:srcRect l="6480" r="12521"/>
          <a:stretch>
            <a:fillRect/>
          </a:stretch>
        </p:blipFill>
        <p:spPr bwMode="auto">
          <a:xfrm>
            <a:off x="467544" y="1772816"/>
            <a:ext cx="3600400" cy="248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mypresentation.ru/documents/d09d5a6c4a5def1c93ede25d30469e44/img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356992" cy="3805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Асы-артиллеристы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Содержимое 5" descr="http://orugie.my1.ru/_pu/0/999693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283324" cy="3528392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Подводим итоги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-540568" y="1600200"/>
            <a:ext cx="9684568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860000"/>
                </a:solidFill>
              </a:rPr>
              <a:t>Познавательный </a:t>
            </a:r>
            <a:r>
              <a:rPr lang="ru-RU" sz="4400" b="1" dirty="0" err="1" smtClean="0">
                <a:solidFill>
                  <a:srgbClr val="860000"/>
                </a:solidFill>
              </a:rPr>
              <a:t>квест</a:t>
            </a:r>
            <a:r>
              <a:rPr lang="ru-RU" sz="4400" b="1" dirty="0" smtClean="0">
                <a:solidFill>
                  <a:srgbClr val="860000"/>
                </a:solidFill>
              </a:rPr>
              <a:t> </a:t>
            </a:r>
            <a:br>
              <a:rPr lang="ru-RU" sz="4400" b="1" dirty="0" smtClean="0">
                <a:solidFill>
                  <a:srgbClr val="860000"/>
                </a:solidFill>
              </a:rPr>
            </a:br>
            <a:r>
              <a:rPr lang="ru-RU" sz="4400" b="1" dirty="0" smtClean="0">
                <a:solidFill>
                  <a:srgbClr val="860000"/>
                </a:solidFill>
              </a:rPr>
              <a:t>«По следам великого мужества»</a:t>
            </a:r>
            <a:r>
              <a:rPr lang="ru-RU" sz="4400" dirty="0" smtClean="0">
                <a:solidFill>
                  <a:srgbClr val="860000"/>
                </a:solidFill>
              </a:rPr>
              <a:t/>
            </a:r>
            <a:br>
              <a:rPr lang="ru-RU" sz="4400" dirty="0" smtClean="0">
                <a:solidFill>
                  <a:srgbClr val="860000"/>
                </a:solidFill>
              </a:rPr>
            </a:br>
            <a:endParaRPr lang="ru-RU" sz="4400" dirty="0">
              <a:solidFill>
                <a:srgbClr val="86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artinki.info/uploads/posts/2016-06/1464769751_171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92696"/>
            <a:ext cx="65527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s459.narod.ru/files/plakaty/23fe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«Военная авиация»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topwar.ru/uploads/posts/2012-08/1345758066_i-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1700808"/>
            <a:ext cx="5328592" cy="345638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blogs.vk-gazeta.ru/wp-content/uploads/2014/06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«Полевая кухня»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https://sdelanounas.ru/i/c/z/u/czU0LnJhZGlrYWwucnUvaTE0My8wOTA1LzRlLzAxMDZkMmY2YTRlMS5qcGc=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4677420" cy="345638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.youtube.com/vi/7FEbujnUwRg/0.jpg"/>
          <p:cNvPicPr>
            <a:picLocks noGrp="1"/>
          </p:cNvPicPr>
          <p:nvPr>
            <p:ph idx="1"/>
          </p:nvPr>
        </p:nvPicPr>
        <p:blipFill>
          <a:blip r:embed="rId2" cstate="print"/>
          <a:srcRect t="12060" b="21835"/>
          <a:stretch>
            <a:fillRect/>
          </a:stretch>
        </p:blipFill>
        <p:spPr bwMode="auto">
          <a:xfrm>
            <a:off x="1475656" y="980728"/>
            <a:ext cx="6624736" cy="4032448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станция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«Меткий стрелок»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лучшие снайперы войн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89654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Лучшие снайперы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upload.wikimedia.org/wikipedia/ru/d/d5/Surkov_M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2664296" cy="2232248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SidorovI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80728"/>
            <a:ext cx="1800200" cy="2448272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The Soviet Union 1966 CPA 3325 stamp (World War II Hero Starshina of the Guard Nikolai Ilyin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0728"/>
            <a:ext cx="2304256" cy="3139360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34290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Иван   Сидоров</a:t>
            </a:r>
            <a:endParaRPr lang="ru-RU" dirty="0"/>
          </a:p>
        </p:txBody>
      </p:sp>
      <p:pic>
        <p:nvPicPr>
          <p:cNvPr id="8" name="Рисунок 7" descr="http://airaces.narod.ru/snipers/m1/kulbert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293096"/>
            <a:ext cx="1728192" cy="201622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http://mtdata.ru/u28/photoD6FE/20022813129-0/original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4149080"/>
            <a:ext cx="3384376" cy="2304256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195737" y="639991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Людмила </a:t>
            </a:r>
            <a:r>
              <a:rPr lang="ru-RU" b="1" dirty="0" err="1" smtClean="0"/>
              <a:t>Павличенкова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63093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Иван </a:t>
            </a:r>
            <a:r>
              <a:rPr lang="ru-RU" b="1" dirty="0" err="1" smtClean="0"/>
              <a:t>Кульбертинов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26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Познавательный квест  «По следам великого мужества» </vt:lpstr>
      <vt:lpstr>Слайд 2</vt:lpstr>
      <vt:lpstr>Слайд 3</vt:lpstr>
      <vt:lpstr>станция   «Военная авиация» </vt:lpstr>
      <vt:lpstr>Слайд 5</vt:lpstr>
      <vt:lpstr>станция   «Полевая кухня» </vt:lpstr>
      <vt:lpstr>Слайд 7</vt:lpstr>
      <vt:lpstr>станция   «Меткий стрелок» </vt:lpstr>
      <vt:lpstr>Лучшие снайперы</vt:lpstr>
      <vt:lpstr>станция   «Военная смекалка» </vt:lpstr>
      <vt:lpstr>станция   «Русские связисты» </vt:lpstr>
      <vt:lpstr>станция   «Отважные моряки» </vt:lpstr>
      <vt:lpstr>Слайд 13</vt:lpstr>
      <vt:lpstr>станция   «Защитники отечества» </vt:lpstr>
      <vt:lpstr>станция   «Российская артиллерия» </vt:lpstr>
      <vt:lpstr>Асы-артиллеристы</vt:lpstr>
      <vt:lpstr> Подводим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Admin</cp:lastModifiedBy>
  <cp:revision>20</cp:revision>
  <dcterms:created xsi:type="dcterms:W3CDTF">2013-01-28T18:58:54Z</dcterms:created>
  <dcterms:modified xsi:type="dcterms:W3CDTF">2018-02-21T14:43:13Z</dcterms:modified>
</cp:coreProperties>
</file>