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620"/>
    <p:restoredTop sz="80971" autoAdjust="0"/>
  </p:normalViewPr>
  <p:slideViewPr>
    <p:cSldViewPr>
      <p:cViewPr varScale="1">
        <p:scale>
          <a:sx n="103" d="100"/>
          <a:sy n="103" d="100"/>
        </p:scale>
        <p:origin x="-9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2016224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Экологический проект.</a:t>
            </a:r>
            <a:br>
              <a:rPr lang="ru-RU" sz="3600" dirty="0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Волшебница-</a:t>
            </a:r>
            <a:br>
              <a:rPr lang="ru-RU" sz="3600" dirty="0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вода.</a:t>
            </a:r>
            <a:endParaRPr lang="ru-RU" sz="3600" dirty="0">
              <a:ln>
                <a:solidFill>
                  <a:srgbClr val="FF0000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solidFill>
            <a:schemeClr val="accent2">
              <a:lumMod val="50000"/>
            </a:schemeClr>
          </a:solidFill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МОУ Детский сад №201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редняя группа №15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Воспитатель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Курдина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О.А.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Инструктор по физической культуре Рыжкова О.А.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777\Desktop\вода 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5"/>
            <a:ext cx="216024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9287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777\Desktop\вод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7848872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9129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n>
                  <a:solidFill>
                    <a:srgbClr val="7030A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 – исследовательская.</a:t>
            </a:r>
          </a:p>
          <a:p>
            <a:r>
              <a:rPr lang="ru-RU" sz="2000" dirty="0" smtClean="0">
                <a:ln>
                  <a:solidFill>
                    <a:srgbClr val="7030A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ормирование наблюдательности у детей младшего дошкольного возраста через игры с водой путем создания благоприятной обстановки.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</a:t>
            </a:r>
            <a:r>
              <a:rPr lang="ru-RU" sz="2000" dirty="0" smtClean="0">
                <a:ln>
                  <a:solidFill>
                    <a:srgbClr val="7030A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Формировать познавательную активность детей при наблюдении, исследований.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-Познакомить детей раннего возраста с водой  ее значение и свойствами.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-Развить наблюдательность с помощью игр с водой.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-Обогатить словарный запас детей по данной теме.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624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n>
                  <a:solidFill>
                    <a:srgbClr val="7030A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dirty="0" smtClean="0">
                <a:ln>
                  <a:solidFill>
                    <a:srgbClr val="7030A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жидаемый результат </a:t>
            </a:r>
            <a:r>
              <a:rPr lang="ru-RU" sz="1800" dirty="0" smtClean="0">
                <a:ln>
                  <a:solidFill>
                    <a:srgbClr val="0070C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8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знаний детей  о воде , ее свойствах  и ее роли для окружающего мира ; обогащение активного  и пассивного словаря детей за счет слов « вода , водичка , прозрачная , без запаха , без вкуса ,льется ,журчит , бежит, капает , мыть , вытирать , наливать ,поливать , купаться, мокрый ,сухой.»</a:t>
            </a:r>
          </a:p>
          <a:p>
            <a:r>
              <a:rPr lang="ru-RU" sz="18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- Развитие у детей познавательного интереса , наблюдательности.</a:t>
            </a:r>
          </a:p>
          <a:p>
            <a:r>
              <a:rPr lang="ru-RU" sz="18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 Принятие активного участия в продуктивной деятельности .</a:t>
            </a:r>
          </a:p>
          <a:p>
            <a:r>
              <a:rPr lang="ru-RU" sz="18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800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800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роявление эмоциональной отзывчивости.</a:t>
            </a:r>
            <a:endParaRPr lang="ru-RU" sz="1800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816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898980"/>
            <a:ext cx="4464496" cy="4227183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584176"/>
          </a:xfrm>
        </p:spPr>
        <p:txBody>
          <a:bodyPr>
            <a:normAutofit fontScale="90000"/>
          </a:bodyPr>
          <a:lstStyle/>
          <a:p>
            <a:r>
              <a:rPr lang="ru-RU" sz="2000" dirty="0" smtClean="0">
                <a:ln>
                  <a:solidFill>
                    <a:srgbClr val="92D05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различных видов детской деятельности  </a:t>
            </a:r>
            <a:r>
              <a:rPr lang="ru-RU" sz="2000" dirty="0" err="1" smtClean="0">
                <a:ln>
                  <a:solidFill>
                    <a:srgbClr val="92D05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  <a:r>
              <a:rPr lang="ru-RU" sz="2000" dirty="0" smtClean="0">
                <a:ln>
                  <a:solidFill>
                    <a:srgbClr val="92D05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br>
              <a:rPr lang="ru-RU" sz="2000" dirty="0" smtClean="0">
                <a:ln>
                  <a:solidFill>
                    <a:srgbClr val="92D05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 коммуникативная деятельность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n>
                  <a:solidFill>
                    <a:srgbClr val="00206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«Свойства воды»</a:t>
            </a:r>
            <a:br>
              <a:rPr lang="ru-RU" sz="2000" dirty="0" smtClean="0">
                <a:ln>
                  <a:solidFill>
                    <a:srgbClr val="00206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Цель : Знакомить детей со свойствами воды : вода не имеет вкуса и запаха ,вода может быть цветной если в нее добавить гуашь.</a:t>
            </a:r>
            <a:br>
              <a:rPr lang="ru-RU" sz="2000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n>
                <a:solidFill>
                  <a:schemeClr val="tx2">
                    <a:lumMod val="75000"/>
                  </a:schemeClr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44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772816"/>
            <a:ext cx="4320480" cy="4353347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>
                <a:ln>
                  <a:solidFill>
                    <a:srgbClr val="FFFF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Исследовательская деятельность:</a:t>
            </a:r>
            <a:br>
              <a:rPr lang="ru-RU" sz="2000" dirty="0" smtClean="0">
                <a:ln>
                  <a:solidFill>
                    <a:srgbClr val="FFFF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n>
                  <a:solidFill>
                    <a:srgbClr val="00206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«Тонет-не тонет»</a:t>
            </a:r>
            <a:br>
              <a:rPr lang="ru-RU" sz="2000" dirty="0" smtClean="0">
                <a:ln>
                  <a:solidFill>
                    <a:srgbClr val="00206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Цель: познакомить детей с качествами различных предметов в воде ( аквариуме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81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708920"/>
            <a:ext cx="3387436" cy="333340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« Наблюдение на прогулке» 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079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276872"/>
            <a:ext cx="3960440" cy="384929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«Уход за комнатными растениями»</a:t>
            </a:r>
            <a:endParaRPr lang="ru-RU" sz="2000" dirty="0">
              <a:ln>
                <a:solidFill>
                  <a:srgbClr val="FF0000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79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276872"/>
            <a:ext cx="3600400" cy="384929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>
                <a:ln>
                  <a:solidFill>
                    <a:srgbClr val="FFFF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Двигательная деятельность:</a:t>
            </a:r>
            <a:br>
              <a:rPr lang="ru-RU" sz="2000" dirty="0" smtClean="0">
                <a:ln>
                  <a:solidFill>
                    <a:srgbClr val="FFFF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Подвижные игры «солнышко и дождик »</a:t>
            </a:r>
            <a:br>
              <a:rPr lang="ru-RU" sz="2000" dirty="0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n>
                  <a:solidFill>
                    <a:srgbClr val="FFC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Цель развивать у детей умение бегать в рассыпную , не наталкиваясь друг на друга ,быстро реагировать на сигнал.</a:t>
            </a:r>
            <a:endParaRPr lang="ru-RU" sz="2000" dirty="0">
              <a:ln>
                <a:solidFill>
                  <a:srgbClr val="FFC000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1725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674938"/>
            <a:ext cx="3458418" cy="345122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n>
                  <a:solidFill>
                    <a:srgbClr val="FFFF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Сюжетно – ролевые игры :</a:t>
            </a:r>
            <a:br>
              <a:rPr lang="ru-RU" sz="2000" dirty="0" smtClean="0">
                <a:ln>
                  <a:solidFill>
                    <a:srgbClr val="FFFF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n>
                  <a:solidFill>
                    <a:srgbClr val="FF0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«Моем руки кукле и себе»</a:t>
            </a:r>
            <a:endParaRPr lang="ru-RU" sz="2000" dirty="0">
              <a:ln>
                <a:solidFill>
                  <a:srgbClr val="FF0000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69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777\Desktop\вывод вод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5"/>
            <a:ext cx="8208912" cy="6051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865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Спасибо за внимание!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548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Другая 8">
      <a:dk1>
        <a:srgbClr val="074699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74699"/>
      </a:hlink>
      <a:folHlink>
        <a:srgbClr val="074699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150</TotalTime>
  <Words>214</Words>
  <Application>Microsoft Office PowerPoint</Application>
  <PresentationFormat>Экран (4:3)</PresentationFormat>
  <Paragraphs>24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 Экологический проект. Волшебница- вода.</vt:lpstr>
      <vt:lpstr>Презентация PowerPoint</vt:lpstr>
      <vt:lpstr>Презентация PowerPoint</vt:lpstr>
      <vt:lpstr>Презентация PowerPoint</vt:lpstr>
      <vt:lpstr>Организация различных видов детской деятельности  деятельности . Познавательно- коммуникативная деятельность . «Свойства воды» Цель : Знакомить детей со свойствами воды : вода не имеет вкуса и запаха ,вода может быть цветной если в нее добавить гуашь. </vt:lpstr>
      <vt:lpstr>Исследовательская деятельность: «Тонет-не тонет» Цель: познакомить детей с качествами различных предметов в воде ( аквариуме).</vt:lpstr>
      <vt:lpstr>« Наблюдение на прогулке» .</vt:lpstr>
      <vt:lpstr>«Уход за комнатными растениями»</vt:lpstr>
      <vt:lpstr>Двигательная деятельность: Подвижные игры «солнышко и дождик » Цель развивать у детей умение бегать в рассыпную , не наталкиваясь друг на друга ,быстро реагировать на сигнал.</vt:lpstr>
      <vt:lpstr>Сюжетно – ролевые игры : «Моем руки кукле и себе»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Экологический проект. Волшебница- вода.</dc:title>
  <dc:creator>777</dc:creator>
  <cp:lastModifiedBy>777</cp:lastModifiedBy>
  <cp:revision>28</cp:revision>
  <dcterms:created xsi:type="dcterms:W3CDTF">2020-02-11T13:30:42Z</dcterms:created>
  <dcterms:modified xsi:type="dcterms:W3CDTF">2020-02-11T16:23:54Z</dcterms:modified>
</cp:coreProperties>
</file>