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6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430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710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596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763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295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812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789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926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928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644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179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EBFED-9D56-4739-BEA4-226688C733C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51276-B3EF-4219-9C1C-0020F43AB4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39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dn3.vectorstock.com/i/1000x1000/88/47/red-curtains-theater-scene-vector-413884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73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729344" y="157789"/>
            <a:ext cx="6733309" cy="1258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общеобразовательное бюджетное учреждение                                                                                                                                                                               «Средняя общеобразовательная школа</a:t>
            </a:r>
            <a:endParaRPr lang="ru-RU" b="1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Муринский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центр образования № 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4»</a:t>
            </a:r>
            <a:endParaRPr lang="ru-RU" b="1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Дошкольное отделение №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09455" y="2334740"/>
            <a:ext cx="6096000" cy="190347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</a:t>
            </a:r>
            <a:r>
              <a:rPr lang="ru-RU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АСТЕР-КЛАСС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родителей группы «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Васильки</a:t>
            </a:r>
            <a:r>
              <a:rPr lang="ru-RU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«ЧЕМ ЗАНЯТЬ РЕБЕНКА ДОМА»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(организация домашнего театра)</a:t>
            </a:r>
            <a:endParaRPr lang="ru-RU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44146" y="4869831"/>
            <a:ext cx="4862946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Презентацию подготовила: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воспитатель Ремнёва О.М.</a:t>
            </a:r>
            <a:endParaRPr lang="ru-RU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27417" y="5870207"/>
            <a:ext cx="2438399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</a:t>
            </a:r>
            <a:r>
              <a:rPr lang="ru-RU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Мурино</a:t>
            </a:r>
            <a:endParaRPr lang="ru-RU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2024 год</a:t>
            </a:r>
            <a:endParaRPr lang="ru-RU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96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72981" y="2832181"/>
            <a:ext cx="839323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родители! </a:t>
            </a: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Представляем вашему вниманию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мастер </a:t>
            </a: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класс </a:t>
            </a:r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организации домашнего театра. </a:t>
            </a:r>
            <a:endParaRPr lang="ru-RU" sz="4000" dirty="0">
              <a:solidFill>
                <a:srgbClr val="C00000"/>
              </a:solidFill>
            </a:endParaRPr>
          </a:p>
          <a:p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3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25781" y="2495383"/>
            <a:ext cx="834043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Театрализованная деятельность позволяет решить многие </a:t>
            </a:r>
            <a:r>
              <a:rPr lang="ru-RU" sz="2000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2000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-образовательные задачи.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Через образы дети знакомятся с окружающим миром во всем его разнообразии.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над образом заставляет их думать, анализировать, делать выводы, обобщения.</a:t>
            </a:r>
          </a:p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Домашний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издавна считался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популярной формой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семейного досуга. </a:t>
            </a:r>
            <a:endParaRPr lang="ru-RU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Опыт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домашних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театров показывает, что совместные постановки сплачивают, объединяют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членов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семьи.</a:t>
            </a:r>
          </a:p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Итак, давайте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разберемся, какие же виды театров бывают. </a:t>
            </a:r>
          </a:p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Существуют разные виды театров, с некоторыми из них мы сейчас вас познакомим</a:t>
            </a:r>
          </a:p>
          <a:p>
            <a:pPr algn="just"/>
            <a:endParaRPr lang="ru-RU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14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47455" y="2171690"/>
            <a:ext cx="3744615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легко изготовить, если у вас есть бросовый материал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Какой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 материал можно использовать, как вы думаете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 descr="https://urok.1sept.ru/articles/667371/im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455" y="1564957"/>
            <a:ext cx="4765963" cy="516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831275" y="5340145"/>
            <a:ext cx="4765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Стаканчики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из-под йогурта, из-под яиц или просто одноразовые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стаканчики ( как на фото).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24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-44392" y="-29203"/>
            <a:ext cx="12243916" cy="688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0473" y="1386842"/>
            <a:ext cx="37446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77511" y="1900202"/>
            <a:ext cx="78001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Конусный театр - театр можно изготовить из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бумажного конуса. Вам понадобится: цветной картон глазки, клей и ножницы.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urok.1sept.ru/articles/667371/img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511" y="3021903"/>
            <a:ext cx="7938651" cy="3415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34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-44392" y="-29202"/>
            <a:ext cx="12243916" cy="688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0473" y="1386842"/>
            <a:ext cx="37446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77511" y="1900202"/>
            <a:ext cx="78001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«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Топотушка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 - интересный и легко изготавливаемый театр. Вы рисуете героя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сказки или берете уже готовые заготовки сказочных героев, затем делаете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дырочки для пальцев.</a:t>
            </a:r>
          </a:p>
        </p:txBody>
      </p:sp>
      <p:pic>
        <p:nvPicPr>
          <p:cNvPr id="7170" name="Picture 2" descr="https://urok.1sept.ru/articles/667371/img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555" y="3013228"/>
            <a:ext cx="8296660" cy="351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01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-44392" y="-29203"/>
            <a:ext cx="12243916" cy="688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0473" y="1386842"/>
            <a:ext cx="37446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77511" y="1786952"/>
            <a:ext cx="78001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из киндер-сюрпризов. Рисуются герои сказок и приклеиваются на киндер-сюрпризы. Н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крепление берем палочки или зубочистки.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urok.1sept.ru/articles/667371/img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608" y="2809827"/>
            <a:ext cx="8103913" cy="376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28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0" y="7936"/>
            <a:ext cx="12237386" cy="685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0473" y="1386842"/>
            <a:ext cx="37446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37730" y="1801376"/>
            <a:ext cx="67863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Лопаточный театр - театр из лопаток для жарки</a:t>
            </a:r>
          </a:p>
        </p:txBody>
      </p:sp>
      <p:sp>
        <p:nvSpPr>
          <p:cNvPr id="8" name="AutoShape 10" descr="https://urok.1sept.ru/articles/667371/img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4" descr="https://urok.1sept.ru/articles/667371/img5.jpg"/>
          <p:cNvSpPr>
            <a:spLocks noChangeAspect="1" noChangeArrowheads="1"/>
          </p:cNvSpPr>
          <p:nvPr/>
        </p:nvSpPr>
        <p:spPr bwMode="auto">
          <a:xfrm>
            <a:off x="307974" y="7936"/>
            <a:ext cx="5219990" cy="522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28" name="Picture 16" descr="https://urok.1sept.ru/articles/667371/img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730" y="2452255"/>
            <a:ext cx="7049615" cy="415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45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-19754" y="-29202"/>
            <a:ext cx="12219278" cy="687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0473" y="1386842"/>
            <a:ext cx="37446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77511" y="1900202"/>
            <a:ext cx="78001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прищепочный изготовлен из прищепок и готовых изображений героев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сказок.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https://i.ytimg.com/vi/DTYPRpCERbc/maxresdefaul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0" r="12810"/>
          <a:stretch/>
        </p:blipFill>
        <p:spPr bwMode="auto">
          <a:xfrm>
            <a:off x="2479964" y="2821701"/>
            <a:ext cx="7273637" cy="371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34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-44392" y="-29203"/>
            <a:ext cx="12243916" cy="688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0473" y="1386842"/>
            <a:ext cx="37446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77511" y="1900202"/>
            <a:ext cx="78001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Палочный театр используются палочки из-под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мороженого.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s://urok.1sept.ru/articles/667371/img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799" y="2555325"/>
            <a:ext cx="6799129" cy="41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80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-44392" y="-29203"/>
            <a:ext cx="12243916" cy="688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0473" y="1386842"/>
            <a:ext cx="37446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77511" y="1900202"/>
            <a:ext cx="78001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8.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Даже старые диски можно использовать для театра.</a:t>
            </a:r>
          </a:p>
        </p:txBody>
      </p:sp>
      <p:pic>
        <p:nvPicPr>
          <p:cNvPr id="10242" name="Picture 2" descr="https://urok.1sept.ru/articles/667371/img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510" y="2527151"/>
            <a:ext cx="6719454" cy="3891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46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aden.ru/uploads/posts/2020-07/1593802894_26-p-teatralnie-foni-dlya-prezentatsii-3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b="34881"/>
          <a:stretch/>
        </p:blipFill>
        <p:spPr bwMode="auto">
          <a:xfrm>
            <a:off x="-44392" y="-29203"/>
            <a:ext cx="12243916" cy="688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7455" y="1794164"/>
            <a:ext cx="811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0473" y="1386842"/>
            <a:ext cx="37446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06780" y="2489339"/>
            <a:ext cx="78001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Изготовив любимых героев сказок для ваших деток вы, 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сможете самостоятельно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проиграть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из предложенного вам материала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ctr">
              <a:lnSpc>
                <a:spcPct val="1500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рекрасно провести время в кругу семьи! 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29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dn3.vectorstock.com/i/1000x1000/88/47/red-curtains-theater-scene-vector-413884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73"/>
          <a:stretch/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66250" y="2070936"/>
            <a:ext cx="4259499" cy="27161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algn="ctr"/>
            <a:endParaRPr lang="ru-RU" sz="1050" b="1" i="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</a:p>
          <a:p>
            <a:pPr algn="ctr"/>
            <a:endParaRPr lang="ru-RU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новых встреч!</a:t>
            </a:r>
          </a:p>
        </p:txBody>
      </p:sp>
    </p:spTree>
    <p:extLst>
      <p:ext uri="{BB962C8B-B14F-4D97-AF65-F5344CB8AC3E}">
        <p14:creationId xmlns:p14="http://schemas.microsoft.com/office/powerpoint/2010/main" val="316859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374</Words>
  <Application>Microsoft Office PowerPoint</Application>
  <PresentationFormat>Широкоэкранный</PresentationFormat>
  <Paragraphs>57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 Windows</cp:lastModifiedBy>
  <cp:revision>30</cp:revision>
  <dcterms:created xsi:type="dcterms:W3CDTF">2021-03-22T10:10:17Z</dcterms:created>
  <dcterms:modified xsi:type="dcterms:W3CDTF">2024-02-20T10:21:59Z</dcterms:modified>
</cp:coreProperties>
</file>