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9" r:id="rId8"/>
    <p:sldId id="264" r:id="rId9"/>
    <p:sldId id="270" r:id="rId10"/>
    <p:sldId id="261" r:id="rId11"/>
    <p:sldId id="262" r:id="rId12"/>
    <p:sldId id="265" r:id="rId13"/>
    <p:sldId id="266" r:id="rId14"/>
    <p:sldId id="267" r:id="rId15"/>
    <p:sldId id="268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14291"/>
            <a:ext cx="8686800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Государственное бюджетное профессиональное образовательное учреждение Краснодарского края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«Армавирский аграрно-технологический техникум»</a:t>
            </a:r>
            <a:r>
              <a:rPr lang="ru-RU" sz="4000" dirty="0" smtClean="0">
                <a:latin typeface="Arial Black" panose="020B0A04020102020204" pitchFamily="34" charset="0"/>
              </a:rPr>
              <a:t/>
            </a:r>
            <a:br>
              <a:rPr lang="ru-RU" sz="4000" dirty="0" smtClean="0">
                <a:latin typeface="Arial Black" panose="020B0A04020102020204" pitchFamily="34" charset="0"/>
              </a:rPr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00562" y="1214422"/>
            <a:ext cx="4348162" cy="5324492"/>
          </a:xfrm>
        </p:spPr>
        <p:txBody>
          <a:bodyPr>
            <a:norm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None/>
            </a:pPr>
            <a:endParaRPr lang="ru-RU" sz="26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u="sng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Тема </a:t>
            </a:r>
            <a:r>
              <a:rPr lang="ru-RU" sz="2400" u="sng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проектной работы:</a:t>
            </a:r>
            <a:r>
              <a:rPr lang="ru-RU" sz="2600" b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6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    От прошлого к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    настоящему: экспонаты,          хранящие историю     техникума.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 Пендюрина Ирина Сергеевна,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руководитель музея, преподаватель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Содержимое 4">
            <a:extLst>
              <a:ext uri="{FF2B5EF4-FFF2-40B4-BE49-F238E27FC236}">
                <a16:creationId xmlns="" xmlns:a16="http://schemas.microsoft.com/office/drawing/2014/main" id="{F33B2754-9170-42DC-A829-71B60035D8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00306"/>
            <a:ext cx="5000660" cy="3143272"/>
          </a:xfrm>
          <a:prstGeom prst="rect">
            <a:avLst/>
          </a:prstGeom>
        </p:spPr>
      </p:pic>
      <p:pic>
        <p:nvPicPr>
          <p:cNvPr id="6" name="Рисунок 5" descr="MyCollages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142984"/>
            <a:ext cx="1521906" cy="1071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C:\Users\1\AppData\Local\Temp\Temp1_27-10-2025_22-50-14.zip\3f6c7fcb-9a33-4797-80a4-fe67bc8e9bb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2643182"/>
            <a:ext cx="328614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1\AppData\Local\Temp\Temp1_28-10-2025_22-45-26.zip\81753651-89de-4c33-9711-16e9748ad62f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5000636"/>
            <a:ext cx="1428760" cy="1285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357166"/>
            <a:ext cx="4357686" cy="5143536"/>
          </a:xfrm>
        </p:spPr>
        <p:txBody>
          <a:bodyPr>
            <a:no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Проект "От прошлого к настоящему: экспонаты, хранящие историю техникума" создает уникальную экспозицию, которая иллюстрирует развитие учебного заведения через музейные предметы и артефакты. В рамках проекта  собраны фотографии, документы, учебные материалы и личные вещи выпускников, отражающие ключевые этапы истории техникума. 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Визуализация включает интерактивные стенды, мультимедийные   презентации. 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Такой подход позволяет обучающимся погрузиться в атмосферу разных эпох и понять значимость традиций и достижений техникума. Проект способствует сохранению памяти и укреплению связи между поколениями студентов и преподавателей.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 ААТТ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4071942"/>
            <a:ext cx="2357454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4 ААТТ.jpeg"/>
          <p:cNvPicPr>
            <a:picLocks noChangeAspect="1"/>
          </p:cNvPicPr>
          <p:nvPr/>
        </p:nvPicPr>
        <p:blipFill>
          <a:blip r:embed="rId3" cstate="print"/>
          <a:srcRect b="12197"/>
          <a:stretch>
            <a:fillRect/>
          </a:stretch>
        </p:blipFill>
        <p:spPr>
          <a:xfrm>
            <a:off x="3286116" y="4143380"/>
            <a:ext cx="1928826" cy="20908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1\AppData\Local\Temp\Temp1_28-10-2025_22-45-26.zip\8d9bdfb1-4a61-45b2-8e54-265c9472d02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4357694"/>
            <a:ext cx="2933292" cy="22004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C:\Users\1\AppData\Local\Temp\Temp1_28-10-2025_22-45-26.zip\1774e8ea-be7d-4df2-aff0-bba7a088e9ac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2500306"/>
            <a:ext cx="3000396" cy="171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Содержимое 4" descr="C:\Users\1\AppData\Local\Temp\Temp1_27-10-2025_22-50-14.zip\934cf8b8-5aab-44a6-8505-27695f90ed9c.JPG"/>
          <p:cNvPicPr>
            <a:picLocks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285728"/>
            <a:ext cx="3286116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285860"/>
            <a:ext cx="4000496" cy="5038740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Актуальность проекта обусловлена необходимостью сохранения исторической памяти и традиций техникума для будущих поколений. </a:t>
            </a:r>
          </a:p>
          <a:p>
            <a:pPr algn="just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В условиях быстрого технологического прогресса важно помнить о корнях и развитии учебного заведения, чтобы укреплять его идентичность. </a:t>
            </a:r>
          </a:p>
          <a:p>
            <a:pPr algn="just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Экспонаты и артефакты помогают лучше понять этапы становления и достижения техникума, что способствует формированию гордости и патриотизма у студентов. </a:t>
            </a:r>
          </a:p>
          <a:p>
            <a:pPr algn="just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Проект также отвечает потребности современного общества в сохранении культурного наследия образовательных учреждений. В результате он способствует развитию интереса к истории и укреплению связей между прошлым и настоящим.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C:\Users\1\AppData\Local\Temp\Temp1_27-10-2025_22-50-14.zip\854e426a-5425-4058-ba4f-f7ae31d92bef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3500438"/>
            <a:ext cx="3357586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C:\Users\1\AppData\Local\Temp\Temp1_27-10-2025_22-50-14.zip\6e31b109-a67a-47c6-aef3-01fd8446775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571480"/>
            <a:ext cx="3571900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642918"/>
            <a:ext cx="4124324" cy="621508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Цели музея:</a:t>
            </a:r>
            <a:endParaRPr lang="ru-RU" sz="23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сохранения исторической памяти;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формирование интереса к отечественной истории и культуре через историю ГБПОУ КК ААТТ, а также уважительного отношения к нравственным ценностям прошлых поколений;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воспитание чувства патриотизма и гордости за прошлое и настоящее техникума и нашей Родины в целом;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формирование социальной активности обучающихся;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интеллектуальное развитие путём вовлечения их в поисково-исследовательскую краеведческую деятельность.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формирование интереса и уважительного отношения техникума истории и людям, оставившим свой след в истории ГБПОУ КК ААТТ;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бережного отношения к памятникам истории и культуры нашего Отечества.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642918"/>
            <a:ext cx="4343400" cy="578647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формирование навыков поисковой, исследовательской, экскурсионной деятельности обучающихся;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осуществление образовательной и воспитательной деятельности (проведение уроков, занятий, внеклассных мероприятий);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документирование истории техникума;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формирование основного и вспомогательного фондов;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обеспечение сохранности предметов музейного значения 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осуществление просветительской деятельности;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пополнение музейного фонда и изучение музейных предметов;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хранение, изучение и популяризация памятников материальной и духовной культуры;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воспитание музейной культуры, обучение музейному языку, музейной терминологии.</a:t>
            </a:r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642918"/>
            <a:ext cx="8686800" cy="5437207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История создания музея.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В 2012 г. по инициативе администрации и при поддержке ветеранов техникума был открыт «Музей истории ГБПОУ КК ААТТ».</a:t>
            </a:r>
          </a:p>
          <a:p>
            <a:pPr algn="just">
              <a:lnSpc>
                <a:spcPct val="12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В течение 3-х месяцев в музейной комнате была построена экспозиция, включившая в себя 10 разделов: «Создание Армавирского зооветеринарного техникума», «Техникум в годы Великой Отечественной войны», «Восстановление разрушенного хозяйства», «В годы развитого социализма», «Студенты зарубежных стран», «Техникум в период перестройки» «Ветеринарное отделение», «Зоотехническое отделение», «Бухгалтерское отделение», «Кинологическое отделение».</a:t>
            </a:r>
          </a:p>
          <a:p>
            <a:pPr algn="just">
              <a:lnSpc>
                <a:spcPct val="12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В 2014 году в музее начало работать объединение «Юный экскурсовод», члены которого осуществляли активную работу по систематизации печатных и фотоматериалов, проведению экскурсий по истории техникума, а также по налаживанию связей с выпускниками техникума из стран Азии, Африки и Латинской Америки.</a:t>
            </a:r>
          </a:p>
          <a:p>
            <a:pPr algn="just">
              <a:lnSpc>
                <a:spcPct val="120000"/>
              </a:lnSpc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1\AppData\Local\Temp\Temp1_27-10-2025_22-50-14.zip\8c05ea5b-0657-4b5b-9d65-ddff07ed38b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357694"/>
            <a:ext cx="1861027" cy="20996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Users\1\AppData\Local\Temp\Temp1_27-10-2025_22-50-14.zip\8e060b88-e8d8-47eb-906e-6794e5950f9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357694"/>
            <a:ext cx="1643074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C:\Users\1\AppData\Local\Temp\Temp1_27-10-2025_22-50-14.zip\d14aa01d-50db-4650-9c72-3f86455f1d5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4357694"/>
            <a:ext cx="1571636" cy="21064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C:\Users\1\Downloads\PHOTO-2025-10-27-22-23-08 (1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4429132"/>
            <a:ext cx="2500330" cy="2032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ru-RU" sz="2700" b="1" cap="none" dirty="0" smtClean="0"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Площадь и характеристика помещений музея</a:t>
            </a:r>
            <a:r>
              <a:rPr lang="ru-RU" sz="4800" cap="none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4800" cap="none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19092" t="30644" r="19231" b="15159"/>
          <a:stretch>
            <a:fillRect/>
          </a:stretch>
        </p:blipFill>
        <p:spPr bwMode="auto">
          <a:xfrm>
            <a:off x="642910" y="857232"/>
            <a:ext cx="828680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 descr="11 ААТТ.jpe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43504" y="4286256"/>
            <a:ext cx="3670300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85720" y="3929066"/>
            <a:ext cx="478634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Краткая характеристика основного фонда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1) Основной фонд музея составляет 742 единиц хранения. Музейные предметы экспонируются в 12 витринах и на 10 стендах. Это фотографии, документы, воспоминания ветеранов войны и труда, учителей и выпускников техникума,  военные реликвии, предметы быта первой половины XX века.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2) Количество экспонатов основного фонда - 130. В музее хранятся вещественные памятники - орудия труда, предметы быта, домашняя утварь, материалы нумизматики, письменные материалы - печатные и рукописные документы, книги, фотографии, отражающие жизнь и развитие техникума с 1930 года по настоящее время.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571480"/>
            <a:ext cx="8686800" cy="7269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Значимые и ценные экспонаты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85860"/>
            <a:ext cx="4052886" cy="5038740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Экспонаты начала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XX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века: стетоскоп, сигнальный фонарь Министерства путей сообщения СССР, подковы, серп, коса, чугунный угольный утюг, монеты.</a:t>
            </a:r>
          </a:p>
          <a:p>
            <a:pPr algn="just">
              <a:lnSpc>
                <a:spcPct val="12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Экспонаты времен ВОВ: каски бойцов и бляха офицера Красной Армии, РГД 42, гильзы и пули различного калибра, остаток затвора, ствол, магазин и затворная рама 3-линейной винтовки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Мосина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остаток диска пистолета-пулемета Шпагина, штык-нож и ствол со спусковым механизмом винтовки Маузер, настенные механические часы</a:t>
            </a:r>
            <a:endParaRPr lang="ru-RU" sz="2200" dirty="0" smtClean="0"/>
          </a:p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85883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Users\1\AppData\Local\Temp\Temp1_27-10-2025_22-50-14.zip\7f4c41e8-b424-4352-b2e8-cf418f56985b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071546"/>
            <a:ext cx="1498261" cy="19972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1\AppData\Local\Temp\Temp1_27-10-2025_22-50-14.zip\8ac99377-ea2e-4a32-a31a-4920cbbd5de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3286124"/>
            <a:ext cx="1888251" cy="25170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C:\Users\1\AppData\Local\Temp\Temp1_27-10-2025_22-50-14.zip\5b11502f-c160-4be1-aebb-ef22b144830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3357562"/>
            <a:ext cx="1500198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C:\Users\1\AppData\Local\Temp\Temp1_28-10-2025_22-45-26.zip\73f534a0-8b7d-4bb7-80dc-7bf1ab67e97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5357826"/>
            <a:ext cx="1835641" cy="12162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C:\Users\1\AppData\Local\Temp\Temp1_28-10-2025_22-45-26.zip\859ff7ef-bbb6-414f-b618-80b0329c6fac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7686" y="1714488"/>
            <a:ext cx="1547859" cy="13219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C:\Users\1\AppData\Local\Temp\Temp1_28-10-2025_22-45-26.zip\c9b92de8-082b-453b-833e-17efe1ac8b25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5357826"/>
            <a:ext cx="1843287" cy="1198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8578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ОПИСАНИЕ ЭКСПОЗИЦИЙ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5984" y="1071546"/>
            <a:ext cx="6858016" cy="5286412"/>
          </a:xfrm>
        </p:spPr>
        <p:txBody>
          <a:bodyPr>
            <a:no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«Создание Армавирского зооветеринарного техникума» 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Экспозиция сформировалась на основе поисковой работы с архивными материалами, состоит из предметов нумизматики, труда и быта начала XX века, Свидетельства о завершении обучения выпускника первого набора в Свиноводческий техникум (будущий ГБПОУ КК ААТТ) 1931 года, общее фото выпускников 1935 года, фото фасада первого здания техникума 1930-е годы.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«Техникум в годы Великой Отечественной войны» 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Экспозиции сформировалась на основе археологических находок: элементов оружия, предметов труда и быта времен ВОВ; также представлено общее фото выпускников и преподавателей 1939 года, фотографий преподавателей-участников ВОВ, фотографий разрушенного в результате бомбежек здания техникума. 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«Восстановление разрушенного хозяйства» 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Экспозиция сформировалась на основе поисковой работы с архивными материалами, состоит из медицинских инструментов ветеринарного фельдшера середины ХХ века, фотографий выпускников 50-60-х годов, фото процесса восстановления учебно-производственного хозяйства, фото духового оркестра техникума, бюста В.И. Ленина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«В годы развитого социализма» 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Экспозиция сформировалась на основе поисковой работы с архивными материалами, состоит из образцов нумизматики 60-70 годов, альбома выпускников, карточки выпускника 1977 года, фото восстановленного учебно-производственного хозяйства, программа празднования, значок, приветственный адрес Пашковского базового с/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техникума к 50-летию Армавирского зооветтехникума (будущего ГБПОУ КК ААТТ).</a:t>
            </a:r>
          </a:p>
          <a:p>
            <a:pPr algn="just"/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900" dirty="0"/>
          </a:p>
        </p:txBody>
      </p:sp>
      <p:pic>
        <p:nvPicPr>
          <p:cNvPr id="4" name="Рисунок 3" descr="C:\Users\1\AppData\Local\Temp\Temp1_28-10-2025_22-45-26.zip\32e24e55-b5bc-4426-8bc9-f8bd6d7a5ea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14290"/>
            <a:ext cx="1285884" cy="1571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Users\1\AppData\Local\Temp\Temp1_28-10-2025_22-45-26.zip\7139641c-8c65-47b7-abba-d699e2c91c8f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5286388"/>
            <a:ext cx="1571636" cy="15716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1\AppData\Local\Temp\Temp1_28-10-2025_22-45-26.zip\ec4c2874-8ee3-422f-9cfe-a6f69a76bc8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3571876"/>
            <a:ext cx="1285536" cy="16660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C:\Users\1\AppData\Local\Temp\Temp1_28-10-2025_22-45-26.zip\4060faa2-0c8a-40c2-ae70-e529c24c0fb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1928802"/>
            <a:ext cx="1842212" cy="1500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0298" y="571480"/>
            <a:ext cx="6491302" cy="5508645"/>
          </a:xfrm>
        </p:spPr>
        <p:txBody>
          <a:bodyPr>
            <a:normAutofit fontScale="47500" lnSpcReduction="20000"/>
          </a:bodyPr>
          <a:lstStyle/>
          <a:p>
            <a:pPr algn="ctr"/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«Студенты зарубежных стран»</a:t>
            </a: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Экспозиция сформировалась на основе поисковой работы с архивными материалами, состоит из медицинских инструментов ветеринарного фельдшера  70-80 годов ХХ века, фотографий студентов стран Азии, Африки и Латинской Америки на занятиях в Армавирском зооветтехникуме, писем выпускников-иностранцев, спортивного кубка футболистам Африки от спортсменов хутора Тысячного 18.11.1987 года.</a:t>
            </a:r>
          </a:p>
          <a:p>
            <a:pPr algn="ctr"/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«Ветеринарное отделение»</a:t>
            </a:r>
            <a:endParaRPr lang="ru-RU" sz="29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Экспозиция сформировалась на основе поисковой работы с архивными материалами, состоит из медицинских инструментов ветеринарного фельдшера  ХХ века, фотографий учебного процесса на отделении.</a:t>
            </a:r>
          </a:p>
          <a:p>
            <a:pPr algn="ctr"/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«Зоотехническое отделение» </a:t>
            </a:r>
          </a:p>
          <a:p>
            <a:pPr algn="just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Экспозиция сформировалась на основе поисковой работы с архивными материалами, состоит из инструментов зоотехника ХХ века, фотографий учебного процесса на отделении.</a:t>
            </a: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«Бухгалтерское отделение» </a:t>
            </a:r>
          </a:p>
          <a:p>
            <a:pPr algn="just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Экспозиция сформировалась на основе поисковой работы с архивными материалами, состоит из приборов и вычислительной техники для организации работы бухгалтера  ХХ века, фотографий учебного процесса на отделении.</a:t>
            </a:r>
          </a:p>
          <a:p>
            <a:pPr algn="ctr"/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«Кинологическое отделение»</a:t>
            </a:r>
          </a:p>
          <a:p>
            <a:pPr algn="just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Экспозиция сформировалась на основе экспонатов самого молодого отделения техникума, состоит из инструментария кинолога, фотографий учебного процесса на отделении.</a:t>
            </a: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«Герои нашего времени» </a:t>
            </a:r>
          </a:p>
          <a:p>
            <a:pPr algn="just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Фотографии и информация о жизненном пути выпускников ГБПОУ КК ААТТ, погибших при исполнении воинского долга в рамках СВО на Украине.</a:t>
            </a:r>
          </a:p>
          <a:p>
            <a:endParaRPr lang="ru-RU" dirty="0"/>
          </a:p>
        </p:txBody>
      </p:sp>
      <p:pic>
        <p:nvPicPr>
          <p:cNvPr id="4" name="Рисунок 3" descr="C:\Users\1\AppData\Local\Temp\Temp1_28-10-2025_22-45-26.zip\714b5753-461a-4d6b-aa84-b3c60c1b52af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571744"/>
            <a:ext cx="1163121" cy="15505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Users\1\AppData\Local\Temp\Temp1_28-10-2025_22-45-26.zip\a80532f0-b494-42b0-ba39-4072d07fc8e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071546"/>
            <a:ext cx="1178033" cy="15703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Users\1\AppData\Local\Temp\Temp1_28-10-2025_22-45-26.zip\a80532f0-b494-42b0-ba39-4072d07fc8e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929066"/>
            <a:ext cx="1143008" cy="1500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10 ААТТ.jpeg"/>
          <p:cNvPicPr>
            <a:picLocks noChangeAspect="1"/>
          </p:cNvPicPr>
          <p:nvPr/>
        </p:nvPicPr>
        <p:blipFill>
          <a:blip r:embed="rId5" cstate="print"/>
          <a:srcRect b="19050"/>
          <a:stretch>
            <a:fillRect/>
          </a:stretch>
        </p:blipFill>
        <p:spPr>
          <a:xfrm>
            <a:off x="1428728" y="4786322"/>
            <a:ext cx="1452926" cy="18573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C:\Users\1\AppData\Local\Temp\Temp1_27-10-2025_22-50-14.zip\8c05ea5b-0657-4b5b-9d65-ddff07ed38b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43042" y="214290"/>
            <a:ext cx="1143008" cy="171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071546"/>
            <a:ext cx="3910010" cy="5253054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Материалы музея широко используются на уроках и внеклассных мероприятиях. В центре музейной работы - научно-исследовательская деятельность обучающихся техникума. Благодаря добытым ими историческим сведениям восстановлена не только история техникума, но и факты биографии первых его директоров. </a:t>
            </a:r>
          </a:p>
          <a:p>
            <a:pPr algn="just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По итогам этой работы на территории техникума в 2019 г создана Аллея Славы, где размещены фотографии руководителей и информация об их жизненном и трудовом пути, а также об их вкладе в становление и развитие техникума.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161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3438" y="357166"/>
            <a:ext cx="4020241" cy="28720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IMG_1600.JPG"/>
          <p:cNvPicPr>
            <a:picLocks noChangeAspect="1"/>
          </p:cNvPicPr>
          <p:nvPr/>
        </p:nvPicPr>
        <p:blipFill>
          <a:blip r:embed="rId3" cstate="print"/>
          <a:srcRect r="16145"/>
          <a:stretch>
            <a:fillRect/>
          </a:stretch>
        </p:blipFill>
        <p:spPr>
          <a:xfrm>
            <a:off x="4500562" y="3500438"/>
            <a:ext cx="3929090" cy="304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3552820" cy="4724400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В 2023 г. открыта экспозиция «Герои нашего времени» о выпускниках техникума, погибших на Украине в ходе Специальной военной операции. Цель которой увековечить память выпускников техникума. Она призвана подчеркнуть их героизм, самопожертвование и мужество. 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Экспозиция также направлена на воспитание патриотизма и уважения к защитникам Родины. Она служит напоминанием о ценности жизни и важности служения Родине. В конечном итоге, цель — сохранить их память в сердцах будущих поколений.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IMG_159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16447"/>
          <a:stretch>
            <a:fillRect/>
          </a:stretch>
        </p:blipFill>
        <p:spPr>
          <a:xfrm>
            <a:off x="5000628" y="1000108"/>
            <a:ext cx="3786214" cy="26611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IMG_15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3929066"/>
            <a:ext cx="4071966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071546"/>
            <a:ext cx="3695696" cy="5572164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При реализации проекта используются практики сбора и систематизации музейных экспонатов, а также проведение экскурсий и тематических выставок.</a:t>
            </a:r>
          </a:p>
          <a:p>
            <a:pPr algn="just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Важной частью является исследовательская работа по сбору исторических материалов, фотографий и документов. </a:t>
            </a:r>
          </a:p>
          <a:p>
            <a:pPr algn="just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Также применяются методы интерактивных презентаций и мультимедийных технологий для более наглядной демонстрации экспонатов. </a:t>
            </a:r>
          </a:p>
          <a:p>
            <a:pPr algn="just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В рамках проекта организуются мастер-классы и встречи с ветеранами и выпускниками для передачи личных историй. Эти практики способствуют глубокому погружению участников в историю техникума и сохранению его наследия.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1\AppData\Local\Temp\Temp1_27-10-2025_22-50-14.zip\3ca80080-dd2a-4e70-8d60-bb2a0e23ca8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500306"/>
            <a:ext cx="1428760" cy="2071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1\Desktop\PHOTO-2025-10-27-22-23-4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571744"/>
            <a:ext cx="2505250" cy="17393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C:\Users\1\AppData\Local\Temp\Temp1_27-10-2025_22-50-14.zip\8d11e4d6-a09b-4456-92f4-d7edf160750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4572008"/>
            <a:ext cx="2912548" cy="21313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Содержимое 11" descr="C:\Users\1\AppData\Local\Temp\Temp1_27-10-2025_22-50-14.zip\c60d908d-72fd-413c-9577-df0d7f41284f.JP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500042"/>
            <a:ext cx="3214710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1142984"/>
            <a:ext cx="3929090" cy="5181616"/>
          </a:xfrm>
        </p:spPr>
        <p:txBody>
          <a:bodyPr>
            <a:norm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Целевая аудитория проекта включает студентов, преподавателей и выпускников техникума. Проект также ориентирован на школьников и молодежь, чтобы воспитывать у них уважение к традициям и наследию учебного заведения. 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В целом, он предназначен для всех, кто хочет познакомиться с историей и развитием техникума через его музейные экспонаты.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4 ААТТ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3714752"/>
            <a:ext cx="3427789" cy="25708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Содержимое 7" descr="C:\Users\1\AppData\Local\Temp\Temp1_27-10-2025_22-50-14.zip\37c70d5e-b3d4-425e-aedb-52e4f3f2e472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28604"/>
            <a:ext cx="4129086" cy="2786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Users\1\AppData\Local\Temp\Temp1_28-10-2025_22-45-26.zip\9238226d-84a9-48fa-8355-6f02df7fff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857628"/>
            <a:ext cx="3857652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1071546"/>
            <a:ext cx="4286280" cy="5357850"/>
          </a:xfrm>
        </p:spPr>
        <p:txBody>
          <a:bodyPr>
            <a:no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Проблема целевой аудитории заключается в недостатке доступа к исторической информации и музейным экспонатам, отражающим развитие техникума и его традиции. 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Многие студенты и молодые выпускники не знают о богатом наследии учебного заведения, что снижает их чувство принадлежности и гордости. Также существует риск утраты уникальных исторических материалов из-за отсутствия систематизированной их сохранности и популяризации. 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Проект помогает решить эти проблемы, предоставляя возможность познакомиться с историей техникума через экспонаты и укреплять связь поколений. Это способствует формированию у молодежи уважения к традициям и развитию патриотического воспитания.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C:\Users\1\AppData\Local\Temp\Temp1_27-10-2025_22-50-14.zip\f0b4da06-4261-4219-b481-df9bcb3f5c6c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1285860"/>
            <a:ext cx="2347898" cy="1785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Users\1\AppData\Local\Temp\Temp1_27-10-2025_22-50-14.zip\5b11502f-c160-4be1-aebb-ef22b14483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1071546"/>
            <a:ext cx="1650354" cy="26761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1\AppData\Local\Temp\Temp1_27-10-2025_22-50-14.zip\bbec5c2a-eed9-428b-88d2-b99c41c3177d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643314"/>
            <a:ext cx="2663132" cy="19977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C:\Users\1\AppData\Local\Temp\Temp1_27-10-2025_22-50-14.zip\6b366202-7455-4454-a24f-ca93da40628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5000636"/>
            <a:ext cx="2543889" cy="1551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1071546"/>
            <a:ext cx="3786214" cy="5429288"/>
          </a:xfrm>
        </p:spPr>
        <p:txBody>
          <a:bodyPr>
            <a:no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Перспективы развития проекта включают расширение музейной экспозиции за счет привлечения новых экспонатов и материалов от выпускников и сотрудников. </a:t>
            </a:r>
          </a:p>
          <a:p>
            <a:pPr algn="just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Планируется внедрение современных технологий, таких как виртуальные экскурсии и интерактивные выставки, для более широкого охвата аудитории. </a:t>
            </a:r>
          </a:p>
          <a:p>
            <a:pPr algn="just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В будущем проект может стать платформой для проведения образовательных мероприятий, конференций и встреч с ветеранами. Это поможет укрепить связь между поколениями и сохранить богатое наследие техникума на долгие годы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C:\Users\1\AppData\Local\Temp\Temp1_27-10-2025_22-50-14.zip\12a90d3a-7d6f-4be9-9aca-232cba3bea48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285728"/>
            <a:ext cx="2571768" cy="3429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1\AppData\Local\Temp\Temp1_27-10-2025_22-50-14.zip\85e0b0ca-13c4-42a6-82e7-22927f57c36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3857604"/>
            <a:ext cx="2712974" cy="3000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1\AppData\Local\Temp\Temp1_28-10-2025_22-45-26.zip\8ba80b4d-572b-4751-8ca7-e22e2364c37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1357298"/>
            <a:ext cx="3450698" cy="25082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Users\1\AppData\Local\Temp\Temp1_28-10-2025_22-45-26.zip\ff342075-c7ff-4e18-b99f-44a6a287102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000504"/>
            <a:ext cx="3511094" cy="26338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1\AppData\Local\Temp\Temp1_28-10-2025_22-45-26.zip\5c77a357-8012-467e-9a09-a06bda99ada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4214818"/>
            <a:ext cx="3286148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709</TotalTime>
  <Words>1269</Words>
  <PresentationFormat>Экран (4:3)</PresentationFormat>
  <Paragraphs>91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Государственное бюджетное профессиональное образовательное учреждение Краснодарского края  «Армавирский аграрно-технологический техникум» </vt:lpstr>
      <vt:lpstr>Слайд 2</vt:lpstr>
      <vt:lpstr>Слайд 3</vt:lpstr>
      <vt:lpstr>Слайд 4</vt:lpstr>
      <vt:lpstr>Слайд 5</vt:lpstr>
      <vt:lpstr>Площадь и характеристика помещений музея </vt:lpstr>
      <vt:lpstr>Значимые и ценные экспонаты </vt:lpstr>
      <vt:lpstr>ОПИСАНИЕ ЭКСПОЗИЦИЙ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бюджетное профессиональное образовательное учреждение Краснодарского края «Армавирский аграрно-технологический техникум» </dc:title>
  <dc:creator>1</dc:creator>
  <cp:lastModifiedBy>1</cp:lastModifiedBy>
  <cp:revision>72</cp:revision>
  <dcterms:created xsi:type="dcterms:W3CDTF">2025-10-27T12:02:04Z</dcterms:created>
  <dcterms:modified xsi:type="dcterms:W3CDTF">2026-03-19T11:21:35Z</dcterms:modified>
</cp:coreProperties>
</file>