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sldIdLst>
    <p:sldId id="271" r:id="rId2"/>
    <p:sldId id="288" r:id="rId3"/>
    <p:sldId id="289" r:id="rId4"/>
    <p:sldId id="290" r:id="rId5"/>
    <p:sldId id="272" r:id="rId6"/>
    <p:sldId id="273" r:id="rId7"/>
    <p:sldId id="275" r:id="rId8"/>
    <p:sldId id="298" r:id="rId9"/>
    <p:sldId id="284" r:id="rId10"/>
    <p:sldId id="281" r:id="rId11"/>
    <p:sldId id="282" r:id="rId12"/>
    <p:sldId id="285" r:id="rId13"/>
    <p:sldId id="276" r:id="rId14"/>
    <p:sldId id="283" r:id="rId15"/>
    <p:sldId id="293" r:id="rId16"/>
    <p:sldId id="323" r:id="rId17"/>
    <p:sldId id="303" r:id="rId18"/>
    <p:sldId id="304" r:id="rId19"/>
    <p:sldId id="278" r:id="rId20"/>
    <p:sldId id="332" r:id="rId21"/>
    <p:sldId id="286" r:id="rId22"/>
    <p:sldId id="291" r:id="rId23"/>
    <p:sldId id="287" r:id="rId24"/>
    <p:sldId id="277" r:id="rId25"/>
    <p:sldId id="279" r:id="rId26"/>
    <p:sldId id="301" r:id="rId27"/>
    <p:sldId id="294" r:id="rId28"/>
    <p:sldId id="280" r:id="rId29"/>
    <p:sldId id="333" r:id="rId30"/>
    <p:sldId id="334" r:id="rId31"/>
    <p:sldId id="335" r:id="rId32"/>
    <p:sldId id="306" r:id="rId33"/>
    <p:sldId id="307" r:id="rId34"/>
    <p:sldId id="316" r:id="rId35"/>
    <p:sldId id="319" r:id="rId36"/>
    <p:sldId id="318" r:id="rId37"/>
    <p:sldId id="317" r:id="rId38"/>
    <p:sldId id="309" r:id="rId39"/>
    <p:sldId id="324" r:id="rId40"/>
    <p:sldId id="310" r:id="rId41"/>
    <p:sldId id="311" r:id="rId42"/>
    <p:sldId id="312" r:id="rId43"/>
    <p:sldId id="313" r:id="rId44"/>
    <p:sldId id="308" r:id="rId45"/>
    <p:sldId id="314" r:id="rId46"/>
    <p:sldId id="315" r:id="rId47"/>
    <p:sldId id="322" r:id="rId48"/>
    <p:sldId id="328" r:id="rId49"/>
    <p:sldId id="321" r:id="rId50"/>
    <p:sldId id="329" r:id="rId51"/>
    <p:sldId id="325" r:id="rId52"/>
    <p:sldId id="326" r:id="rId53"/>
    <p:sldId id="327" r:id="rId54"/>
    <p:sldId id="331" r:id="rId55"/>
    <p:sldId id="330" r:id="rId56"/>
    <p:sldId id="296" r:id="rId57"/>
    <p:sldId id="299" r:id="rId58"/>
    <p:sldId id="297" r:id="rId59"/>
    <p:sldId id="302" r:id="rId60"/>
    <p:sldId id="295" r:id="rId61"/>
    <p:sldId id="305" r:id="rId62"/>
    <p:sldId id="337" r:id="rId63"/>
    <p:sldId id="338" r:id="rId64"/>
    <p:sldId id="336" r:id="rId65"/>
    <p:sldId id="268" r:id="rId66"/>
  </p:sldIdLst>
  <p:sldSz cx="9144000" cy="6858000" type="screen4x3"/>
  <p:notesSz cx="6858000" cy="9144000"/>
  <p:defaultTextStyle>
    <a:defPPr>
      <a:defRPr lang="ru-RU"/>
    </a:defPPr>
    <a:lvl1pPr algn="l" rtl="0" fontAlgn="base">
      <a:spcBef>
        <a:spcPct val="0"/>
      </a:spcBef>
      <a:spcAft>
        <a:spcPct val="0"/>
      </a:spcAft>
      <a:defRPr kumimoji="1" kern="1200">
        <a:solidFill>
          <a:schemeClr val="tx1"/>
        </a:solidFill>
        <a:latin typeface="Arial" charset="0"/>
        <a:ea typeface="+mn-ea"/>
        <a:cs typeface="+mn-cs"/>
      </a:defRPr>
    </a:lvl1pPr>
    <a:lvl2pPr marL="457200" algn="l" rtl="0" fontAlgn="base">
      <a:spcBef>
        <a:spcPct val="0"/>
      </a:spcBef>
      <a:spcAft>
        <a:spcPct val="0"/>
      </a:spcAft>
      <a:defRPr kumimoji="1" kern="1200">
        <a:solidFill>
          <a:schemeClr val="tx1"/>
        </a:solidFill>
        <a:latin typeface="Arial" charset="0"/>
        <a:ea typeface="+mn-ea"/>
        <a:cs typeface="+mn-cs"/>
      </a:defRPr>
    </a:lvl2pPr>
    <a:lvl3pPr marL="914400" algn="l" rtl="0" fontAlgn="base">
      <a:spcBef>
        <a:spcPct val="0"/>
      </a:spcBef>
      <a:spcAft>
        <a:spcPct val="0"/>
      </a:spcAft>
      <a:defRPr kumimoji="1" kern="1200">
        <a:solidFill>
          <a:schemeClr val="tx1"/>
        </a:solidFill>
        <a:latin typeface="Arial" charset="0"/>
        <a:ea typeface="+mn-ea"/>
        <a:cs typeface="+mn-cs"/>
      </a:defRPr>
    </a:lvl3pPr>
    <a:lvl4pPr marL="1371600" algn="l" rtl="0" fontAlgn="base">
      <a:spcBef>
        <a:spcPct val="0"/>
      </a:spcBef>
      <a:spcAft>
        <a:spcPct val="0"/>
      </a:spcAft>
      <a:defRPr kumimoji="1" kern="1200">
        <a:solidFill>
          <a:schemeClr val="tx1"/>
        </a:solidFill>
        <a:latin typeface="Arial" charset="0"/>
        <a:ea typeface="+mn-ea"/>
        <a:cs typeface="+mn-cs"/>
      </a:defRPr>
    </a:lvl4pPr>
    <a:lvl5pPr marL="1828800" algn="l" rtl="0" fontAlgn="base">
      <a:spcBef>
        <a:spcPct val="0"/>
      </a:spcBef>
      <a:spcAft>
        <a:spcPct val="0"/>
      </a:spcAft>
      <a:defRPr kumimoji="1" kern="1200">
        <a:solidFill>
          <a:schemeClr val="tx1"/>
        </a:solidFill>
        <a:latin typeface="Arial" charset="0"/>
        <a:ea typeface="+mn-ea"/>
        <a:cs typeface="+mn-cs"/>
      </a:defRPr>
    </a:lvl5pPr>
    <a:lvl6pPr marL="2286000" algn="l" defTabSz="914400" rtl="0" eaLnBrk="1" latinLnBrk="0" hangingPunct="1">
      <a:defRPr kumimoji="1" kern="1200">
        <a:solidFill>
          <a:schemeClr val="tx1"/>
        </a:solidFill>
        <a:latin typeface="Arial" charset="0"/>
        <a:ea typeface="+mn-ea"/>
        <a:cs typeface="+mn-cs"/>
      </a:defRPr>
    </a:lvl6pPr>
    <a:lvl7pPr marL="2743200" algn="l" defTabSz="914400" rtl="0" eaLnBrk="1" latinLnBrk="0" hangingPunct="1">
      <a:defRPr kumimoji="1" kern="1200">
        <a:solidFill>
          <a:schemeClr val="tx1"/>
        </a:solidFill>
        <a:latin typeface="Arial" charset="0"/>
        <a:ea typeface="+mn-ea"/>
        <a:cs typeface="+mn-cs"/>
      </a:defRPr>
    </a:lvl7pPr>
    <a:lvl8pPr marL="3200400" algn="l" defTabSz="914400" rtl="0" eaLnBrk="1" latinLnBrk="0" hangingPunct="1">
      <a:defRPr kumimoji="1" kern="1200">
        <a:solidFill>
          <a:schemeClr val="tx1"/>
        </a:solidFill>
        <a:latin typeface="Arial" charset="0"/>
        <a:ea typeface="+mn-ea"/>
        <a:cs typeface="+mn-cs"/>
      </a:defRPr>
    </a:lvl8pPr>
    <a:lvl9pPr marL="3657600" algn="l" defTabSz="914400" rtl="0" eaLnBrk="1" latinLnBrk="0" hangingPunct="1">
      <a:defRPr kumimoji="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9FF"/>
    <a:srgbClr val="CC3399"/>
    <a:srgbClr val="0000FF"/>
    <a:srgbClr val="CC3300"/>
    <a:srgbClr val="009900"/>
    <a:srgbClr val="CC6600"/>
    <a:srgbClr val="FFFF99"/>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34"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107950"/>
            <a:ext cx="9101138" cy="6489700"/>
            <a:chOff x="0" y="68"/>
            <a:chExt cx="5733" cy="4088"/>
          </a:xfrm>
        </p:grpSpPr>
        <p:sp>
          <p:nvSpPr>
            <p:cNvPr id="5" name="Line 3"/>
            <p:cNvSpPr>
              <a:spLocks noChangeShapeType="1"/>
            </p:cNvSpPr>
            <p:nvPr/>
          </p:nvSpPr>
          <p:spPr bwMode="hidden">
            <a:xfrm rot="-5400000">
              <a:off x="195" y="39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6" name="Line 4"/>
            <p:cNvSpPr>
              <a:spLocks noChangeShapeType="1"/>
            </p:cNvSpPr>
            <p:nvPr/>
          </p:nvSpPr>
          <p:spPr bwMode="hidden">
            <a:xfrm rot="-5400000">
              <a:off x="195" y="89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7" name="Line 5"/>
            <p:cNvSpPr>
              <a:spLocks noChangeShapeType="1"/>
            </p:cNvSpPr>
            <p:nvPr/>
          </p:nvSpPr>
          <p:spPr bwMode="hidden">
            <a:xfrm rot="-5400000">
              <a:off x="195" y="141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8" name="Line 6"/>
            <p:cNvSpPr>
              <a:spLocks noChangeShapeType="1"/>
            </p:cNvSpPr>
            <p:nvPr/>
          </p:nvSpPr>
          <p:spPr bwMode="hidden">
            <a:xfrm rot="-5400000">
              <a:off x="195" y="191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 name="Line 7"/>
            <p:cNvSpPr>
              <a:spLocks noChangeShapeType="1"/>
            </p:cNvSpPr>
            <p:nvPr/>
          </p:nvSpPr>
          <p:spPr bwMode="hidden">
            <a:xfrm rot="-5400000">
              <a:off x="195" y="243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 name="Line 8"/>
            <p:cNvSpPr>
              <a:spLocks noChangeShapeType="1"/>
            </p:cNvSpPr>
            <p:nvPr/>
          </p:nvSpPr>
          <p:spPr bwMode="hidden">
            <a:xfrm rot="-5400000">
              <a:off x="195" y="293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1" name="Line 9"/>
            <p:cNvSpPr>
              <a:spLocks noChangeShapeType="1"/>
            </p:cNvSpPr>
            <p:nvPr/>
          </p:nvSpPr>
          <p:spPr bwMode="hidden">
            <a:xfrm rot="-5400000">
              <a:off x="195" y="346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 name="Line 10"/>
            <p:cNvSpPr>
              <a:spLocks noChangeShapeType="1"/>
            </p:cNvSpPr>
            <p:nvPr/>
          </p:nvSpPr>
          <p:spPr bwMode="hidden">
            <a:xfrm rot="-5400000">
              <a:off x="195" y="3961"/>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 name="Line 11"/>
            <p:cNvSpPr>
              <a:spLocks noChangeShapeType="1"/>
            </p:cNvSpPr>
            <p:nvPr/>
          </p:nvSpPr>
          <p:spPr bwMode="hidden">
            <a:xfrm>
              <a:off x="483" y="144"/>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4" name="Line 12"/>
            <p:cNvSpPr>
              <a:spLocks noChangeShapeType="1"/>
            </p:cNvSpPr>
            <p:nvPr/>
          </p:nvSpPr>
          <p:spPr bwMode="hidden">
            <a:xfrm>
              <a:off x="984" y="144"/>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5" name="Line 13"/>
            <p:cNvSpPr>
              <a:spLocks noChangeShapeType="1"/>
            </p:cNvSpPr>
            <p:nvPr/>
          </p:nvSpPr>
          <p:spPr bwMode="hidden">
            <a:xfrm>
              <a:off x="984" y="64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6" name="Line 14"/>
            <p:cNvSpPr>
              <a:spLocks noChangeShapeType="1"/>
            </p:cNvSpPr>
            <p:nvPr/>
          </p:nvSpPr>
          <p:spPr bwMode="hidden">
            <a:xfrm>
              <a:off x="483" y="64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7" name="Line 15"/>
            <p:cNvSpPr>
              <a:spLocks noChangeShapeType="1"/>
            </p:cNvSpPr>
            <p:nvPr/>
          </p:nvSpPr>
          <p:spPr bwMode="hidden">
            <a:xfrm rot="-5400000">
              <a:off x="734" y="39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8" name="Line 16"/>
            <p:cNvSpPr>
              <a:spLocks noChangeShapeType="1"/>
            </p:cNvSpPr>
            <p:nvPr/>
          </p:nvSpPr>
          <p:spPr bwMode="hidden">
            <a:xfrm rot="-5400000">
              <a:off x="1263" y="39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9" name="Line 17"/>
            <p:cNvSpPr>
              <a:spLocks noChangeShapeType="1"/>
            </p:cNvSpPr>
            <p:nvPr/>
          </p:nvSpPr>
          <p:spPr bwMode="hidden">
            <a:xfrm rot="-5400000">
              <a:off x="1263" y="89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0" name="Line 18"/>
            <p:cNvSpPr>
              <a:spLocks noChangeShapeType="1"/>
            </p:cNvSpPr>
            <p:nvPr/>
          </p:nvSpPr>
          <p:spPr bwMode="hidden">
            <a:xfrm rot="-5400000">
              <a:off x="734" y="89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1" name="Line 19"/>
            <p:cNvSpPr>
              <a:spLocks noChangeShapeType="1"/>
            </p:cNvSpPr>
            <p:nvPr/>
          </p:nvSpPr>
          <p:spPr bwMode="hidden">
            <a:xfrm>
              <a:off x="483" y="116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2" name="Line 20"/>
            <p:cNvSpPr>
              <a:spLocks noChangeShapeType="1"/>
            </p:cNvSpPr>
            <p:nvPr/>
          </p:nvSpPr>
          <p:spPr bwMode="hidden">
            <a:xfrm>
              <a:off x="984" y="116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3" name="Line 21"/>
            <p:cNvSpPr>
              <a:spLocks noChangeShapeType="1"/>
            </p:cNvSpPr>
            <p:nvPr/>
          </p:nvSpPr>
          <p:spPr bwMode="hidden">
            <a:xfrm>
              <a:off x="984" y="166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4" name="Line 22"/>
            <p:cNvSpPr>
              <a:spLocks noChangeShapeType="1"/>
            </p:cNvSpPr>
            <p:nvPr/>
          </p:nvSpPr>
          <p:spPr bwMode="hidden">
            <a:xfrm>
              <a:off x="483" y="166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5" name="Line 23"/>
            <p:cNvSpPr>
              <a:spLocks noChangeShapeType="1"/>
            </p:cNvSpPr>
            <p:nvPr/>
          </p:nvSpPr>
          <p:spPr bwMode="hidden">
            <a:xfrm rot="-5400000">
              <a:off x="734" y="141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6" name="Line 24"/>
            <p:cNvSpPr>
              <a:spLocks noChangeShapeType="1"/>
            </p:cNvSpPr>
            <p:nvPr/>
          </p:nvSpPr>
          <p:spPr bwMode="hidden">
            <a:xfrm rot="-5400000">
              <a:off x="1263" y="141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7" name="Line 25"/>
            <p:cNvSpPr>
              <a:spLocks noChangeShapeType="1"/>
            </p:cNvSpPr>
            <p:nvPr/>
          </p:nvSpPr>
          <p:spPr bwMode="hidden">
            <a:xfrm rot="-5400000">
              <a:off x="1263" y="191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8" name="Line 26"/>
            <p:cNvSpPr>
              <a:spLocks noChangeShapeType="1"/>
            </p:cNvSpPr>
            <p:nvPr/>
          </p:nvSpPr>
          <p:spPr bwMode="hidden">
            <a:xfrm rot="-5400000">
              <a:off x="734" y="191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9" name="Line 27"/>
            <p:cNvSpPr>
              <a:spLocks noChangeShapeType="1"/>
            </p:cNvSpPr>
            <p:nvPr/>
          </p:nvSpPr>
          <p:spPr bwMode="hidden">
            <a:xfrm>
              <a:off x="483" y="218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0" name="Line 28"/>
            <p:cNvSpPr>
              <a:spLocks noChangeShapeType="1"/>
            </p:cNvSpPr>
            <p:nvPr/>
          </p:nvSpPr>
          <p:spPr bwMode="hidden">
            <a:xfrm>
              <a:off x="984" y="218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1" name="Line 29"/>
            <p:cNvSpPr>
              <a:spLocks noChangeShapeType="1"/>
            </p:cNvSpPr>
            <p:nvPr/>
          </p:nvSpPr>
          <p:spPr bwMode="hidden">
            <a:xfrm>
              <a:off x="984" y="268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2" name="Line 30"/>
            <p:cNvSpPr>
              <a:spLocks noChangeShapeType="1"/>
            </p:cNvSpPr>
            <p:nvPr/>
          </p:nvSpPr>
          <p:spPr bwMode="hidden">
            <a:xfrm>
              <a:off x="483" y="268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3" name="Line 31"/>
            <p:cNvSpPr>
              <a:spLocks noChangeShapeType="1"/>
            </p:cNvSpPr>
            <p:nvPr/>
          </p:nvSpPr>
          <p:spPr bwMode="hidden">
            <a:xfrm rot="-5400000">
              <a:off x="734" y="243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4" name="Line 32"/>
            <p:cNvSpPr>
              <a:spLocks noChangeShapeType="1"/>
            </p:cNvSpPr>
            <p:nvPr/>
          </p:nvSpPr>
          <p:spPr bwMode="hidden">
            <a:xfrm rot="-5400000">
              <a:off x="1263" y="243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5" name="Line 33"/>
            <p:cNvSpPr>
              <a:spLocks noChangeShapeType="1"/>
            </p:cNvSpPr>
            <p:nvPr/>
          </p:nvSpPr>
          <p:spPr bwMode="hidden">
            <a:xfrm rot="-5400000">
              <a:off x="1263" y="293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6" name="Line 34"/>
            <p:cNvSpPr>
              <a:spLocks noChangeShapeType="1"/>
            </p:cNvSpPr>
            <p:nvPr/>
          </p:nvSpPr>
          <p:spPr bwMode="hidden">
            <a:xfrm rot="-5400000">
              <a:off x="734" y="293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7" name="Line 35"/>
            <p:cNvSpPr>
              <a:spLocks noChangeShapeType="1"/>
            </p:cNvSpPr>
            <p:nvPr/>
          </p:nvSpPr>
          <p:spPr bwMode="hidden">
            <a:xfrm>
              <a:off x="483" y="320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8" name="Line 36"/>
            <p:cNvSpPr>
              <a:spLocks noChangeShapeType="1"/>
            </p:cNvSpPr>
            <p:nvPr/>
          </p:nvSpPr>
          <p:spPr bwMode="hidden">
            <a:xfrm>
              <a:off x="984" y="320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9" name="Line 37"/>
            <p:cNvSpPr>
              <a:spLocks noChangeShapeType="1"/>
            </p:cNvSpPr>
            <p:nvPr/>
          </p:nvSpPr>
          <p:spPr bwMode="hidden">
            <a:xfrm>
              <a:off x="984" y="371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40" name="Line 38"/>
            <p:cNvSpPr>
              <a:spLocks noChangeShapeType="1"/>
            </p:cNvSpPr>
            <p:nvPr/>
          </p:nvSpPr>
          <p:spPr bwMode="hidden">
            <a:xfrm>
              <a:off x="483" y="371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41" name="Line 39"/>
            <p:cNvSpPr>
              <a:spLocks noChangeShapeType="1"/>
            </p:cNvSpPr>
            <p:nvPr/>
          </p:nvSpPr>
          <p:spPr bwMode="hidden">
            <a:xfrm rot="-5400000">
              <a:off x="734" y="346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42" name="Line 40"/>
            <p:cNvSpPr>
              <a:spLocks noChangeShapeType="1"/>
            </p:cNvSpPr>
            <p:nvPr/>
          </p:nvSpPr>
          <p:spPr bwMode="hidden">
            <a:xfrm rot="-5400000">
              <a:off x="1263" y="346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43" name="Line 41"/>
            <p:cNvSpPr>
              <a:spLocks noChangeShapeType="1"/>
            </p:cNvSpPr>
            <p:nvPr/>
          </p:nvSpPr>
          <p:spPr bwMode="hidden">
            <a:xfrm rot="-5400000">
              <a:off x="1263" y="3961"/>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44" name="Line 42"/>
            <p:cNvSpPr>
              <a:spLocks noChangeShapeType="1"/>
            </p:cNvSpPr>
            <p:nvPr/>
          </p:nvSpPr>
          <p:spPr bwMode="hidden">
            <a:xfrm rot="-5400000">
              <a:off x="734" y="3961"/>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45" name="Line 43"/>
            <p:cNvSpPr>
              <a:spLocks noChangeShapeType="1"/>
            </p:cNvSpPr>
            <p:nvPr/>
          </p:nvSpPr>
          <p:spPr bwMode="hidden">
            <a:xfrm>
              <a:off x="1551" y="144"/>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46" name="Line 44"/>
            <p:cNvSpPr>
              <a:spLocks noChangeShapeType="1"/>
            </p:cNvSpPr>
            <p:nvPr/>
          </p:nvSpPr>
          <p:spPr bwMode="hidden">
            <a:xfrm>
              <a:off x="2052" y="144"/>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47" name="Line 45"/>
            <p:cNvSpPr>
              <a:spLocks noChangeShapeType="1"/>
            </p:cNvSpPr>
            <p:nvPr/>
          </p:nvSpPr>
          <p:spPr bwMode="hidden">
            <a:xfrm>
              <a:off x="2052" y="64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48" name="Line 46"/>
            <p:cNvSpPr>
              <a:spLocks noChangeShapeType="1"/>
            </p:cNvSpPr>
            <p:nvPr/>
          </p:nvSpPr>
          <p:spPr bwMode="hidden">
            <a:xfrm>
              <a:off x="1551" y="64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49" name="Line 47"/>
            <p:cNvSpPr>
              <a:spLocks noChangeShapeType="1"/>
            </p:cNvSpPr>
            <p:nvPr/>
          </p:nvSpPr>
          <p:spPr bwMode="hidden">
            <a:xfrm rot="-5400000">
              <a:off x="1802" y="39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0" name="Line 48"/>
            <p:cNvSpPr>
              <a:spLocks noChangeShapeType="1"/>
            </p:cNvSpPr>
            <p:nvPr/>
          </p:nvSpPr>
          <p:spPr bwMode="hidden">
            <a:xfrm rot="-5400000">
              <a:off x="2331" y="39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1" name="Line 49"/>
            <p:cNvSpPr>
              <a:spLocks noChangeShapeType="1"/>
            </p:cNvSpPr>
            <p:nvPr/>
          </p:nvSpPr>
          <p:spPr bwMode="hidden">
            <a:xfrm rot="-5400000">
              <a:off x="2331" y="89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2" name="Line 50"/>
            <p:cNvSpPr>
              <a:spLocks noChangeShapeType="1"/>
            </p:cNvSpPr>
            <p:nvPr/>
          </p:nvSpPr>
          <p:spPr bwMode="hidden">
            <a:xfrm rot="-5400000">
              <a:off x="1802" y="89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3" name="Line 51"/>
            <p:cNvSpPr>
              <a:spLocks noChangeShapeType="1"/>
            </p:cNvSpPr>
            <p:nvPr/>
          </p:nvSpPr>
          <p:spPr bwMode="hidden">
            <a:xfrm>
              <a:off x="1551" y="116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4" name="Line 52"/>
            <p:cNvSpPr>
              <a:spLocks noChangeShapeType="1"/>
            </p:cNvSpPr>
            <p:nvPr/>
          </p:nvSpPr>
          <p:spPr bwMode="hidden">
            <a:xfrm>
              <a:off x="2052" y="116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5" name="Line 53"/>
            <p:cNvSpPr>
              <a:spLocks noChangeShapeType="1"/>
            </p:cNvSpPr>
            <p:nvPr/>
          </p:nvSpPr>
          <p:spPr bwMode="hidden">
            <a:xfrm>
              <a:off x="2052" y="166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6" name="Line 54"/>
            <p:cNvSpPr>
              <a:spLocks noChangeShapeType="1"/>
            </p:cNvSpPr>
            <p:nvPr/>
          </p:nvSpPr>
          <p:spPr bwMode="hidden">
            <a:xfrm>
              <a:off x="1551" y="166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7" name="Line 55"/>
            <p:cNvSpPr>
              <a:spLocks noChangeShapeType="1"/>
            </p:cNvSpPr>
            <p:nvPr/>
          </p:nvSpPr>
          <p:spPr bwMode="hidden">
            <a:xfrm rot="-5400000">
              <a:off x="1802" y="141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8" name="Line 56"/>
            <p:cNvSpPr>
              <a:spLocks noChangeShapeType="1"/>
            </p:cNvSpPr>
            <p:nvPr/>
          </p:nvSpPr>
          <p:spPr bwMode="hidden">
            <a:xfrm rot="-5400000">
              <a:off x="2331" y="141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9" name="Line 57"/>
            <p:cNvSpPr>
              <a:spLocks noChangeShapeType="1"/>
            </p:cNvSpPr>
            <p:nvPr/>
          </p:nvSpPr>
          <p:spPr bwMode="hidden">
            <a:xfrm rot="-5400000">
              <a:off x="2331" y="191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60" name="Line 58"/>
            <p:cNvSpPr>
              <a:spLocks noChangeShapeType="1"/>
            </p:cNvSpPr>
            <p:nvPr/>
          </p:nvSpPr>
          <p:spPr bwMode="hidden">
            <a:xfrm rot="-5400000">
              <a:off x="1802" y="191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61" name="Line 59"/>
            <p:cNvSpPr>
              <a:spLocks noChangeShapeType="1"/>
            </p:cNvSpPr>
            <p:nvPr/>
          </p:nvSpPr>
          <p:spPr bwMode="hidden">
            <a:xfrm>
              <a:off x="1551" y="218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62" name="Line 60"/>
            <p:cNvSpPr>
              <a:spLocks noChangeShapeType="1"/>
            </p:cNvSpPr>
            <p:nvPr/>
          </p:nvSpPr>
          <p:spPr bwMode="hidden">
            <a:xfrm>
              <a:off x="2052" y="218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63" name="Line 61"/>
            <p:cNvSpPr>
              <a:spLocks noChangeShapeType="1"/>
            </p:cNvSpPr>
            <p:nvPr/>
          </p:nvSpPr>
          <p:spPr bwMode="hidden">
            <a:xfrm>
              <a:off x="2052" y="268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64" name="Line 62"/>
            <p:cNvSpPr>
              <a:spLocks noChangeShapeType="1"/>
            </p:cNvSpPr>
            <p:nvPr/>
          </p:nvSpPr>
          <p:spPr bwMode="hidden">
            <a:xfrm>
              <a:off x="1551" y="268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65" name="Line 63"/>
            <p:cNvSpPr>
              <a:spLocks noChangeShapeType="1"/>
            </p:cNvSpPr>
            <p:nvPr/>
          </p:nvSpPr>
          <p:spPr bwMode="hidden">
            <a:xfrm rot="-5400000">
              <a:off x="1802" y="243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66" name="Line 64"/>
            <p:cNvSpPr>
              <a:spLocks noChangeShapeType="1"/>
            </p:cNvSpPr>
            <p:nvPr/>
          </p:nvSpPr>
          <p:spPr bwMode="hidden">
            <a:xfrm rot="-5400000">
              <a:off x="2331" y="243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67" name="Line 65"/>
            <p:cNvSpPr>
              <a:spLocks noChangeShapeType="1"/>
            </p:cNvSpPr>
            <p:nvPr/>
          </p:nvSpPr>
          <p:spPr bwMode="hidden">
            <a:xfrm rot="-5400000">
              <a:off x="2331" y="293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68" name="Line 66"/>
            <p:cNvSpPr>
              <a:spLocks noChangeShapeType="1"/>
            </p:cNvSpPr>
            <p:nvPr/>
          </p:nvSpPr>
          <p:spPr bwMode="hidden">
            <a:xfrm rot="-5400000">
              <a:off x="1802" y="293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69" name="Line 67"/>
            <p:cNvSpPr>
              <a:spLocks noChangeShapeType="1"/>
            </p:cNvSpPr>
            <p:nvPr/>
          </p:nvSpPr>
          <p:spPr bwMode="hidden">
            <a:xfrm>
              <a:off x="1551" y="320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70" name="Line 68"/>
            <p:cNvSpPr>
              <a:spLocks noChangeShapeType="1"/>
            </p:cNvSpPr>
            <p:nvPr/>
          </p:nvSpPr>
          <p:spPr bwMode="hidden">
            <a:xfrm>
              <a:off x="2052" y="320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71" name="Line 69"/>
            <p:cNvSpPr>
              <a:spLocks noChangeShapeType="1"/>
            </p:cNvSpPr>
            <p:nvPr/>
          </p:nvSpPr>
          <p:spPr bwMode="hidden">
            <a:xfrm>
              <a:off x="2052" y="371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72" name="Line 70"/>
            <p:cNvSpPr>
              <a:spLocks noChangeShapeType="1"/>
            </p:cNvSpPr>
            <p:nvPr/>
          </p:nvSpPr>
          <p:spPr bwMode="hidden">
            <a:xfrm>
              <a:off x="1551" y="371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73" name="Line 71"/>
            <p:cNvSpPr>
              <a:spLocks noChangeShapeType="1"/>
            </p:cNvSpPr>
            <p:nvPr/>
          </p:nvSpPr>
          <p:spPr bwMode="hidden">
            <a:xfrm rot="-5400000">
              <a:off x="1802" y="346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74" name="Line 72"/>
            <p:cNvSpPr>
              <a:spLocks noChangeShapeType="1"/>
            </p:cNvSpPr>
            <p:nvPr/>
          </p:nvSpPr>
          <p:spPr bwMode="hidden">
            <a:xfrm rot="-5400000">
              <a:off x="2331" y="346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75" name="Line 73"/>
            <p:cNvSpPr>
              <a:spLocks noChangeShapeType="1"/>
            </p:cNvSpPr>
            <p:nvPr/>
          </p:nvSpPr>
          <p:spPr bwMode="hidden">
            <a:xfrm rot="-5400000">
              <a:off x="2331" y="3961"/>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76" name="Line 74"/>
            <p:cNvSpPr>
              <a:spLocks noChangeShapeType="1"/>
            </p:cNvSpPr>
            <p:nvPr/>
          </p:nvSpPr>
          <p:spPr bwMode="hidden">
            <a:xfrm rot="-5400000">
              <a:off x="1802" y="3961"/>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77" name="Line 75"/>
            <p:cNvSpPr>
              <a:spLocks noChangeShapeType="1"/>
            </p:cNvSpPr>
            <p:nvPr/>
          </p:nvSpPr>
          <p:spPr bwMode="hidden">
            <a:xfrm>
              <a:off x="2619" y="144"/>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78" name="Line 76"/>
            <p:cNvSpPr>
              <a:spLocks noChangeShapeType="1"/>
            </p:cNvSpPr>
            <p:nvPr/>
          </p:nvSpPr>
          <p:spPr bwMode="hidden">
            <a:xfrm>
              <a:off x="3120" y="144"/>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79" name="Line 77"/>
            <p:cNvSpPr>
              <a:spLocks noChangeShapeType="1"/>
            </p:cNvSpPr>
            <p:nvPr/>
          </p:nvSpPr>
          <p:spPr bwMode="hidden">
            <a:xfrm>
              <a:off x="3120" y="64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80" name="Line 78"/>
            <p:cNvSpPr>
              <a:spLocks noChangeShapeType="1"/>
            </p:cNvSpPr>
            <p:nvPr/>
          </p:nvSpPr>
          <p:spPr bwMode="hidden">
            <a:xfrm>
              <a:off x="2619" y="64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81" name="Line 79"/>
            <p:cNvSpPr>
              <a:spLocks noChangeShapeType="1"/>
            </p:cNvSpPr>
            <p:nvPr/>
          </p:nvSpPr>
          <p:spPr bwMode="hidden">
            <a:xfrm rot="-5400000">
              <a:off x="2870" y="39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82" name="Line 80"/>
            <p:cNvSpPr>
              <a:spLocks noChangeShapeType="1"/>
            </p:cNvSpPr>
            <p:nvPr/>
          </p:nvSpPr>
          <p:spPr bwMode="hidden">
            <a:xfrm rot="-5400000">
              <a:off x="3399" y="39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83" name="Line 81"/>
            <p:cNvSpPr>
              <a:spLocks noChangeShapeType="1"/>
            </p:cNvSpPr>
            <p:nvPr/>
          </p:nvSpPr>
          <p:spPr bwMode="hidden">
            <a:xfrm rot="-5400000">
              <a:off x="3399" y="89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84" name="Line 82"/>
            <p:cNvSpPr>
              <a:spLocks noChangeShapeType="1"/>
            </p:cNvSpPr>
            <p:nvPr/>
          </p:nvSpPr>
          <p:spPr bwMode="hidden">
            <a:xfrm rot="-5400000">
              <a:off x="2870" y="89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85" name="Line 83"/>
            <p:cNvSpPr>
              <a:spLocks noChangeShapeType="1"/>
            </p:cNvSpPr>
            <p:nvPr/>
          </p:nvSpPr>
          <p:spPr bwMode="hidden">
            <a:xfrm>
              <a:off x="2619" y="116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86" name="Line 84"/>
            <p:cNvSpPr>
              <a:spLocks noChangeShapeType="1"/>
            </p:cNvSpPr>
            <p:nvPr/>
          </p:nvSpPr>
          <p:spPr bwMode="hidden">
            <a:xfrm>
              <a:off x="3120" y="116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87" name="Line 85"/>
            <p:cNvSpPr>
              <a:spLocks noChangeShapeType="1"/>
            </p:cNvSpPr>
            <p:nvPr/>
          </p:nvSpPr>
          <p:spPr bwMode="hidden">
            <a:xfrm>
              <a:off x="3120" y="166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88" name="Line 86"/>
            <p:cNvSpPr>
              <a:spLocks noChangeShapeType="1"/>
            </p:cNvSpPr>
            <p:nvPr/>
          </p:nvSpPr>
          <p:spPr bwMode="hidden">
            <a:xfrm>
              <a:off x="2619" y="166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89" name="Line 87"/>
            <p:cNvSpPr>
              <a:spLocks noChangeShapeType="1"/>
            </p:cNvSpPr>
            <p:nvPr/>
          </p:nvSpPr>
          <p:spPr bwMode="hidden">
            <a:xfrm rot="-5400000">
              <a:off x="2870" y="141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0" name="Line 88"/>
            <p:cNvSpPr>
              <a:spLocks noChangeShapeType="1"/>
            </p:cNvSpPr>
            <p:nvPr/>
          </p:nvSpPr>
          <p:spPr bwMode="hidden">
            <a:xfrm rot="-5400000">
              <a:off x="3399" y="141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1" name="Line 89"/>
            <p:cNvSpPr>
              <a:spLocks noChangeShapeType="1"/>
            </p:cNvSpPr>
            <p:nvPr/>
          </p:nvSpPr>
          <p:spPr bwMode="hidden">
            <a:xfrm rot="-5400000">
              <a:off x="3399" y="191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2" name="Line 90"/>
            <p:cNvSpPr>
              <a:spLocks noChangeShapeType="1"/>
            </p:cNvSpPr>
            <p:nvPr/>
          </p:nvSpPr>
          <p:spPr bwMode="hidden">
            <a:xfrm rot="-5400000">
              <a:off x="2870" y="191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3" name="Line 91"/>
            <p:cNvSpPr>
              <a:spLocks noChangeShapeType="1"/>
            </p:cNvSpPr>
            <p:nvPr/>
          </p:nvSpPr>
          <p:spPr bwMode="hidden">
            <a:xfrm>
              <a:off x="2619" y="218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4" name="Line 92"/>
            <p:cNvSpPr>
              <a:spLocks noChangeShapeType="1"/>
            </p:cNvSpPr>
            <p:nvPr/>
          </p:nvSpPr>
          <p:spPr bwMode="hidden">
            <a:xfrm>
              <a:off x="3120" y="218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5" name="Line 93"/>
            <p:cNvSpPr>
              <a:spLocks noChangeShapeType="1"/>
            </p:cNvSpPr>
            <p:nvPr/>
          </p:nvSpPr>
          <p:spPr bwMode="hidden">
            <a:xfrm>
              <a:off x="3120" y="268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6" name="Line 94"/>
            <p:cNvSpPr>
              <a:spLocks noChangeShapeType="1"/>
            </p:cNvSpPr>
            <p:nvPr/>
          </p:nvSpPr>
          <p:spPr bwMode="hidden">
            <a:xfrm>
              <a:off x="2619" y="268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7" name="Line 95"/>
            <p:cNvSpPr>
              <a:spLocks noChangeShapeType="1"/>
            </p:cNvSpPr>
            <p:nvPr/>
          </p:nvSpPr>
          <p:spPr bwMode="hidden">
            <a:xfrm rot="-5400000">
              <a:off x="2870" y="243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8" name="Line 96"/>
            <p:cNvSpPr>
              <a:spLocks noChangeShapeType="1"/>
            </p:cNvSpPr>
            <p:nvPr/>
          </p:nvSpPr>
          <p:spPr bwMode="hidden">
            <a:xfrm rot="-5400000">
              <a:off x="3399" y="243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9" name="Line 97"/>
            <p:cNvSpPr>
              <a:spLocks noChangeShapeType="1"/>
            </p:cNvSpPr>
            <p:nvPr/>
          </p:nvSpPr>
          <p:spPr bwMode="hidden">
            <a:xfrm rot="-5400000">
              <a:off x="3399" y="293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0" name="Line 98"/>
            <p:cNvSpPr>
              <a:spLocks noChangeShapeType="1"/>
            </p:cNvSpPr>
            <p:nvPr/>
          </p:nvSpPr>
          <p:spPr bwMode="hidden">
            <a:xfrm rot="-5400000">
              <a:off x="2870" y="293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1" name="Line 99"/>
            <p:cNvSpPr>
              <a:spLocks noChangeShapeType="1"/>
            </p:cNvSpPr>
            <p:nvPr/>
          </p:nvSpPr>
          <p:spPr bwMode="hidden">
            <a:xfrm>
              <a:off x="2619" y="320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2" name="Line 100"/>
            <p:cNvSpPr>
              <a:spLocks noChangeShapeType="1"/>
            </p:cNvSpPr>
            <p:nvPr/>
          </p:nvSpPr>
          <p:spPr bwMode="hidden">
            <a:xfrm>
              <a:off x="3120" y="320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3" name="Line 101"/>
            <p:cNvSpPr>
              <a:spLocks noChangeShapeType="1"/>
            </p:cNvSpPr>
            <p:nvPr/>
          </p:nvSpPr>
          <p:spPr bwMode="hidden">
            <a:xfrm>
              <a:off x="3120" y="371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 name="Line 102"/>
            <p:cNvSpPr>
              <a:spLocks noChangeShapeType="1"/>
            </p:cNvSpPr>
            <p:nvPr/>
          </p:nvSpPr>
          <p:spPr bwMode="hidden">
            <a:xfrm>
              <a:off x="2619" y="371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5" name="Line 103"/>
            <p:cNvSpPr>
              <a:spLocks noChangeShapeType="1"/>
            </p:cNvSpPr>
            <p:nvPr/>
          </p:nvSpPr>
          <p:spPr bwMode="hidden">
            <a:xfrm rot="-5400000">
              <a:off x="2870" y="346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6" name="Line 104"/>
            <p:cNvSpPr>
              <a:spLocks noChangeShapeType="1"/>
            </p:cNvSpPr>
            <p:nvPr/>
          </p:nvSpPr>
          <p:spPr bwMode="hidden">
            <a:xfrm rot="-5400000">
              <a:off x="3399" y="346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7" name="Line 105"/>
            <p:cNvSpPr>
              <a:spLocks noChangeShapeType="1"/>
            </p:cNvSpPr>
            <p:nvPr/>
          </p:nvSpPr>
          <p:spPr bwMode="hidden">
            <a:xfrm rot="-5400000">
              <a:off x="3399" y="3961"/>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8" name="Line 106"/>
            <p:cNvSpPr>
              <a:spLocks noChangeShapeType="1"/>
            </p:cNvSpPr>
            <p:nvPr/>
          </p:nvSpPr>
          <p:spPr bwMode="hidden">
            <a:xfrm rot="-5400000">
              <a:off x="2870" y="3961"/>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9" name="Line 107"/>
            <p:cNvSpPr>
              <a:spLocks noChangeShapeType="1"/>
            </p:cNvSpPr>
            <p:nvPr/>
          </p:nvSpPr>
          <p:spPr bwMode="hidden">
            <a:xfrm>
              <a:off x="3687" y="144"/>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10" name="Line 108"/>
            <p:cNvSpPr>
              <a:spLocks noChangeShapeType="1"/>
            </p:cNvSpPr>
            <p:nvPr/>
          </p:nvSpPr>
          <p:spPr bwMode="hidden">
            <a:xfrm>
              <a:off x="4188" y="144"/>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11" name="Line 109"/>
            <p:cNvSpPr>
              <a:spLocks noChangeShapeType="1"/>
            </p:cNvSpPr>
            <p:nvPr/>
          </p:nvSpPr>
          <p:spPr bwMode="hidden">
            <a:xfrm>
              <a:off x="4188" y="64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12" name="Line 110"/>
            <p:cNvSpPr>
              <a:spLocks noChangeShapeType="1"/>
            </p:cNvSpPr>
            <p:nvPr/>
          </p:nvSpPr>
          <p:spPr bwMode="hidden">
            <a:xfrm>
              <a:off x="3687" y="64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13" name="Line 111"/>
            <p:cNvSpPr>
              <a:spLocks noChangeShapeType="1"/>
            </p:cNvSpPr>
            <p:nvPr/>
          </p:nvSpPr>
          <p:spPr bwMode="hidden">
            <a:xfrm rot="-5400000">
              <a:off x="3938" y="39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14" name="Line 112"/>
            <p:cNvSpPr>
              <a:spLocks noChangeShapeType="1"/>
            </p:cNvSpPr>
            <p:nvPr/>
          </p:nvSpPr>
          <p:spPr bwMode="hidden">
            <a:xfrm rot="-5400000">
              <a:off x="4467" y="39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15" name="Line 113"/>
            <p:cNvSpPr>
              <a:spLocks noChangeShapeType="1"/>
            </p:cNvSpPr>
            <p:nvPr/>
          </p:nvSpPr>
          <p:spPr bwMode="hidden">
            <a:xfrm rot="-5400000">
              <a:off x="4467" y="89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16" name="Line 114"/>
            <p:cNvSpPr>
              <a:spLocks noChangeShapeType="1"/>
            </p:cNvSpPr>
            <p:nvPr/>
          </p:nvSpPr>
          <p:spPr bwMode="hidden">
            <a:xfrm rot="-5400000">
              <a:off x="3938" y="89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17" name="Line 115"/>
            <p:cNvSpPr>
              <a:spLocks noChangeShapeType="1"/>
            </p:cNvSpPr>
            <p:nvPr/>
          </p:nvSpPr>
          <p:spPr bwMode="hidden">
            <a:xfrm>
              <a:off x="3687" y="116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18" name="Line 116"/>
            <p:cNvSpPr>
              <a:spLocks noChangeShapeType="1"/>
            </p:cNvSpPr>
            <p:nvPr/>
          </p:nvSpPr>
          <p:spPr bwMode="hidden">
            <a:xfrm>
              <a:off x="4188" y="116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19" name="Line 117"/>
            <p:cNvSpPr>
              <a:spLocks noChangeShapeType="1"/>
            </p:cNvSpPr>
            <p:nvPr/>
          </p:nvSpPr>
          <p:spPr bwMode="hidden">
            <a:xfrm>
              <a:off x="4188" y="166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0" name="Line 118"/>
            <p:cNvSpPr>
              <a:spLocks noChangeShapeType="1"/>
            </p:cNvSpPr>
            <p:nvPr/>
          </p:nvSpPr>
          <p:spPr bwMode="hidden">
            <a:xfrm>
              <a:off x="3687" y="166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1" name="Line 119"/>
            <p:cNvSpPr>
              <a:spLocks noChangeShapeType="1"/>
            </p:cNvSpPr>
            <p:nvPr/>
          </p:nvSpPr>
          <p:spPr bwMode="hidden">
            <a:xfrm rot="-5400000">
              <a:off x="3938" y="141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2" name="Line 120"/>
            <p:cNvSpPr>
              <a:spLocks noChangeShapeType="1"/>
            </p:cNvSpPr>
            <p:nvPr/>
          </p:nvSpPr>
          <p:spPr bwMode="hidden">
            <a:xfrm rot="-5400000">
              <a:off x="4467" y="141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3" name="Line 121"/>
            <p:cNvSpPr>
              <a:spLocks noChangeShapeType="1"/>
            </p:cNvSpPr>
            <p:nvPr/>
          </p:nvSpPr>
          <p:spPr bwMode="hidden">
            <a:xfrm rot="-5400000">
              <a:off x="4467" y="191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4" name="Line 122"/>
            <p:cNvSpPr>
              <a:spLocks noChangeShapeType="1"/>
            </p:cNvSpPr>
            <p:nvPr/>
          </p:nvSpPr>
          <p:spPr bwMode="hidden">
            <a:xfrm rot="-5400000">
              <a:off x="3938" y="191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5" name="Line 123"/>
            <p:cNvSpPr>
              <a:spLocks noChangeShapeType="1"/>
            </p:cNvSpPr>
            <p:nvPr/>
          </p:nvSpPr>
          <p:spPr bwMode="hidden">
            <a:xfrm>
              <a:off x="3687" y="218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6" name="Line 124"/>
            <p:cNvSpPr>
              <a:spLocks noChangeShapeType="1"/>
            </p:cNvSpPr>
            <p:nvPr/>
          </p:nvSpPr>
          <p:spPr bwMode="hidden">
            <a:xfrm>
              <a:off x="4188" y="218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7" name="Line 125"/>
            <p:cNvSpPr>
              <a:spLocks noChangeShapeType="1"/>
            </p:cNvSpPr>
            <p:nvPr/>
          </p:nvSpPr>
          <p:spPr bwMode="hidden">
            <a:xfrm>
              <a:off x="4188" y="268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8" name="Line 126"/>
            <p:cNvSpPr>
              <a:spLocks noChangeShapeType="1"/>
            </p:cNvSpPr>
            <p:nvPr/>
          </p:nvSpPr>
          <p:spPr bwMode="hidden">
            <a:xfrm>
              <a:off x="3687" y="268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9" name="Line 127"/>
            <p:cNvSpPr>
              <a:spLocks noChangeShapeType="1"/>
            </p:cNvSpPr>
            <p:nvPr/>
          </p:nvSpPr>
          <p:spPr bwMode="hidden">
            <a:xfrm rot="-5400000">
              <a:off x="3938" y="243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0" name="Line 128"/>
            <p:cNvSpPr>
              <a:spLocks noChangeShapeType="1"/>
            </p:cNvSpPr>
            <p:nvPr/>
          </p:nvSpPr>
          <p:spPr bwMode="hidden">
            <a:xfrm rot="-5400000">
              <a:off x="4467" y="243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1" name="Line 129"/>
            <p:cNvSpPr>
              <a:spLocks noChangeShapeType="1"/>
            </p:cNvSpPr>
            <p:nvPr/>
          </p:nvSpPr>
          <p:spPr bwMode="hidden">
            <a:xfrm rot="-5400000">
              <a:off x="4467" y="293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2" name="Line 130"/>
            <p:cNvSpPr>
              <a:spLocks noChangeShapeType="1"/>
            </p:cNvSpPr>
            <p:nvPr/>
          </p:nvSpPr>
          <p:spPr bwMode="hidden">
            <a:xfrm rot="-5400000">
              <a:off x="3938" y="293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3" name="Line 131"/>
            <p:cNvSpPr>
              <a:spLocks noChangeShapeType="1"/>
            </p:cNvSpPr>
            <p:nvPr/>
          </p:nvSpPr>
          <p:spPr bwMode="hidden">
            <a:xfrm>
              <a:off x="3687" y="320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4" name="Line 132"/>
            <p:cNvSpPr>
              <a:spLocks noChangeShapeType="1"/>
            </p:cNvSpPr>
            <p:nvPr/>
          </p:nvSpPr>
          <p:spPr bwMode="hidden">
            <a:xfrm>
              <a:off x="4188" y="320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5" name="Line 133"/>
            <p:cNvSpPr>
              <a:spLocks noChangeShapeType="1"/>
            </p:cNvSpPr>
            <p:nvPr/>
          </p:nvSpPr>
          <p:spPr bwMode="hidden">
            <a:xfrm>
              <a:off x="4188" y="371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6" name="Line 134"/>
            <p:cNvSpPr>
              <a:spLocks noChangeShapeType="1"/>
            </p:cNvSpPr>
            <p:nvPr/>
          </p:nvSpPr>
          <p:spPr bwMode="hidden">
            <a:xfrm>
              <a:off x="3687" y="371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7" name="Line 135"/>
            <p:cNvSpPr>
              <a:spLocks noChangeShapeType="1"/>
            </p:cNvSpPr>
            <p:nvPr/>
          </p:nvSpPr>
          <p:spPr bwMode="hidden">
            <a:xfrm rot="-5400000">
              <a:off x="3938" y="346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8" name="Line 136"/>
            <p:cNvSpPr>
              <a:spLocks noChangeShapeType="1"/>
            </p:cNvSpPr>
            <p:nvPr/>
          </p:nvSpPr>
          <p:spPr bwMode="hidden">
            <a:xfrm rot="-5400000">
              <a:off x="4467" y="346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39" name="Line 137"/>
            <p:cNvSpPr>
              <a:spLocks noChangeShapeType="1"/>
            </p:cNvSpPr>
            <p:nvPr/>
          </p:nvSpPr>
          <p:spPr bwMode="hidden">
            <a:xfrm rot="-5400000">
              <a:off x="4467" y="3961"/>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40" name="Line 138"/>
            <p:cNvSpPr>
              <a:spLocks noChangeShapeType="1"/>
            </p:cNvSpPr>
            <p:nvPr/>
          </p:nvSpPr>
          <p:spPr bwMode="hidden">
            <a:xfrm rot="-5400000">
              <a:off x="3938" y="3961"/>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41" name="Line 139"/>
            <p:cNvSpPr>
              <a:spLocks noChangeShapeType="1"/>
            </p:cNvSpPr>
            <p:nvPr/>
          </p:nvSpPr>
          <p:spPr bwMode="hidden">
            <a:xfrm>
              <a:off x="4755" y="144"/>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42" name="Line 140"/>
            <p:cNvSpPr>
              <a:spLocks noChangeShapeType="1"/>
            </p:cNvSpPr>
            <p:nvPr/>
          </p:nvSpPr>
          <p:spPr bwMode="hidden">
            <a:xfrm>
              <a:off x="5256" y="144"/>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43" name="Line 141"/>
            <p:cNvSpPr>
              <a:spLocks noChangeShapeType="1"/>
            </p:cNvSpPr>
            <p:nvPr/>
          </p:nvSpPr>
          <p:spPr bwMode="hidden">
            <a:xfrm>
              <a:off x="5256" y="64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44" name="Line 142"/>
            <p:cNvSpPr>
              <a:spLocks noChangeShapeType="1"/>
            </p:cNvSpPr>
            <p:nvPr/>
          </p:nvSpPr>
          <p:spPr bwMode="hidden">
            <a:xfrm>
              <a:off x="4755" y="64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45" name="Line 143"/>
            <p:cNvSpPr>
              <a:spLocks noChangeShapeType="1"/>
            </p:cNvSpPr>
            <p:nvPr/>
          </p:nvSpPr>
          <p:spPr bwMode="hidden">
            <a:xfrm rot="-5400000">
              <a:off x="5006" y="39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46" name="Line 144"/>
            <p:cNvSpPr>
              <a:spLocks noChangeShapeType="1"/>
            </p:cNvSpPr>
            <p:nvPr/>
          </p:nvSpPr>
          <p:spPr bwMode="hidden">
            <a:xfrm rot="-5400000">
              <a:off x="5535" y="395"/>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47" name="Line 145"/>
            <p:cNvSpPr>
              <a:spLocks noChangeShapeType="1"/>
            </p:cNvSpPr>
            <p:nvPr/>
          </p:nvSpPr>
          <p:spPr bwMode="hidden">
            <a:xfrm rot="-5400000">
              <a:off x="5535" y="89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48" name="Line 146"/>
            <p:cNvSpPr>
              <a:spLocks noChangeShapeType="1"/>
            </p:cNvSpPr>
            <p:nvPr/>
          </p:nvSpPr>
          <p:spPr bwMode="hidden">
            <a:xfrm rot="-5400000">
              <a:off x="5006" y="89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49" name="Line 147"/>
            <p:cNvSpPr>
              <a:spLocks noChangeShapeType="1"/>
            </p:cNvSpPr>
            <p:nvPr/>
          </p:nvSpPr>
          <p:spPr bwMode="hidden">
            <a:xfrm>
              <a:off x="4755" y="116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50" name="Line 148"/>
            <p:cNvSpPr>
              <a:spLocks noChangeShapeType="1"/>
            </p:cNvSpPr>
            <p:nvPr/>
          </p:nvSpPr>
          <p:spPr bwMode="hidden">
            <a:xfrm>
              <a:off x="5256" y="1166"/>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51" name="Line 149"/>
            <p:cNvSpPr>
              <a:spLocks noChangeShapeType="1"/>
            </p:cNvSpPr>
            <p:nvPr/>
          </p:nvSpPr>
          <p:spPr bwMode="hidden">
            <a:xfrm>
              <a:off x="5256" y="166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52" name="Line 150"/>
            <p:cNvSpPr>
              <a:spLocks noChangeShapeType="1"/>
            </p:cNvSpPr>
            <p:nvPr/>
          </p:nvSpPr>
          <p:spPr bwMode="hidden">
            <a:xfrm>
              <a:off x="4755" y="166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53" name="Line 151"/>
            <p:cNvSpPr>
              <a:spLocks noChangeShapeType="1"/>
            </p:cNvSpPr>
            <p:nvPr/>
          </p:nvSpPr>
          <p:spPr bwMode="hidden">
            <a:xfrm rot="-5400000">
              <a:off x="5006" y="141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54" name="Line 152"/>
            <p:cNvSpPr>
              <a:spLocks noChangeShapeType="1"/>
            </p:cNvSpPr>
            <p:nvPr/>
          </p:nvSpPr>
          <p:spPr bwMode="hidden">
            <a:xfrm rot="-5400000">
              <a:off x="5535" y="141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55" name="Line 153"/>
            <p:cNvSpPr>
              <a:spLocks noChangeShapeType="1"/>
            </p:cNvSpPr>
            <p:nvPr/>
          </p:nvSpPr>
          <p:spPr bwMode="hidden">
            <a:xfrm rot="-5400000">
              <a:off x="5535" y="191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56" name="Line 154"/>
            <p:cNvSpPr>
              <a:spLocks noChangeShapeType="1"/>
            </p:cNvSpPr>
            <p:nvPr/>
          </p:nvSpPr>
          <p:spPr bwMode="hidden">
            <a:xfrm rot="-5400000">
              <a:off x="5006" y="191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57" name="Line 155"/>
            <p:cNvSpPr>
              <a:spLocks noChangeShapeType="1"/>
            </p:cNvSpPr>
            <p:nvPr/>
          </p:nvSpPr>
          <p:spPr bwMode="hidden">
            <a:xfrm>
              <a:off x="4755" y="218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58" name="Line 156"/>
            <p:cNvSpPr>
              <a:spLocks noChangeShapeType="1"/>
            </p:cNvSpPr>
            <p:nvPr/>
          </p:nvSpPr>
          <p:spPr bwMode="hidden">
            <a:xfrm>
              <a:off x="5256" y="218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59" name="Line 157"/>
            <p:cNvSpPr>
              <a:spLocks noChangeShapeType="1"/>
            </p:cNvSpPr>
            <p:nvPr/>
          </p:nvSpPr>
          <p:spPr bwMode="hidden">
            <a:xfrm>
              <a:off x="5256" y="268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60" name="Line 158"/>
            <p:cNvSpPr>
              <a:spLocks noChangeShapeType="1"/>
            </p:cNvSpPr>
            <p:nvPr/>
          </p:nvSpPr>
          <p:spPr bwMode="hidden">
            <a:xfrm>
              <a:off x="4755" y="268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61" name="Line 159"/>
            <p:cNvSpPr>
              <a:spLocks noChangeShapeType="1"/>
            </p:cNvSpPr>
            <p:nvPr/>
          </p:nvSpPr>
          <p:spPr bwMode="hidden">
            <a:xfrm rot="-5400000">
              <a:off x="5006" y="243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62" name="Line 160"/>
            <p:cNvSpPr>
              <a:spLocks noChangeShapeType="1"/>
            </p:cNvSpPr>
            <p:nvPr/>
          </p:nvSpPr>
          <p:spPr bwMode="hidden">
            <a:xfrm rot="-5400000">
              <a:off x="5535" y="2438"/>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63" name="Line 161"/>
            <p:cNvSpPr>
              <a:spLocks noChangeShapeType="1"/>
            </p:cNvSpPr>
            <p:nvPr/>
          </p:nvSpPr>
          <p:spPr bwMode="hidden">
            <a:xfrm rot="-5400000">
              <a:off x="5535" y="293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64" name="Line 162"/>
            <p:cNvSpPr>
              <a:spLocks noChangeShapeType="1"/>
            </p:cNvSpPr>
            <p:nvPr/>
          </p:nvSpPr>
          <p:spPr bwMode="hidden">
            <a:xfrm rot="-5400000">
              <a:off x="5006" y="293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65" name="Line 163"/>
            <p:cNvSpPr>
              <a:spLocks noChangeShapeType="1"/>
            </p:cNvSpPr>
            <p:nvPr/>
          </p:nvSpPr>
          <p:spPr bwMode="hidden">
            <a:xfrm>
              <a:off x="4755" y="320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66" name="Line 164"/>
            <p:cNvSpPr>
              <a:spLocks noChangeShapeType="1"/>
            </p:cNvSpPr>
            <p:nvPr/>
          </p:nvSpPr>
          <p:spPr bwMode="hidden">
            <a:xfrm>
              <a:off x="5256" y="3209"/>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67" name="Line 165"/>
            <p:cNvSpPr>
              <a:spLocks noChangeShapeType="1"/>
            </p:cNvSpPr>
            <p:nvPr/>
          </p:nvSpPr>
          <p:spPr bwMode="hidden">
            <a:xfrm>
              <a:off x="5256" y="371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68" name="Line 166"/>
            <p:cNvSpPr>
              <a:spLocks noChangeShapeType="1"/>
            </p:cNvSpPr>
            <p:nvPr/>
          </p:nvSpPr>
          <p:spPr bwMode="hidden">
            <a:xfrm>
              <a:off x="4755" y="371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69" name="Line 167"/>
            <p:cNvSpPr>
              <a:spLocks noChangeShapeType="1"/>
            </p:cNvSpPr>
            <p:nvPr/>
          </p:nvSpPr>
          <p:spPr bwMode="hidden">
            <a:xfrm rot="-5400000">
              <a:off x="5006" y="346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70" name="Line 168"/>
            <p:cNvSpPr>
              <a:spLocks noChangeShapeType="1"/>
            </p:cNvSpPr>
            <p:nvPr/>
          </p:nvSpPr>
          <p:spPr bwMode="hidden">
            <a:xfrm rot="-5400000">
              <a:off x="5535" y="3460"/>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71" name="Line 169"/>
            <p:cNvSpPr>
              <a:spLocks noChangeShapeType="1"/>
            </p:cNvSpPr>
            <p:nvPr/>
          </p:nvSpPr>
          <p:spPr bwMode="hidden">
            <a:xfrm rot="-5400000">
              <a:off x="5535" y="3961"/>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72" name="Line 170"/>
            <p:cNvSpPr>
              <a:spLocks noChangeShapeType="1"/>
            </p:cNvSpPr>
            <p:nvPr/>
          </p:nvSpPr>
          <p:spPr bwMode="hidden">
            <a:xfrm rot="-5400000">
              <a:off x="5006" y="3961"/>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73" name="Line 171"/>
            <p:cNvSpPr>
              <a:spLocks noChangeShapeType="1"/>
            </p:cNvSpPr>
            <p:nvPr/>
          </p:nvSpPr>
          <p:spPr bwMode="hidden">
            <a:xfrm rot="-5400000">
              <a:off x="198" y="-12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74" name="Line 172"/>
            <p:cNvSpPr>
              <a:spLocks noChangeShapeType="1"/>
            </p:cNvSpPr>
            <p:nvPr/>
          </p:nvSpPr>
          <p:spPr bwMode="hidden">
            <a:xfrm rot="-5400000">
              <a:off x="737" y="-12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75" name="Line 173"/>
            <p:cNvSpPr>
              <a:spLocks noChangeShapeType="1"/>
            </p:cNvSpPr>
            <p:nvPr/>
          </p:nvSpPr>
          <p:spPr bwMode="hidden">
            <a:xfrm rot="-5400000">
              <a:off x="1266" y="-12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76" name="Line 174"/>
            <p:cNvSpPr>
              <a:spLocks noChangeShapeType="1"/>
            </p:cNvSpPr>
            <p:nvPr/>
          </p:nvSpPr>
          <p:spPr bwMode="hidden">
            <a:xfrm rot="-5400000">
              <a:off x="1805" y="-12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77" name="Line 175"/>
            <p:cNvSpPr>
              <a:spLocks noChangeShapeType="1"/>
            </p:cNvSpPr>
            <p:nvPr/>
          </p:nvSpPr>
          <p:spPr bwMode="hidden">
            <a:xfrm rot="-5400000">
              <a:off x="2334" y="-12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78" name="Line 176"/>
            <p:cNvSpPr>
              <a:spLocks noChangeShapeType="1"/>
            </p:cNvSpPr>
            <p:nvPr/>
          </p:nvSpPr>
          <p:spPr bwMode="hidden">
            <a:xfrm rot="-5400000">
              <a:off x="2873" y="-12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79" name="Line 177"/>
            <p:cNvSpPr>
              <a:spLocks noChangeShapeType="1"/>
            </p:cNvSpPr>
            <p:nvPr/>
          </p:nvSpPr>
          <p:spPr bwMode="hidden">
            <a:xfrm rot="-5400000">
              <a:off x="3402" y="-12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80" name="Line 178"/>
            <p:cNvSpPr>
              <a:spLocks noChangeShapeType="1"/>
            </p:cNvSpPr>
            <p:nvPr/>
          </p:nvSpPr>
          <p:spPr bwMode="hidden">
            <a:xfrm rot="-5400000">
              <a:off x="3941" y="-12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81" name="Line 179"/>
            <p:cNvSpPr>
              <a:spLocks noChangeShapeType="1"/>
            </p:cNvSpPr>
            <p:nvPr/>
          </p:nvSpPr>
          <p:spPr bwMode="hidden">
            <a:xfrm rot="-5400000">
              <a:off x="4470" y="-12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82" name="Line 180"/>
            <p:cNvSpPr>
              <a:spLocks noChangeShapeType="1"/>
            </p:cNvSpPr>
            <p:nvPr/>
          </p:nvSpPr>
          <p:spPr bwMode="hidden">
            <a:xfrm rot="-5400000">
              <a:off x="5009" y="-12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83" name="Line 181"/>
            <p:cNvSpPr>
              <a:spLocks noChangeShapeType="1"/>
            </p:cNvSpPr>
            <p:nvPr/>
          </p:nvSpPr>
          <p:spPr bwMode="hidden">
            <a:xfrm rot="-5400000">
              <a:off x="5538" y="-127"/>
              <a:ext cx="0" cy="390"/>
            </a:xfrm>
            <a:prstGeom prst="line">
              <a:avLst/>
            </a:prstGeom>
            <a:noFill/>
            <a:ln w="28575">
              <a:pattFill prst="pct25">
                <a:fgClr>
                  <a:schemeClr val="bg2"/>
                </a:fgClr>
                <a:bgClr>
                  <a:schemeClr val="bg1"/>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grpSp>
        <p:nvGrpSpPr>
          <p:cNvPr id="184" name="Group 182"/>
          <p:cNvGrpSpPr>
            <a:grpSpLocks/>
          </p:cNvGrpSpPr>
          <p:nvPr/>
        </p:nvGrpSpPr>
        <p:grpSpPr bwMode="auto">
          <a:xfrm>
            <a:off x="533400" y="1905000"/>
            <a:ext cx="8077200" cy="1676400"/>
            <a:chOff x="336" y="1200"/>
            <a:chExt cx="5088" cy="1056"/>
          </a:xfrm>
        </p:grpSpPr>
        <p:sp>
          <p:nvSpPr>
            <p:cNvPr id="185" name="Rectangle 183"/>
            <p:cNvSpPr>
              <a:spLocks noChangeArrowheads="1"/>
            </p:cNvSpPr>
            <p:nvPr/>
          </p:nvSpPr>
          <p:spPr bwMode="auto">
            <a:xfrm>
              <a:off x="2880" y="1200"/>
              <a:ext cx="2544" cy="528"/>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86" name="Rectangle 184"/>
            <p:cNvSpPr>
              <a:spLocks noChangeArrowheads="1"/>
            </p:cNvSpPr>
            <p:nvPr/>
          </p:nvSpPr>
          <p:spPr bwMode="auto">
            <a:xfrm>
              <a:off x="2880" y="1728"/>
              <a:ext cx="2544" cy="528"/>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87" name="Rectangle 185"/>
            <p:cNvSpPr>
              <a:spLocks noChangeArrowheads="1"/>
            </p:cNvSpPr>
            <p:nvPr/>
          </p:nvSpPr>
          <p:spPr bwMode="auto">
            <a:xfrm>
              <a:off x="336" y="1728"/>
              <a:ext cx="2544" cy="528"/>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88" name="Rectangle 186"/>
            <p:cNvSpPr>
              <a:spLocks noChangeArrowheads="1"/>
            </p:cNvSpPr>
            <p:nvPr/>
          </p:nvSpPr>
          <p:spPr bwMode="auto">
            <a:xfrm>
              <a:off x="336" y="1200"/>
              <a:ext cx="2544" cy="528"/>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89" name="Rectangle 187"/>
            <p:cNvSpPr>
              <a:spLocks noChangeArrowheads="1"/>
            </p:cNvSpPr>
            <p:nvPr/>
          </p:nvSpPr>
          <p:spPr bwMode="white">
            <a:xfrm>
              <a:off x="432" y="1296"/>
              <a:ext cx="4896" cy="864"/>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nvGrpSpPr>
          <p:cNvPr id="190" name="Group 193"/>
          <p:cNvGrpSpPr>
            <a:grpSpLocks/>
          </p:cNvGrpSpPr>
          <p:nvPr/>
        </p:nvGrpSpPr>
        <p:grpSpPr bwMode="auto">
          <a:xfrm>
            <a:off x="304800" y="6783388"/>
            <a:ext cx="8458200" cy="74612"/>
            <a:chOff x="192" y="4273"/>
            <a:chExt cx="5328" cy="47"/>
          </a:xfrm>
        </p:grpSpPr>
        <p:sp>
          <p:nvSpPr>
            <p:cNvPr id="191" name="Rectangle 194"/>
            <p:cNvSpPr>
              <a:spLocks noChangeArrowheads="1"/>
            </p:cNvSpPr>
            <p:nvPr/>
          </p:nvSpPr>
          <p:spPr bwMode="ltGray">
            <a:xfrm>
              <a:off x="504" y="4273"/>
              <a:ext cx="312" cy="47"/>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92" name="Rectangle 195"/>
            <p:cNvSpPr>
              <a:spLocks noChangeArrowheads="1"/>
            </p:cNvSpPr>
            <p:nvPr/>
          </p:nvSpPr>
          <p:spPr bwMode="ltGray">
            <a:xfrm>
              <a:off x="192" y="4273"/>
              <a:ext cx="312" cy="47"/>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93" name="Rectangle 196"/>
            <p:cNvSpPr>
              <a:spLocks noChangeArrowheads="1"/>
            </p:cNvSpPr>
            <p:nvPr/>
          </p:nvSpPr>
          <p:spPr bwMode="ltGray">
            <a:xfrm>
              <a:off x="1176" y="4273"/>
              <a:ext cx="312" cy="47"/>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94" name="Rectangle 197"/>
            <p:cNvSpPr>
              <a:spLocks noChangeArrowheads="1"/>
            </p:cNvSpPr>
            <p:nvPr/>
          </p:nvSpPr>
          <p:spPr bwMode="ltGray">
            <a:xfrm>
              <a:off x="864" y="4273"/>
              <a:ext cx="312" cy="4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95" name="Rectangle 198"/>
            <p:cNvSpPr>
              <a:spLocks noChangeArrowheads="1"/>
            </p:cNvSpPr>
            <p:nvPr/>
          </p:nvSpPr>
          <p:spPr bwMode="ltGray">
            <a:xfrm>
              <a:off x="1848" y="4273"/>
              <a:ext cx="312" cy="47"/>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96" name="Rectangle 199"/>
            <p:cNvSpPr>
              <a:spLocks noChangeArrowheads="1"/>
            </p:cNvSpPr>
            <p:nvPr/>
          </p:nvSpPr>
          <p:spPr bwMode="ltGray">
            <a:xfrm>
              <a:off x="1536" y="4273"/>
              <a:ext cx="312" cy="47"/>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97" name="Rectangle 200"/>
            <p:cNvSpPr>
              <a:spLocks noChangeArrowheads="1"/>
            </p:cNvSpPr>
            <p:nvPr/>
          </p:nvSpPr>
          <p:spPr bwMode="ltGray">
            <a:xfrm>
              <a:off x="2520" y="4273"/>
              <a:ext cx="312" cy="47"/>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98" name="Rectangle 201"/>
            <p:cNvSpPr>
              <a:spLocks noChangeArrowheads="1"/>
            </p:cNvSpPr>
            <p:nvPr/>
          </p:nvSpPr>
          <p:spPr bwMode="ltGray">
            <a:xfrm>
              <a:off x="2208" y="4273"/>
              <a:ext cx="312" cy="4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99" name="Rectangle 202"/>
            <p:cNvSpPr>
              <a:spLocks noChangeArrowheads="1"/>
            </p:cNvSpPr>
            <p:nvPr/>
          </p:nvSpPr>
          <p:spPr bwMode="ltGray">
            <a:xfrm>
              <a:off x="3192" y="4273"/>
              <a:ext cx="312" cy="47"/>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200" name="Rectangle 203"/>
            <p:cNvSpPr>
              <a:spLocks noChangeArrowheads="1"/>
            </p:cNvSpPr>
            <p:nvPr/>
          </p:nvSpPr>
          <p:spPr bwMode="ltGray">
            <a:xfrm>
              <a:off x="2880" y="4273"/>
              <a:ext cx="312" cy="47"/>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201" name="Rectangle 204"/>
            <p:cNvSpPr>
              <a:spLocks noChangeArrowheads="1"/>
            </p:cNvSpPr>
            <p:nvPr/>
          </p:nvSpPr>
          <p:spPr bwMode="ltGray">
            <a:xfrm>
              <a:off x="3864" y="4273"/>
              <a:ext cx="312" cy="47"/>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202" name="Rectangle 205"/>
            <p:cNvSpPr>
              <a:spLocks noChangeArrowheads="1"/>
            </p:cNvSpPr>
            <p:nvPr/>
          </p:nvSpPr>
          <p:spPr bwMode="ltGray">
            <a:xfrm>
              <a:off x="3552" y="4273"/>
              <a:ext cx="312" cy="4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203" name="Rectangle 206"/>
            <p:cNvSpPr>
              <a:spLocks noChangeArrowheads="1"/>
            </p:cNvSpPr>
            <p:nvPr/>
          </p:nvSpPr>
          <p:spPr bwMode="ltGray">
            <a:xfrm>
              <a:off x="4536" y="4273"/>
              <a:ext cx="312" cy="47"/>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204" name="Rectangle 207"/>
            <p:cNvSpPr>
              <a:spLocks noChangeArrowheads="1"/>
            </p:cNvSpPr>
            <p:nvPr/>
          </p:nvSpPr>
          <p:spPr bwMode="ltGray">
            <a:xfrm>
              <a:off x="4224" y="4273"/>
              <a:ext cx="312" cy="47"/>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205" name="Rectangle 208"/>
            <p:cNvSpPr>
              <a:spLocks noChangeArrowheads="1"/>
            </p:cNvSpPr>
            <p:nvPr/>
          </p:nvSpPr>
          <p:spPr bwMode="ltGray">
            <a:xfrm>
              <a:off x="5208" y="4273"/>
              <a:ext cx="312" cy="47"/>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206" name="Rectangle 209"/>
            <p:cNvSpPr>
              <a:spLocks noChangeArrowheads="1"/>
            </p:cNvSpPr>
            <p:nvPr/>
          </p:nvSpPr>
          <p:spPr bwMode="ltGray">
            <a:xfrm>
              <a:off x="4896" y="4273"/>
              <a:ext cx="312" cy="4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pic>
        <p:nvPicPr>
          <p:cNvPr id="207" name="Picture 210" descr="posbul1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437063" y="3363913"/>
            <a:ext cx="293687" cy="29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076" name="Rectangle 188"/>
          <p:cNvSpPr>
            <a:spLocks noGrp="1" noChangeArrowheads="1"/>
          </p:cNvSpPr>
          <p:nvPr>
            <p:ph type="ctrTitle"/>
          </p:nvPr>
        </p:nvSpPr>
        <p:spPr>
          <a:xfrm>
            <a:off x="685800" y="2057400"/>
            <a:ext cx="7772400" cy="1371600"/>
          </a:xfrm>
        </p:spPr>
        <p:txBody>
          <a:bodyPr/>
          <a:lstStyle>
            <a:lvl1pPr>
              <a:defRPr/>
            </a:lvl1pPr>
          </a:lstStyle>
          <a:p>
            <a:pPr lvl="0"/>
            <a:r>
              <a:rPr lang="ru-RU" altLang="ru-RU" noProof="0" smtClean="0"/>
              <a:t>Образец заголовка</a:t>
            </a:r>
          </a:p>
        </p:txBody>
      </p:sp>
      <p:sp>
        <p:nvSpPr>
          <p:cNvPr id="38077" name="Rectangle 189"/>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ru-RU" altLang="ru-RU" noProof="0" smtClean="0"/>
              <a:t>Образец подзаголовка</a:t>
            </a:r>
          </a:p>
        </p:txBody>
      </p:sp>
      <p:sp>
        <p:nvSpPr>
          <p:cNvPr id="208" name="Rectangle 190"/>
          <p:cNvSpPr>
            <a:spLocks noGrp="1" noChangeArrowheads="1"/>
          </p:cNvSpPr>
          <p:nvPr>
            <p:ph type="dt" sz="half" idx="10"/>
          </p:nvPr>
        </p:nvSpPr>
        <p:spPr/>
        <p:txBody>
          <a:bodyPr/>
          <a:lstStyle>
            <a:lvl1pPr>
              <a:defRPr/>
            </a:lvl1pPr>
          </a:lstStyle>
          <a:p>
            <a:pPr>
              <a:defRPr/>
            </a:pPr>
            <a:endParaRPr lang="ru-RU" altLang="ru-RU"/>
          </a:p>
        </p:txBody>
      </p:sp>
      <p:sp>
        <p:nvSpPr>
          <p:cNvPr id="209" name="Rectangle 191"/>
          <p:cNvSpPr>
            <a:spLocks noGrp="1" noChangeArrowheads="1"/>
          </p:cNvSpPr>
          <p:nvPr>
            <p:ph type="ftr" sz="quarter" idx="11"/>
          </p:nvPr>
        </p:nvSpPr>
        <p:spPr/>
        <p:txBody>
          <a:bodyPr/>
          <a:lstStyle>
            <a:lvl1pPr>
              <a:defRPr/>
            </a:lvl1pPr>
          </a:lstStyle>
          <a:p>
            <a:pPr>
              <a:defRPr/>
            </a:pPr>
            <a:endParaRPr lang="ru-RU" altLang="ru-RU"/>
          </a:p>
        </p:txBody>
      </p:sp>
      <p:sp>
        <p:nvSpPr>
          <p:cNvPr id="210" name="Rectangle 192"/>
          <p:cNvSpPr>
            <a:spLocks noGrp="1" noChangeArrowheads="1"/>
          </p:cNvSpPr>
          <p:nvPr>
            <p:ph type="sldNum" sz="quarter" idx="12"/>
          </p:nvPr>
        </p:nvSpPr>
        <p:spPr/>
        <p:txBody>
          <a:bodyPr/>
          <a:lstStyle>
            <a:lvl1pPr>
              <a:defRPr/>
            </a:lvl1pPr>
          </a:lstStyle>
          <a:p>
            <a:pPr>
              <a:defRPr/>
            </a:pPr>
            <a:fld id="{01487E70-BE2B-477F-983F-716950B74F9A}" type="slidenum">
              <a:rPr lang="ru-RU" altLang="ru-RU"/>
              <a:pPr>
                <a:defRPr/>
              </a:pPr>
              <a:t>‹#›</a:t>
            </a:fld>
            <a:endParaRPr lang="ru-RU" altLang="ru-RU"/>
          </a:p>
        </p:txBody>
      </p:sp>
    </p:spTree>
    <p:extLst>
      <p:ext uri="{BB962C8B-B14F-4D97-AF65-F5344CB8AC3E}">
        <p14:creationId xmlns:p14="http://schemas.microsoft.com/office/powerpoint/2010/main" val="89657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6"/>
          <p:cNvSpPr>
            <a:spLocks noGrp="1" noChangeArrowheads="1"/>
          </p:cNvSpPr>
          <p:nvPr>
            <p:ph type="sldNum" sz="quarter" idx="12"/>
          </p:nvPr>
        </p:nvSpPr>
        <p:spPr>
          <a:ln/>
        </p:spPr>
        <p:txBody>
          <a:bodyPr/>
          <a:lstStyle>
            <a:lvl1pPr>
              <a:defRPr/>
            </a:lvl1pPr>
          </a:lstStyle>
          <a:p>
            <a:pPr>
              <a:defRPr/>
            </a:pPr>
            <a:fld id="{CEA248E3-BE80-48E2-90ED-1054397BCA18}" type="slidenum">
              <a:rPr lang="ru-RU" altLang="ru-RU"/>
              <a:pPr>
                <a:defRPr/>
              </a:pPr>
              <a:t>‹#›</a:t>
            </a:fld>
            <a:endParaRPr lang="ru-RU" altLang="ru-RU"/>
          </a:p>
        </p:txBody>
      </p:sp>
    </p:spTree>
    <p:extLst>
      <p:ext uri="{BB962C8B-B14F-4D97-AF65-F5344CB8AC3E}">
        <p14:creationId xmlns:p14="http://schemas.microsoft.com/office/powerpoint/2010/main" val="1807304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6"/>
          <p:cNvSpPr>
            <a:spLocks noGrp="1" noChangeArrowheads="1"/>
          </p:cNvSpPr>
          <p:nvPr>
            <p:ph type="sldNum" sz="quarter" idx="12"/>
          </p:nvPr>
        </p:nvSpPr>
        <p:spPr>
          <a:ln/>
        </p:spPr>
        <p:txBody>
          <a:bodyPr/>
          <a:lstStyle>
            <a:lvl1pPr>
              <a:defRPr/>
            </a:lvl1pPr>
          </a:lstStyle>
          <a:p>
            <a:pPr>
              <a:defRPr/>
            </a:pPr>
            <a:fld id="{186F56A0-B9EF-4474-9DAB-12D930B5414C}" type="slidenum">
              <a:rPr lang="ru-RU" altLang="ru-RU"/>
              <a:pPr>
                <a:defRPr/>
              </a:pPr>
              <a:t>‹#›</a:t>
            </a:fld>
            <a:endParaRPr lang="ru-RU" altLang="ru-RU"/>
          </a:p>
        </p:txBody>
      </p:sp>
    </p:spTree>
    <p:extLst>
      <p:ext uri="{BB962C8B-B14F-4D97-AF65-F5344CB8AC3E}">
        <p14:creationId xmlns:p14="http://schemas.microsoft.com/office/powerpoint/2010/main" val="264105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6"/>
          <p:cNvSpPr>
            <a:spLocks noGrp="1" noChangeArrowheads="1"/>
          </p:cNvSpPr>
          <p:nvPr>
            <p:ph type="sldNum" sz="quarter" idx="12"/>
          </p:nvPr>
        </p:nvSpPr>
        <p:spPr>
          <a:ln/>
        </p:spPr>
        <p:txBody>
          <a:bodyPr/>
          <a:lstStyle>
            <a:lvl1pPr>
              <a:defRPr/>
            </a:lvl1pPr>
          </a:lstStyle>
          <a:p>
            <a:pPr>
              <a:defRPr/>
            </a:pPr>
            <a:fld id="{9E2861C2-84B5-4A9C-AA5D-066E818A655E}" type="slidenum">
              <a:rPr lang="ru-RU" altLang="ru-RU"/>
              <a:pPr>
                <a:defRPr/>
              </a:pPr>
              <a:t>‹#›</a:t>
            </a:fld>
            <a:endParaRPr lang="ru-RU" altLang="ru-RU"/>
          </a:p>
        </p:txBody>
      </p:sp>
    </p:spTree>
    <p:extLst>
      <p:ext uri="{BB962C8B-B14F-4D97-AF65-F5344CB8AC3E}">
        <p14:creationId xmlns:p14="http://schemas.microsoft.com/office/powerpoint/2010/main" val="310864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9" name="Rectangle 6"/>
          <p:cNvSpPr>
            <a:spLocks noGrp="1" noChangeArrowheads="1"/>
          </p:cNvSpPr>
          <p:nvPr>
            <p:ph type="sldNum" sz="quarter" idx="12"/>
          </p:nvPr>
        </p:nvSpPr>
        <p:spPr>
          <a:ln/>
        </p:spPr>
        <p:txBody>
          <a:bodyPr/>
          <a:lstStyle>
            <a:lvl1pPr>
              <a:defRPr/>
            </a:lvl1pPr>
          </a:lstStyle>
          <a:p>
            <a:pPr>
              <a:defRPr/>
            </a:pPr>
            <a:fld id="{89F4AD0C-3808-427A-A32A-08A2CEEE86B3}" type="slidenum">
              <a:rPr lang="ru-RU" altLang="ru-RU"/>
              <a:pPr>
                <a:defRPr/>
              </a:pPr>
              <a:t>‹#›</a:t>
            </a:fld>
            <a:endParaRPr lang="ru-RU" altLang="ru-RU"/>
          </a:p>
        </p:txBody>
      </p:sp>
    </p:spTree>
    <p:extLst>
      <p:ext uri="{BB962C8B-B14F-4D97-AF65-F5344CB8AC3E}">
        <p14:creationId xmlns:p14="http://schemas.microsoft.com/office/powerpoint/2010/main" val="4274086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5" name="Rectangle 6"/>
          <p:cNvSpPr>
            <a:spLocks noGrp="1" noChangeArrowheads="1"/>
          </p:cNvSpPr>
          <p:nvPr>
            <p:ph type="sldNum" sz="quarter" idx="12"/>
          </p:nvPr>
        </p:nvSpPr>
        <p:spPr>
          <a:ln/>
        </p:spPr>
        <p:txBody>
          <a:bodyPr/>
          <a:lstStyle>
            <a:lvl1pPr>
              <a:defRPr/>
            </a:lvl1pPr>
          </a:lstStyle>
          <a:p>
            <a:pPr>
              <a:defRPr/>
            </a:pPr>
            <a:fld id="{ABFF6128-5ED5-4E75-8C98-A27F011EF5AC}" type="slidenum">
              <a:rPr lang="ru-RU" altLang="ru-RU"/>
              <a:pPr>
                <a:defRPr/>
              </a:pPr>
              <a:t>‹#›</a:t>
            </a:fld>
            <a:endParaRPr lang="ru-RU" altLang="ru-RU"/>
          </a:p>
        </p:txBody>
      </p:sp>
    </p:spTree>
    <p:extLst>
      <p:ext uri="{BB962C8B-B14F-4D97-AF65-F5344CB8AC3E}">
        <p14:creationId xmlns:p14="http://schemas.microsoft.com/office/powerpoint/2010/main" val="4273762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4" name="Rectangle 6"/>
          <p:cNvSpPr>
            <a:spLocks noGrp="1" noChangeArrowheads="1"/>
          </p:cNvSpPr>
          <p:nvPr>
            <p:ph type="sldNum" sz="quarter" idx="12"/>
          </p:nvPr>
        </p:nvSpPr>
        <p:spPr>
          <a:ln/>
        </p:spPr>
        <p:txBody>
          <a:bodyPr/>
          <a:lstStyle>
            <a:lvl1pPr>
              <a:defRPr/>
            </a:lvl1pPr>
          </a:lstStyle>
          <a:p>
            <a:pPr>
              <a:defRPr/>
            </a:pPr>
            <a:fld id="{973F6342-1211-48C1-BB92-1891742994F9}" type="slidenum">
              <a:rPr lang="ru-RU" altLang="ru-RU"/>
              <a:pPr>
                <a:defRPr/>
              </a:pPr>
              <a:t>‹#›</a:t>
            </a:fld>
            <a:endParaRPr lang="ru-RU" altLang="ru-RU"/>
          </a:p>
        </p:txBody>
      </p:sp>
    </p:spTree>
    <p:extLst>
      <p:ext uri="{BB962C8B-B14F-4D97-AF65-F5344CB8AC3E}">
        <p14:creationId xmlns:p14="http://schemas.microsoft.com/office/powerpoint/2010/main" val="2399412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6"/>
          <p:cNvSpPr>
            <a:spLocks noGrp="1" noChangeArrowheads="1"/>
          </p:cNvSpPr>
          <p:nvPr>
            <p:ph type="sldNum" sz="quarter" idx="12"/>
          </p:nvPr>
        </p:nvSpPr>
        <p:spPr>
          <a:ln/>
        </p:spPr>
        <p:txBody>
          <a:bodyPr/>
          <a:lstStyle>
            <a:lvl1pPr>
              <a:defRPr/>
            </a:lvl1pPr>
          </a:lstStyle>
          <a:p>
            <a:pPr>
              <a:defRPr/>
            </a:pPr>
            <a:fld id="{E71CBE80-2E0F-488D-8418-E41B06441B6F}" type="slidenum">
              <a:rPr lang="ru-RU" altLang="ru-RU"/>
              <a:pPr>
                <a:defRPr/>
              </a:pPr>
              <a:t>‹#›</a:t>
            </a:fld>
            <a:endParaRPr lang="ru-RU" altLang="ru-RU"/>
          </a:p>
        </p:txBody>
      </p:sp>
    </p:spTree>
    <p:extLst>
      <p:ext uri="{BB962C8B-B14F-4D97-AF65-F5344CB8AC3E}">
        <p14:creationId xmlns:p14="http://schemas.microsoft.com/office/powerpoint/2010/main" val="490294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6"/>
          <p:cNvSpPr>
            <a:spLocks noGrp="1" noChangeArrowheads="1"/>
          </p:cNvSpPr>
          <p:nvPr>
            <p:ph type="sldNum" sz="quarter" idx="12"/>
          </p:nvPr>
        </p:nvSpPr>
        <p:spPr>
          <a:ln/>
        </p:spPr>
        <p:txBody>
          <a:bodyPr/>
          <a:lstStyle>
            <a:lvl1pPr>
              <a:defRPr/>
            </a:lvl1pPr>
          </a:lstStyle>
          <a:p>
            <a:pPr>
              <a:defRPr/>
            </a:pPr>
            <a:fld id="{D0B51BB1-E3CA-4725-8CD0-BD8A17214D14}" type="slidenum">
              <a:rPr lang="ru-RU" altLang="ru-RU"/>
              <a:pPr>
                <a:defRPr/>
              </a:pPr>
              <a:t>‹#›</a:t>
            </a:fld>
            <a:endParaRPr lang="ru-RU" altLang="ru-RU"/>
          </a:p>
        </p:txBody>
      </p:sp>
    </p:spTree>
    <p:extLst>
      <p:ext uri="{BB962C8B-B14F-4D97-AF65-F5344CB8AC3E}">
        <p14:creationId xmlns:p14="http://schemas.microsoft.com/office/powerpoint/2010/main" val="2618913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6"/>
          <p:cNvSpPr>
            <a:spLocks noGrp="1" noChangeArrowheads="1"/>
          </p:cNvSpPr>
          <p:nvPr>
            <p:ph type="sldNum" sz="quarter" idx="12"/>
          </p:nvPr>
        </p:nvSpPr>
        <p:spPr>
          <a:ln/>
        </p:spPr>
        <p:txBody>
          <a:bodyPr/>
          <a:lstStyle>
            <a:lvl1pPr>
              <a:defRPr/>
            </a:lvl1pPr>
          </a:lstStyle>
          <a:p>
            <a:pPr>
              <a:defRPr/>
            </a:pPr>
            <a:fld id="{56DC5F4D-D511-4B1B-A209-2230D371426C}" type="slidenum">
              <a:rPr lang="ru-RU" altLang="ru-RU"/>
              <a:pPr>
                <a:defRPr/>
              </a:pPr>
              <a:t>‹#›</a:t>
            </a:fld>
            <a:endParaRPr lang="ru-RU" altLang="ru-RU"/>
          </a:p>
        </p:txBody>
      </p:sp>
    </p:spTree>
    <p:extLst>
      <p:ext uri="{BB962C8B-B14F-4D97-AF65-F5344CB8AC3E}">
        <p14:creationId xmlns:p14="http://schemas.microsoft.com/office/powerpoint/2010/main" val="3808336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15100" y="609600"/>
            <a:ext cx="1943100" cy="54864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5800" y="609600"/>
            <a:ext cx="5676900" cy="5486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6"/>
          <p:cNvSpPr>
            <a:spLocks noGrp="1" noChangeArrowheads="1"/>
          </p:cNvSpPr>
          <p:nvPr>
            <p:ph type="sldNum" sz="quarter" idx="12"/>
          </p:nvPr>
        </p:nvSpPr>
        <p:spPr>
          <a:ln/>
        </p:spPr>
        <p:txBody>
          <a:bodyPr/>
          <a:lstStyle>
            <a:lvl1pPr>
              <a:defRPr/>
            </a:lvl1pPr>
          </a:lstStyle>
          <a:p>
            <a:pPr>
              <a:defRPr/>
            </a:pPr>
            <a:fld id="{5D7925DD-9B62-4104-A2DE-BC0667905D3C}" type="slidenum">
              <a:rPr lang="ru-RU" altLang="ru-RU"/>
              <a:pPr>
                <a:defRPr/>
              </a:pPr>
              <a:t>‹#›</a:t>
            </a:fld>
            <a:endParaRPr lang="ru-RU" altLang="ru-RU"/>
          </a:p>
        </p:txBody>
      </p:sp>
    </p:spTree>
    <p:extLst>
      <p:ext uri="{BB962C8B-B14F-4D97-AF65-F5344CB8AC3E}">
        <p14:creationId xmlns:p14="http://schemas.microsoft.com/office/powerpoint/2010/main" val="744652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reserve="1">
  <p:cSld name="Заголовок и объект над текс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609600"/>
            <a:ext cx="7772400" cy="1143000"/>
          </a:xfrm>
        </p:spPr>
        <p:txBody>
          <a:bodyPr/>
          <a:lstStyle/>
          <a:p>
            <a:r>
              <a:rPr lang="ru-RU" smtClean="0"/>
              <a:t>Образец заголовка</a:t>
            </a:r>
            <a:endParaRPr lang="ru-RU"/>
          </a:p>
        </p:txBody>
      </p:sp>
      <p:sp>
        <p:nvSpPr>
          <p:cNvPr id="3" name="Объект 2"/>
          <p:cNvSpPr>
            <a:spLocks noGrp="1"/>
          </p:cNvSpPr>
          <p:nvPr>
            <p:ph sz="half" idx="1"/>
          </p:nvPr>
        </p:nvSpPr>
        <p:spPr>
          <a:xfrm>
            <a:off x="685800" y="1981200"/>
            <a:ext cx="7772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85800" y="4114800"/>
            <a:ext cx="7772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6"/>
          <p:cNvSpPr>
            <a:spLocks noGrp="1" noChangeArrowheads="1"/>
          </p:cNvSpPr>
          <p:nvPr>
            <p:ph type="sldNum" sz="quarter" idx="12"/>
          </p:nvPr>
        </p:nvSpPr>
        <p:spPr>
          <a:ln/>
        </p:spPr>
        <p:txBody>
          <a:bodyPr/>
          <a:lstStyle>
            <a:lvl1pPr>
              <a:defRPr/>
            </a:lvl1pPr>
          </a:lstStyle>
          <a:p>
            <a:pPr>
              <a:defRPr/>
            </a:pPr>
            <a:fld id="{178CE96F-9CF8-4F36-A032-AB13AEE853B7}" type="slidenum">
              <a:rPr lang="ru-RU" altLang="ru-RU"/>
              <a:pPr>
                <a:defRPr/>
              </a:pPr>
              <a:t>‹#›</a:t>
            </a:fld>
            <a:endParaRPr lang="ru-RU" altLang="ru-RU"/>
          </a:p>
        </p:txBody>
      </p:sp>
    </p:spTree>
    <p:extLst>
      <p:ext uri="{BB962C8B-B14F-4D97-AF65-F5344CB8AC3E}">
        <p14:creationId xmlns:p14="http://schemas.microsoft.com/office/powerpoint/2010/main" val="9418747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609600"/>
            <a:ext cx="77724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685800" y="1981200"/>
            <a:ext cx="77724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6"/>
          <p:cNvSpPr>
            <a:spLocks noGrp="1" noChangeArrowheads="1"/>
          </p:cNvSpPr>
          <p:nvPr>
            <p:ph type="sldNum" sz="quarter" idx="12"/>
          </p:nvPr>
        </p:nvSpPr>
        <p:spPr>
          <a:ln/>
        </p:spPr>
        <p:txBody>
          <a:bodyPr/>
          <a:lstStyle>
            <a:lvl1pPr>
              <a:defRPr/>
            </a:lvl1pPr>
          </a:lstStyle>
          <a:p>
            <a:pPr>
              <a:defRPr/>
            </a:pPr>
            <a:fld id="{88672FC6-8F0E-4299-9E3E-F56FE37F493A}" type="slidenum">
              <a:rPr lang="ru-RU" altLang="ru-RU"/>
              <a:pPr>
                <a:defRPr/>
              </a:pPr>
              <a:t>‹#›</a:t>
            </a:fld>
            <a:endParaRPr lang="ru-RU" altLang="ru-RU"/>
          </a:p>
        </p:txBody>
      </p:sp>
    </p:spTree>
    <p:extLst>
      <p:ext uri="{BB962C8B-B14F-4D97-AF65-F5344CB8AC3E}">
        <p14:creationId xmlns:p14="http://schemas.microsoft.com/office/powerpoint/2010/main" val="21604647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reserve="1">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609600"/>
            <a:ext cx="7772400" cy="1143000"/>
          </a:xfrm>
        </p:spPr>
        <p:txBody>
          <a:bodyPr/>
          <a:lstStyle/>
          <a:p>
            <a:r>
              <a:rPr lang="ru-RU" smtClean="0"/>
              <a:t>Образец заголовка</a:t>
            </a:r>
            <a:endParaRPr lang="ru-RU"/>
          </a:p>
        </p:txBody>
      </p:sp>
      <p:sp>
        <p:nvSpPr>
          <p:cNvPr id="3" name="Объект 2"/>
          <p:cNvSpPr>
            <a:spLocks noGrp="1"/>
          </p:cNvSpPr>
          <p:nvPr>
            <p:ph sz="half" idx="1"/>
          </p:nvPr>
        </p:nvSpPr>
        <p:spPr>
          <a:xfrm>
            <a:off x="685800" y="1981200"/>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648200" y="1981200"/>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6"/>
          <p:cNvSpPr>
            <a:spLocks noGrp="1" noChangeArrowheads="1"/>
          </p:cNvSpPr>
          <p:nvPr>
            <p:ph type="sldNum" sz="quarter" idx="12"/>
          </p:nvPr>
        </p:nvSpPr>
        <p:spPr>
          <a:ln/>
        </p:spPr>
        <p:txBody>
          <a:bodyPr/>
          <a:lstStyle>
            <a:lvl1pPr>
              <a:defRPr/>
            </a:lvl1pPr>
          </a:lstStyle>
          <a:p>
            <a:pPr>
              <a:defRPr/>
            </a:pPr>
            <a:fld id="{4C755849-EEA3-4AF8-98E5-38DAD8A5FD09}" type="slidenum">
              <a:rPr lang="ru-RU" altLang="ru-RU"/>
              <a:pPr>
                <a:defRPr/>
              </a:pPr>
              <a:t>‹#›</a:t>
            </a:fld>
            <a:endParaRPr lang="ru-RU" altLang="ru-RU"/>
          </a:p>
        </p:txBody>
      </p:sp>
    </p:spTree>
    <p:extLst>
      <p:ext uri="{BB962C8B-B14F-4D97-AF65-F5344CB8AC3E}">
        <p14:creationId xmlns:p14="http://schemas.microsoft.com/office/powerpoint/2010/main" val="31568967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clipArtAndTx" preserve="1">
  <p:cSld name="Заголовок, картинка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609600"/>
            <a:ext cx="7772400" cy="1143000"/>
          </a:xfrm>
        </p:spPr>
        <p:txBody>
          <a:bodyPr/>
          <a:lstStyle/>
          <a:p>
            <a:r>
              <a:rPr lang="ru-RU" smtClean="0"/>
              <a:t>Образец заголовка</a:t>
            </a:r>
            <a:endParaRPr lang="ru-RU"/>
          </a:p>
        </p:txBody>
      </p:sp>
      <p:sp>
        <p:nvSpPr>
          <p:cNvPr id="3" name="Картинка 2"/>
          <p:cNvSpPr>
            <a:spLocks noGrp="1"/>
          </p:cNvSpPr>
          <p:nvPr>
            <p:ph type="clipArt" sz="half" idx="1"/>
          </p:nvPr>
        </p:nvSpPr>
        <p:spPr>
          <a:xfrm>
            <a:off x="685800" y="1981200"/>
            <a:ext cx="3810000" cy="4114800"/>
          </a:xfrm>
        </p:spPr>
        <p:txBody>
          <a:bodyPr/>
          <a:lstStyle/>
          <a:p>
            <a:pPr lvl="0"/>
            <a:endParaRPr lang="ru-RU" noProof="0" smtClean="0"/>
          </a:p>
        </p:txBody>
      </p:sp>
      <p:sp>
        <p:nvSpPr>
          <p:cNvPr id="4" name="Текст 3"/>
          <p:cNvSpPr>
            <a:spLocks noGrp="1"/>
          </p:cNvSpPr>
          <p:nvPr>
            <p:ph type="body" sz="half" idx="2"/>
          </p:nvPr>
        </p:nvSpPr>
        <p:spPr>
          <a:xfrm>
            <a:off x="4648200" y="1981200"/>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6"/>
          <p:cNvSpPr>
            <a:spLocks noGrp="1" noChangeArrowheads="1"/>
          </p:cNvSpPr>
          <p:nvPr>
            <p:ph type="sldNum" sz="quarter" idx="12"/>
          </p:nvPr>
        </p:nvSpPr>
        <p:spPr>
          <a:ln/>
        </p:spPr>
        <p:txBody>
          <a:bodyPr/>
          <a:lstStyle>
            <a:lvl1pPr>
              <a:defRPr/>
            </a:lvl1pPr>
          </a:lstStyle>
          <a:p>
            <a:pPr>
              <a:defRPr/>
            </a:pPr>
            <a:fld id="{0056E9CE-6F6C-45C4-AD38-D9F4259A8F91}" type="slidenum">
              <a:rPr lang="ru-RU" altLang="ru-RU"/>
              <a:pPr>
                <a:defRPr/>
              </a:pPr>
              <a:t>‹#›</a:t>
            </a:fld>
            <a:endParaRPr lang="ru-RU" altLang="ru-RU"/>
          </a:p>
        </p:txBody>
      </p:sp>
    </p:spTree>
    <p:extLst>
      <p:ext uri="{BB962C8B-B14F-4D97-AF65-F5344CB8AC3E}">
        <p14:creationId xmlns:p14="http://schemas.microsoft.com/office/powerpoint/2010/main" val="3258093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3686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kumimoji="0" sz="1400">
                <a:latin typeface="+mn-lt"/>
              </a:defRPr>
            </a:lvl1pPr>
          </a:lstStyle>
          <a:p>
            <a:pPr>
              <a:defRPr/>
            </a:pPr>
            <a:endParaRPr lang="ru-RU" altLang="ru-RU"/>
          </a:p>
        </p:txBody>
      </p:sp>
      <p:sp>
        <p:nvSpPr>
          <p:cNvPr id="3686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kumimoji="0" sz="1400">
                <a:latin typeface="+mn-lt"/>
              </a:defRPr>
            </a:lvl1pPr>
          </a:lstStyle>
          <a:p>
            <a:pPr>
              <a:defRPr/>
            </a:pPr>
            <a:endParaRPr lang="ru-RU" altLang="ru-RU"/>
          </a:p>
        </p:txBody>
      </p:sp>
      <p:sp>
        <p:nvSpPr>
          <p:cNvPr id="3687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kumimoji="0" sz="1400">
                <a:latin typeface="+mn-lt"/>
              </a:defRPr>
            </a:lvl1pPr>
          </a:lstStyle>
          <a:p>
            <a:pPr>
              <a:defRPr/>
            </a:pPr>
            <a:fld id="{FFC321DA-6188-4EE3-BCDD-245F4FBD86B5}" type="slidenum">
              <a:rPr lang="ru-RU" altLang="ru-RU"/>
              <a:pPr>
                <a:defRPr/>
              </a:pPr>
              <a:t>‹#›</a:t>
            </a:fld>
            <a:endParaRPr lang="ru-RU" altLang="ru-RU"/>
          </a:p>
        </p:txBody>
      </p:sp>
      <p:grpSp>
        <p:nvGrpSpPr>
          <p:cNvPr id="1031" name="Group 7"/>
          <p:cNvGrpSpPr>
            <a:grpSpLocks/>
          </p:cNvGrpSpPr>
          <p:nvPr/>
        </p:nvGrpSpPr>
        <p:grpSpPr bwMode="auto">
          <a:xfrm>
            <a:off x="215900" y="76200"/>
            <a:ext cx="8686800" cy="6781800"/>
            <a:chOff x="136" y="48"/>
            <a:chExt cx="5472" cy="4272"/>
          </a:xfrm>
        </p:grpSpPr>
        <p:grpSp>
          <p:nvGrpSpPr>
            <p:cNvPr id="1032" name="Group 8"/>
            <p:cNvGrpSpPr>
              <a:grpSpLocks/>
            </p:cNvGrpSpPr>
            <p:nvPr/>
          </p:nvGrpSpPr>
          <p:grpSpPr bwMode="auto">
            <a:xfrm>
              <a:off x="136" y="48"/>
              <a:ext cx="5472" cy="212"/>
              <a:chOff x="136" y="48"/>
              <a:chExt cx="5472" cy="212"/>
            </a:xfrm>
          </p:grpSpPr>
          <p:grpSp>
            <p:nvGrpSpPr>
              <p:cNvPr id="1058" name="Group 9"/>
              <p:cNvGrpSpPr>
                <a:grpSpLocks/>
              </p:cNvGrpSpPr>
              <p:nvPr/>
            </p:nvGrpSpPr>
            <p:grpSpPr bwMode="auto">
              <a:xfrm>
                <a:off x="136" y="48"/>
                <a:ext cx="1056" cy="212"/>
                <a:chOff x="2544" y="2160"/>
                <a:chExt cx="1920" cy="384"/>
              </a:xfrm>
            </p:grpSpPr>
            <p:sp>
              <p:nvSpPr>
                <p:cNvPr id="1083" name="Rectangle 10"/>
                <p:cNvSpPr>
                  <a:spLocks noChangeArrowheads="1"/>
                </p:cNvSpPr>
                <p:nvPr/>
              </p:nvSpPr>
              <p:spPr bwMode="auto">
                <a:xfrm>
                  <a:off x="3504" y="2160"/>
                  <a:ext cx="960" cy="19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84" name="Rectangle 11"/>
                <p:cNvSpPr>
                  <a:spLocks noChangeArrowheads="1"/>
                </p:cNvSpPr>
                <p:nvPr/>
              </p:nvSpPr>
              <p:spPr bwMode="auto">
                <a:xfrm>
                  <a:off x="3504" y="2352"/>
                  <a:ext cx="960" cy="192"/>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85" name="Rectangle 12"/>
                <p:cNvSpPr>
                  <a:spLocks noChangeArrowheads="1"/>
                </p:cNvSpPr>
                <p:nvPr/>
              </p:nvSpPr>
              <p:spPr bwMode="auto">
                <a:xfrm>
                  <a:off x="2544" y="2352"/>
                  <a:ext cx="960"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86" name="Rectangle 13"/>
                <p:cNvSpPr>
                  <a:spLocks noChangeArrowheads="1"/>
                </p:cNvSpPr>
                <p:nvPr/>
              </p:nvSpPr>
              <p:spPr bwMode="auto">
                <a:xfrm>
                  <a:off x="2544" y="2160"/>
                  <a:ext cx="960" cy="19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87" name="Rectangle 14"/>
                <p:cNvSpPr>
                  <a:spLocks noChangeArrowheads="1"/>
                </p:cNvSpPr>
                <p:nvPr/>
              </p:nvSpPr>
              <p:spPr bwMode="auto">
                <a:xfrm>
                  <a:off x="2640" y="2256"/>
                  <a:ext cx="1727" cy="192"/>
                </a:xfrm>
                <a:prstGeom prst="rect">
                  <a:avLst/>
                </a:prstGeom>
                <a:solidFill>
                  <a:schemeClr val="bg1">
                    <a:alpha val="50195"/>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nvGrpSpPr>
              <p:cNvPr id="1059" name="Group 15"/>
              <p:cNvGrpSpPr>
                <a:grpSpLocks/>
              </p:cNvGrpSpPr>
              <p:nvPr/>
            </p:nvGrpSpPr>
            <p:grpSpPr bwMode="auto">
              <a:xfrm>
                <a:off x="1240" y="48"/>
                <a:ext cx="1056" cy="212"/>
                <a:chOff x="2544" y="2160"/>
                <a:chExt cx="1920" cy="384"/>
              </a:xfrm>
            </p:grpSpPr>
            <p:sp>
              <p:nvSpPr>
                <p:cNvPr id="1078" name="Rectangle 16"/>
                <p:cNvSpPr>
                  <a:spLocks noChangeArrowheads="1"/>
                </p:cNvSpPr>
                <p:nvPr/>
              </p:nvSpPr>
              <p:spPr bwMode="auto">
                <a:xfrm>
                  <a:off x="3504" y="2160"/>
                  <a:ext cx="960" cy="19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79" name="Rectangle 17"/>
                <p:cNvSpPr>
                  <a:spLocks noChangeArrowheads="1"/>
                </p:cNvSpPr>
                <p:nvPr/>
              </p:nvSpPr>
              <p:spPr bwMode="auto">
                <a:xfrm>
                  <a:off x="3504" y="2352"/>
                  <a:ext cx="960" cy="192"/>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80" name="Rectangle 18"/>
                <p:cNvSpPr>
                  <a:spLocks noChangeArrowheads="1"/>
                </p:cNvSpPr>
                <p:nvPr/>
              </p:nvSpPr>
              <p:spPr bwMode="auto">
                <a:xfrm>
                  <a:off x="2544" y="2352"/>
                  <a:ext cx="960"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81" name="Rectangle 19"/>
                <p:cNvSpPr>
                  <a:spLocks noChangeArrowheads="1"/>
                </p:cNvSpPr>
                <p:nvPr/>
              </p:nvSpPr>
              <p:spPr bwMode="auto">
                <a:xfrm>
                  <a:off x="2544" y="2160"/>
                  <a:ext cx="960" cy="19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82" name="Rectangle 20"/>
                <p:cNvSpPr>
                  <a:spLocks noChangeArrowheads="1"/>
                </p:cNvSpPr>
                <p:nvPr/>
              </p:nvSpPr>
              <p:spPr bwMode="auto">
                <a:xfrm>
                  <a:off x="2640" y="2256"/>
                  <a:ext cx="1727" cy="192"/>
                </a:xfrm>
                <a:prstGeom prst="rect">
                  <a:avLst/>
                </a:prstGeom>
                <a:solidFill>
                  <a:schemeClr val="bg1">
                    <a:alpha val="50195"/>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nvGrpSpPr>
              <p:cNvPr id="1060" name="Group 21"/>
              <p:cNvGrpSpPr>
                <a:grpSpLocks/>
              </p:cNvGrpSpPr>
              <p:nvPr/>
            </p:nvGrpSpPr>
            <p:grpSpPr bwMode="auto">
              <a:xfrm>
                <a:off x="2344" y="48"/>
                <a:ext cx="1056" cy="212"/>
                <a:chOff x="2544" y="2160"/>
                <a:chExt cx="1920" cy="384"/>
              </a:xfrm>
            </p:grpSpPr>
            <p:sp>
              <p:nvSpPr>
                <p:cNvPr id="1073" name="Rectangle 22"/>
                <p:cNvSpPr>
                  <a:spLocks noChangeArrowheads="1"/>
                </p:cNvSpPr>
                <p:nvPr/>
              </p:nvSpPr>
              <p:spPr bwMode="auto">
                <a:xfrm>
                  <a:off x="3504" y="2160"/>
                  <a:ext cx="960" cy="19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74" name="Rectangle 23"/>
                <p:cNvSpPr>
                  <a:spLocks noChangeArrowheads="1"/>
                </p:cNvSpPr>
                <p:nvPr/>
              </p:nvSpPr>
              <p:spPr bwMode="auto">
                <a:xfrm>
                  <a:off x="3504" y="2352"/>
                  <a:ext cx="960" cy="192"/>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75" name="Rectangle 24"/>
                <p:cNvSpPr>
                  <a:spLocks noChangeArrowheads="1"/>
                </p:cNvSpPr>
                <p:nvPr/>
              </p:nvSpPr>
              <p:spPr bwMode="auto">
                <a:xfrm>
                  <a:off x="2544" y="2352"/>
                  <a:ext cx="960"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76" name="Rectangle 25"/>
                <p:cNvSpPr>
                  <a:spLocks noChangeArrowheads="1"/>
                </p:cNvSpPr>
                <p:nvPr/>
              </p:nvSpPr>
              <p:spPr bwMode="auto">
                <a:xfrm>
                  <a:off x="2544" y="2160"/>
                  <a:ext cx="960" cy="19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77" name="Rectangle 26"/>
                <p:cNvSpPr>
                  <a:spLocks noChangeArrowheads="1"/>
                </p:cNvSpPr>
                <p:nvPr/>
              </p:nvSpPr>
              <p:spPr bwMode="auto">
                <a:xfrm>
                  <a:off x="2640" y="2256"/>
                  <a:ext cx="1727" cy="192"/>
                </a:xfrm>
                <a:prstGeom prst="rect">
                  <a:avLst/>
                </a:prstGeom>
                <a:solidFill>
                  <a:schemeClr val="bg1">
                    <a:alpha val="50195"/>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nvGrpSpPr>
              <p:cNvPr id="1061" name="Group 27"/>
              <p:cNvGrpSpPr>
                <a:grpSpLocks/>
              </p:cNvGrpSpPr>
              <p:nvPr/>
            </p:nvGrpSpPr>
            <p:grpSpPr bwMode="auto">
              <a:xfrm>
                <a:off x="3448" y="48"/>
                <a:ext cx="1056" cy="212"/>
                <a:chOff x="2544" y="2160"/>
                <a:chExt cx="1920" cy="384"/>
              </a:xfrm>
            </p:grpSpPr>
            <p:sp>
              <p:nvSpPr>
                <p:cNvPr id="1068" name="Rectangle 28"/>
                <p:cNvSpPr>
                  <a:spLocks noChangeArrowheads="1"/>
                </p:cNvSpPr>
                <p:nvPr/>
              </p:nvSpPr>
              <p:spPr bwMode="auto">
                <a:xfrm>
                  <a:off x="3504" y="2160"/>
                  <a:ext cx="960" cy="19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69" name="Rectangle 29"/>
                <p:cNvSpPr>
                  <a:spLocks noChangeArrowheads="1"/>
                </p:cNvSpPr>
                <p:nvPr/>
              </p:nvSpPr>
              <p:spPr bwMode="auto">
                <a:xfrm>
                  <a:off x="3504" y="2352"/>
                  <a:ext cx="960" cy="192"/>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70" name="Rectangle 30"/>
                <p:cNvSpPr>
                  <a:spLocks noChangeArrowheads="1"/>
                </p:cNvSpPr>
                <p:nvPr/>
              </p:nvSpPr>
              <p:spPr bwMode="auto">
                <a:xfrm>
                  <a:off x="2544" y="2352"/>
                  <a:ext cx="960"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71" name="Rectangle 31"/>
                <p:cNvSpPr>
                  <a:spLocks noChangeArrowheads="1"/>
                </p:cNvSpPr>
                <p:nvPr/>
              </p:nvSpPr>
              <p:spPr bwMode="auto">
                <a:xfrm>
                  <a:off x="2544" y="2160"/>
                  <a:ext cx="960" cy="19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72" name="Rectangle 32"/>
                <p:cNvSpPr>
                  <a:spLocks noChangeArrowheads="1"/>
                </p:cNvSpPr>
                <p:nvPr/>
              </p:nvSpPr>
              <p:spPr bwMode="auto">
                <a:xfrm>
                  <a:off x="2640" y="2256"/>
                  <a:ext cx="1727" cy="192"/>
                </a:xfrm>
                <a:prstGeom prst="rect">
                  <a:avLst/>
                </a:prstGeom>
                <a:solidFill>
                  <a:schemeClr val="bg1">
                    <a:alpha val="50195"/>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nvGrpSpPr>
              <p:cNvPr id="1062" name="Group 33"/>
              <p:cNvGrpSpPr>
                <a:grpSpLocks/>
              </p:cNvGrpSpPr>
              <p:nvPr/>
            </p:nvGrpSpPr>
            <p:grpSpPr bwMode="auto">
              <a:xfrm>
                <a:off x="4552" y="48"/>
                <a:ext cx="1056" cy="212"/>
                <a:chOff x="2544" y="2160"/>
                <a:chExt cx="1920" cy="384"/>
              </a:xfrm>
            </p:grpSpPr>
            <p:sp>
              <p:nvSpPr>
                <p:cNvPr id="1063" name="Rectangle 34"/>
                <p:cNvSpPr>
                  <a:spLocks noChangeArrowheads="1"/>
                </p:cNvSpPr>
                <p:nvPr/>
              </p:nvSpPr>
              <p:spPr bwMode="auto">
                <a:xfrm>
                  <a:off x="3504" y="2160"/>
                  <a:ext cx="960" cy="19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64" name="Rectangle 35"/>
                <p:cNvSpPr>
                  <a:spLocks noChangeArrowheads="1"/>
                </p:cNvSpPr>
                <p:nvPr/>
              </p:nvSpPr>
              <p:spPr bwMode="auto">
                <a:xfrm>
                  <a:off x="3504" y="2352"/>
                  <a:ext cx="960" cy="192"/>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65" name="Rectangle 36"/>
                <p:cNvSpPr>
                  <a:spLocks noChangeArrowheads="1"/>
                </p:cNvSpPr>
                <p:nvPr/>
              </p:nvSpPr>
              <p:spPr bwMode="auto">
                <a:xfrm>
                  <a:off x="2544" y="2352"/>
                  <a:ext cx="960"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66" name="Rectangle 37"/>
                <p:cNvSpPr>
                  <a:spLocks noChangeArrowheads="1"/>
                </p:cNvSpPr>
                <p:nvPr/>
              </p:nvSpPr>
              <p:spPr bwMode="auto">
                <a:xfrm>
                  <a:off x="2544" y="2160"/>
                  <a:ext cx="960" cy="19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67" name="Rectangle 38"/>
                <p:cNvSpPr>
                  <a:spLocks noChangeArrowheads="1"/>
                </p:cNvSpPr>
                <p:nvPr/>
              </p:nvSpPr>
              <p:spPr bwMode="auto">
                <a:xfrm>
                  <a:off x="2640" y="2256"/>
                  <a:ext cx="1727" cy="192"/>
                </a:xfrm>
                <a:prstGeom prst="rect">
                  <a:avLst/>
                </a:prstGeom>
                <a:solidFill>
                  <a:schemeClr val="bg1">
                    <a:alpha val="50195"/>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grpSp>
          <p:nvGrpSpPr>
            <p:cNvPr id="1033" name="Group 39"/>
            <p:cNvGrpSpPr>
              <a:grpSpLocks/>
            </p:cNvGrpSpPr>
            <p:nvPr/>
          </p:nvGrpSpPr>
          <p:grpSpPr bwMode="auto">
            <a:xfrm>
              <a:off x="192" y="4273"/>
              <a:ext cx="5328" cy="47"/>
              <a:chOff x="192" y="3840"/>
              <a:chExt cx="5328" cy="47"/>
            </a:xfrm>
          </p:grpSpPr>
          <p:grpSp>
            <p:nvGrpSpPr>
              <p:cNvPr id="1034" name="Group 40"/>
              <p:cNvGrpSpPr>
                <a:grpSpLocks/>
              </p:cNvGrpSpPr>
              <p:nvPr userDrawn="1"/>
            </p:nvGrpSpPr>
            <p:grpSpPr bwMode="auto">
              <a:xfrm>
                <a:off x="192" y="3840"/>
                <a:ext cx="624" cy="47"/>
                <a:chOff x="624" y="3706"/>
                <a:chExt cx="1056" cy="106"/>
              </a:xfrm>
            </p:grpSpPr>
            <p:sp>
              <p:nvSpPr>
                <p:cNvPr id="1056" name="Rectangle 41"/>
                <p:cNvSpPr>
                  <a:spLocks noChangeArrowheads="1"/>
                </p:cNvSpPr>
                <p:nvPr userDrawn="1"/>
              </p:nvSpPr>
              <p:spPr bwMode="ltGray">
                <a:xfrm>
                  <a:off x="1152" y="3706"/>
                  <a:ext cx="528" cy="106"/>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57" name="Rectangle 42"/>
                <p:cNvSpPr>
                  <a:spLocks noChangeArrowheads="1"/>
                </p:cNvSpPr>
                <p:nvPr userDrawn="1"/>
              </p:nvSpPr>
              <p:spPr bwMode="ltGray">
                <a:xfrm>
                  <a:off x="624" y="3706"/>
                  <a:ext cx="528" cy="106"/>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nvGrpSpPr>
              <p:cNvPr id="1035" name="Group 43"/>
              <p:cNvGrpSpPr>
                <a:grpSpLocks/>
              </p:cNvGrpSpPr>
              <p:nvPr userDrawn="1"/>
            </p:nvGrpSpPr>
            <p:grpSpPr bwMode="auto">
              <a:xfrm>
                <a:off x="864" y="3840"/>
                <a:ext cx="624" cy="47"/>
                <a:chOff x="624" y="3600"/>
                <a:chExt cx="1056" cy="106"/>
              </a:xfrm>
            </p:grpSpPr>
            <p:sp>
              <p:nvSpPr>
                <p:cNvPr id="1054" name="Rectangle 44"/>
                <p:cNvSpPr>
                  <a:spLocks noChangeArrowheads="1"/>
                </p:cNvSpPr>
                <p:nvPr userDrawn="1"/>
              </p:nvSpPr>
              <p:spPr bwMode="ltGray">
                <a:xfrm>
                  <a:off x="1152" y="3600"/>
                  <a:ext cx="528" cy="106"/>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55" name="Rectangle 45"/>
                <p:cNvSpPr>
                  <a:spLocks noChangeArrowheads="1"/>
                </p:cNvSpPr>
                <p:nvPr userDrawn="1"/>
              </p:nvSpPr>
              <p:spPr bwMode="ltGray">
                <a:xfrm>
                  <a:off x="624" y="3600"/>
                  <a:ext cx="528" cy="106"/>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nvGrpSpPr>
              <p:cNvPr id="1036" name="Group 46"/>
              <p:cNvGrpSpPr>
                <a:grpSpLocks/>
              </p:cNvGrpSpPr>
              <p:nvPr userDrawn="1"/>
            </p:nvGrpSpPr>
            <p:grpSpPr bwMode="auto">
              <a:xfrm>
                <a:off x="1536" y="3840"/>
                <a:ext cx="624" cy="47"/>
                <a:chOff x="624" y="3706"/>
                <a:chExt cx="1056" cy="106"/>
              </a:xfrm>
            </p:grpSpPr>
            <p:sp>
              <p:nvSpPr>
                <p:cNvPr id="1052" name="Rectangle 47"/>
                <p:cNvSpPr>
                  <a:spLocks noChangeArrowheads="1"/>
                </p:cNvSpPr>
                <p:nvPr userDrawn="1"/>
              </p:nvSpPr>
              <p:spPr bwMode="ltGray">
                <a:xfrm>
                  <a:off x="1152" y="3706"/>
                  <a:ext cx="528" cy="106"/>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53" name="Rectangle 48"/>
                <p:cNvSpPr>
                  <a:spLocks noChangeArrowheads="1"/>
                </p:cNvSpPr>
                <p:nvPr userDrawn="1"/>
              </p:nvSpPr>
              <p:spPr bwMode="ltGray">
                <a:xfrm>
                  <a:off x="624" y="3706"/>
                  <a:ext cx="528" cy="106"/>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nvGrpSpPr>
              <p:cNvPr id="1037" name="Group 49"/>
              <p:cNvGrpSpPr>
                <a:grpSpLocks/>
              </p:cNvGrpSpPr>
              <p:nvPr userDrawn="1"/>
            </p:nvGrpSpPr>
            <p:grpSpPr bwMode="auto">
              <a:xfrm>
                <a:off x="2208" y="3840"/>
                <a:ext cx="624" cy="47"/>
                <a:chOff x="624" y="3600"/>
                <a:chExt cx="1056" cy="106"/>
              </a:xfrm>
            </p:grpSpPr>
            <p:sp>
              <p:nvSpPr>
                <p:cNvPr id="1050" name="Rectangle 50"/>
                <p:cNvSpPr>
                  <a:spLocks noChangeArrowheads="1"/>
                </p:cNvSpPr>
                <p:nvPr userDrawn="1"/>
              </p:nvSpPr>
              <p:spPr bwMode="ltGray">
                <a:xfrm>
                  <a:off x="1152" y="3600"/>
                  <a:ext cx="528" cy="106"/>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51" name="Rectangle 51"/>
                <p:cNvSpPr>
                  <a:spLocks noChangeArrowheads="1"/>
                </p:cNvSpPr>
                <p:nvPr userDrawn="1"/>
              </p:nvSpPr>
              <p:spPr bwMode="ltGray">
                <a:xfrm>
                  <a:off x="624" y="3600"/>
                  <a:ext cx="528" cy="106"/>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nvGrpSpPr>
              <p:cNvPr id="1038" name="Group 52"/>
              <p:cNvGrpSpPr>
                <a:grpSpLocks/>
              </p:cNvGrpSpPr>
              <p:nvPr userDrawn="1"/>
            </p:nvGrpSpPr>
            <p:grpSpPr bwMode="auto">
              <a:xfrm>
                <a:off x="2880" y="3840"/>
                <a:ext cx="624" cy="47"/>
                <a:chOff x="624" y="3706"/>
                <a:chExt cx="1056" cy="106"/>
              </a:xfrm>
            </p:grpSpPr>
            <p:sp>
              <p:nvSpPr>
                <p:cNvPr id="1048" name="Rectangle 53"/>
                <p:cNvSpPr>
                  <a:spLocks noChangeArrowheads="1"/>
                </p:cNvSpPr>
                <p:nvPr userDrawn="1"/>
              </p:nvSpPr>
              <p:spPr bwMode="ltGray">
                <a:xfrm>
                  <a:off x="1152" y="3706"/>
                  <a:ext cx="528" cy="106"/>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49" name="Rectangle 54"/>
                <p:cNvSpPr>
                  <a:spLocks noChangeArrowheads="1"/>
                </p:cNvSpPr>
                <p:nvPr userDrawn="1"/>
              </p:nvSpPr>
              <p:spPr bwMode="ltGray">
                <a:xfrm>
                  <a:off x="624" y="3706"/>
                  <a:ext cx="528" cy="106"/>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nvGrpSpPr>
              <p:cNvPr id="1039" name="Group 55"/>
              <p:cNvGrpSpPr>
                <a:grpSpLocks/>
              </p:cNvGrpSpPr>
              <p:nvPr userDrawn="1"/>
            </p:nvGrpSpPr>
            <p:grpSpPr bwMode="auto">
              <a:xfrm>
                <a:off x="3552" y="3840"/>
                <a:ext cx="624" cy="47"/>
                <a:chOff x="624" y="3600"/>
                <a:chExt cx="1056" cy="106"/>
              </a:xfrm>
            </p:grpSpPr>
            <p:sp>
              <p:nvSpPr>
                <p:cNvPr id="1046" name="Rectangle 56"/>
                <p:cNvSpPr>
                  <a:spLocks noChangeArrowheads="1"/>
                </p:cNvSpPr>
                <p:nvPr userDrawn="1"/>
              </p:nvSpPr>
              <p:spPr bwMode="ltGray">
                <a:xfrm>
                  <a:off x="1152" y="3600"/>
                  <a:ext cx="528" cy="106"/>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47" name="Rectangle 57"/>
                <p:cNvSpPr>
                  <a:spLocks noChangeArrowheads="1"/>
                </p:cNvSpPr>
                <p:nvPr userDrawn="1"/>
              </p:nvSpPr>
              <p:spPr bwMode="ltGray">
                <a:xfrm>
                  <a:off x="624" y="3600"/>
                  <a:ext cx="528" cy="106"/>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nvGrpSpPr>
              <p:cNvPr id="1040" name="Group 58"/>
              <p:cNvGrpSpPr>
                <a:grpSpLocks/>
              </p:cNvGrpSpPr>
              <p:nvPr userDrawn="1"/>
            </p:nvGrpSpPr>
            <p:grpSpPr bwMode="auto">
              <a:xfrm>
                <a:off x="4224" y="3840"/>
                <a:ext cx="624" cy="47"/>
                <a:chOff x="624" y="3706"/>
                <a:chExt cx="1056" cy="106"/>
              </a:xfrm>
            </p:grpSpPr>
            <p:sp>
              <p:nvSpPr>
                <p:cNvPr id="1044" name="Rectangle 59"/>
                <p:cNvSpPr>
                  <a:spLocks noChangeArrowheads="1"/>
                </p:cNvSpPr>
                <p:nvPr userDrawn="1"/>
              </p:nvSpPr>
              <p:spPr bwMode="ltGray">
                <a:xfrm>
                  <a:off x="1152" y="3706"/>
                  <a:ext cx="528" cy="106"/>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45" name="Rectangle 60"/>
                <p:cNvSpPr>
                  <a:spLocks noChangeArrowheads="1"/>
                </p:cNvSpPr>
                <p:nvPr userDrawn="1"/>
              </p:nvSpPr>
              <p:spPr bwMode="ltGray">
                <a:xfrm>
                  <a:off x="624" y="3706"/>
                  <a:ext cx="528" cy="106"/>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nvGrpSpPr>
              <p:cNvPr id="1041" name="Group 61"/>
              <p:cNvGrpSpPr>
                <a:grpSpLocks/>
              </p:cNvGrpSpPr>
              <p:nvPr userDrawn="1"/>
            </p:nvGrpSpPr>
            <p:grpSpPr bwMode="auto">
              <a:xfrm>
                <a:off x="4896" y="3840"/>
                <a:ext cx="624" cy="47"/>
                <a:chOff x="624" y="3600"/>
                <a:chExt cx="1056" cy="106"/>
              </a:xfrm>
            </p:grpSpPr>
            <p:sp>
              <p:nvSpPr>
                <p:cNvPr id="1042" name="Rectangle 62"/>
                <p:cNvSpPr>
                  <a:spLocks noChangeArrowheads="1"/>
                </p:cNvSpPr>
                <p:nvPr userDrawn="1"/>
              </p:nvSpPr>
              <p:spPr bwMode="ltGray">
                <a:xfrm>
                  <a:off x="1152" y="3600"/>
                  <a:ext cx="528" cy="106"/>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sp>
              <p:nvSpPr>
                <p:cNvPr id="1043" name="Rectangle 63"/>
                <p:cNvSpPr>
                  <a:spLocks noChangeArrowheads="1"/>
                </p:cNvSpPr>
                <p:nvPr userDrawn="1"/>
              </p:nvSpPr>
              <p:spPr bwMode="ltGray">
                <a:xfrm>
                  <a:off x="624" y="3600"/>
                  <a:ext cx="528" cy="106"/>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endParaRPr lang="ru-RU" altLang="ru-RU" smtClean="0"/>
                </a:p>
              </p:txBody>
            </p:sp>
          </p:grpSp>
        </p:grpSp>
      </p:grpSp>
    </p:spTree>
  </p:cSld>
  <p:clrMap bg1="lt1" tx1="dk1" bg2="lt2" tx2="dk2" accent1="accent1" accent2="accent2" accent3="accent3" accent4="accent4" accent5="accent5" accent6="accent6" hlink="hlink" folHlink="folHlink"/>
  <p:sldLayoutIdLst>
    <p:sldLayoutId id="2147483748"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SzPct val="75000"/>
        <a:buBlip>
          <a:blip r:embed="rId17"/>
        </a:buBlip>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105000"/>
        <a:buChar char="•"/>
        <a:defRPr sz="2800">
          <a:solidFill>
            <a:schemeClr val="tx1"/>
          </a:solidFill>
          <a:latin typeface="+mn-lt"/>
        </a:defRPr>
      </a:lvl2pPr>
      <a:lvl3pPr marL="1143000" indent="-228600" algn="l" rtl="0" eaLnBrk="0" fontAlgn="base" hangingPunct="0">
        <a:spcBef>
          <a:spcPct val="20000"/>
        </a:spcBef>
        <a:spcAft>
          <a:spcPct val="0"/>
        </a:spcAft>
        <a:buClr>
          <a:schemeClr val="accent2"/>
        </a:buClr>
        <a:buSzPct val="105000"/>
        <a:buChar char="•"/>
        <a:defRPr sz="2400">
          <a:solidFill>
            <a:schemeClr val="tx1"/>
          </a:solidFill>
          <a:latin typeface="+mn-lt"/>
        </a:defRPr>
      </a:lvl3pPr>
      <a:lvl4pPr marL="1600200" indent="-228600" algn="l" rtl="0" eaLnBrk="0" fontAlgn="base" hangingPunct="0">
        <a:spcBef>
          <a:spcPct val="20000"/>
        </a:spcBef>
        <a:spcAft>
          <a:spcPct val="0"/>
        </a:spcAft>
        <a:buClr>
          <a:schemeClr val="folHlink"/>
        </a:buClr>
        <a:buSzPct val="105000"/>
        <a:buChar char="•"/>
        <a:defRPr sz="2000">
          <a:solidFill>
            <a:schemeClr val="tx1"/>
          </a:solidFill>
          <a:latin typeface="+mn-lt"/>
        </a:defRPr>
      </a:lvl4pPr>
      <a:lvl5pPr marL="2057400" indent="-228600" algn="l" rtl="0" eaLnBrk="0" fontAlgn="base" hangingPunct="0">
        <a:spcBef>
          <a:spcPct val="20000"/>
        </a:spcBef>
        <a:spcAft>
          <a:spcPct val="0"/>
        </a:spcAft>
        <a:buSzPct val="105000"/>
        <a:buChar char="•"/>
        <a:defRPr sz="2000">
          <a:solidFill>
            <a:schemeClr val="tx1"/>
          </a:solidFill>
          <a:latin typeface="+mn-lt"/>
        </a:defRPr>
      </a:lvl5pPr>
      <a:lvl6pPr marL="2514600" indent="-228600" algn="l" rtl="0" fontAlgn="base">
        <a:spcBef>
          <a:spcPct val="20000"/>
        </a:spcBef>
        <a:spcAft>
          <a:spcPct val="0"/>
        </a:spcAft>
        <a:buSzPct val="105000"/>
        <a:buChar char="•"/>
        <a:defRPr sz="2000">
          <a:solidFill>
            <a:schemeClr val="tx1"/>
          </a:solidFill>
          <a:latin typeface="+mn-lt"/>
        </a:defRPr>
      </a:lvl6pPr>
      <a:lvl7pPr marL="2971800" indent="-228600" algn="l" rtl="0" fontAlgn="base">
        <a:spcBef>
          <a:spcPct val="20000"/>
        </a:spcBef>
        <a:spcAft>
          <a:spcPct val="0"/>
        </a:spcAft>
        <a:buSzPct val="105000"/>
        <a:buChar char="•"/>
        <a:defRPr sz="2000">
          <a:solidFill>
            <a:schemeClr val="tx1"/>
          </a:solidFill>
          <a:latin typeface="+mn-lt"/>
        </a:defRPr>
      </a:lvl7pPr>
      <a:lvl8pPr marL="3429000" indent="-228600" algn="l" rtl="0" fontAlgn="base">
        <a:spcBef>
          <a:spcPct val="20000"/>
        </a:spcBef>
        <a:spcAft>
          <a:spcPct val="0"/>
        </a:spcAft>
        <a:buSzPct val="105000"/>
        <a:buChar char="•"/>
        <a:defRPr sz="2000">
          <a:solidFill>
            <a:schemeClr val="tx1"/>
          </a:solidFill>
          <a:latin typeface="+mn-lt"/>
        </a:defRPr>
      </a:lvl8pPr>
      <a:lvl9pPr marL="3886200" indent="-228600" algn="l" rtl="0" fontAlgn="base">
        <a:spcBef>
          <a:spcPct val="20000"/>
        </a:spcBef>
        <a:spcAft>
          <a:spcPct val="0"/>
        </a:spcAft>
        <a:buSzPct val="105000"/>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40.jpeg"/><Relationship Id="rId4" Type="http://schemas.openxmlformats.org/officeDocument/2006/relationships/image" Target="../media/image39.jpeg"/></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4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jpeg"/><Relationship Id="rId4" Type="http://schemas.openxmlformats.org/officeDocument/2006/relationships/image" Target="../media/image53.png"/></Relationships>
</file>

<file path=ppt/slides/_rels/slide4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4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4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7.xml"/><Relationship Id="rId4" Type="http://schemas.openxmlformats.org/officeDocument/2006/relationships/image" Target="../media/image69.jpeg"/></Relationships>
</file>

<file path=ppt/slides/_rels/slide4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7.xml"/><Relationship Id="rId4" Type="http://schemas.openxmlformats.org/officeDocument/2006/relationships/image" Target="../media/image72.jpeg"/></Relationships>
</file>

<file path=ppt/slides/_rels/slide4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7.xml"/><Relationship Id="rId5" Type="http://schemas.openxmlformats.org/officeDocument/2006/relationships/image" Target="../media/image77.png"/><Relationship Id="rId4" Type="http://schemas.openxmlformats.org/officeDocument/2006/relationships/image" Target="../media/image76.png"/></Relationships>
</file>

<file path=ppt/slides/_rels/slide5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png"/><Relationship Id="rId1" Type="http://schemas.openxmlformats.org/officeDocument/2006/relationships/slideLayout" Target="../slideLayouts/slideLayout7.xml"/><Relationship Id="rId4" Type="http://schemas.openxmlformats.org/officeDocument/2006/relationships/image" Target="../media/image89.png"/></Relationships>
</file>

<file path=ppt/slides/_rels/slide5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7.xml"/><Relationship Id="rId5" Type="http://schemas.openxmlformats.org/officeDocument/2006/relationships/image" Target="../media/image95.png"/><Relationship Id="rId4" Type="http://schemas.openxmlformats.org/officeDocument/2006/relationships/image" Target="../media/image94.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81000" y="2057400"/>
            <a:ext cx="8458200" cy="1371600"/>
          </a:xfrm>
        </p:spPr>
        <p:txBody>
          <a:bodyPr/>
          <a:lstStyle/>
          <a:p>
            <a:pPr eaLnBrk="1" hangingPunct="1">
              <a:defRPr/>
            </a:pPr>
            <a:r>
              <a:rPr lang="ru-RU" sz="3200" b="1" dirty="0" smtClean="0">
                <a:solidFill>
                  <a:srgbClr val="C00000"/>
                </a:solidFill>
                <a:effectLst>
                  <a:outerShdw blurRad="38100" dist="38100" dir="2700000" algn="tl">
                    <a:srgbClr val="000000">
                      <a:alpha val="43137"/>
                    </a:srgbClr>
                  </a:outerShdw>
                </a:effectLst>
              </a:rPr>
              <a:t>Виды сварочных участков. </a:t>
            </a:r>
            <a:br>
              <a:rPr lang="ru-RU" sz="3200" b="1" dirty="0" smtClean="0">
                <a:solidFill>
                  <a:srgbClr val="C00000"/>
                </a:solidFill>
                <a:effectLst>
                  <a:outerShdw blurRad="38100" dist="38100" dir="2700000" algn="tl">
                    <a:srgbClr val="000000">
                      <a:alpha val="43137"/>
                    </a:srgbClr>
                  </a:outerShdw>
                </a:effectLst>
              </a:rPr>
            </a:br>
            <a:r>
              <a:rPr lang="ru-RU" sz="3200" b="1" dirty="0" smtClean="0">
                <a:solidFill>
                  <a:srgbClr val="C00000"/>
                </a:solidFill>
                <a:effectLst>
                  <a:outerShdw blurRad="38100" dist="38100" dir="2700000" algn="tl">
                    <a:srgbClr val="000000">
                      <a:alpha val="43137"/>
                    </a:srgbClr>
                  </a:outerShdw>
                </a:effectLst>
              </a:rPr>
              <a:t>Организация рабочего места сварщика</a:t>
            </a:r>
          </a:p>
        </p:txBody>
      </p:sp>
      <p:sp>
        <p:nvSpPr>
          <p:cNvPr id="3" name="Подзаголовок 2"/>
          <p:cNvSpPr>
            <a:spLocks noGrp="1"/>
          </p:cNvSpPr>
          <p:nvPr>
            <p:ph type="subTitle" idx="1"/>
          </p:nvPr>
        </p:nvSpPr>
        <p:spPr>
          <a:xfrm>
            <a:off x="533400" y="3886200"/>
            <a:ext cx="8001000" cy="1752600"/>
          </a:xfrm>
        </p:spPr>
        <p:txBody>
          <a:bodyPr/>
          <a:lstStyle/>
          <a:p>
            <a:pPr algn="l" eaLnBrk="1" hangingPunct="1">
              <a:defRPr/>
            </a:pPr>
            <a:r>
              <a:rPr lang="ru-RU" sz="2000" b="1" i="1" dirty="0" smtClean="0">
                <a:solidFill>
                  <a:schemeClr val="accent4">
                    <a:lumMod val="50000"/>
                  </a:schemeClr>
                </a:solidFill>
                <a:effectLst>
                  <a:outerShdw blurRad="38100" dist="38100" dir="2700000" algn="tl">
                    <a:srgbClr val="000000">
                      <a:alpha val="43137"/>
                    </a:srgbClr>
                  </a:outerShdw>
                </a:effectLst>
              </a:rPr>
              <a:t>МДК 01.02 </a:t>
            </a:r>
            <a:r>
              <a:rPr lang="ru-RU" sz="2000" b="1" dirty="0" smtClean="0">
                <a:solidFill>
                  <a:schemeClr val="accent4">
                    <a:lumMod val="50000"/>
                  </a:schemeClr>
                </a:solidFill>
              </a:rPr>
              <a:t>Основное оборудование для производства сварных конструкций</a:t>
            </a:r>
          </a:p>
          <a:p>
            <a:pPr algn="l" eaLnBrk="1" hangingPunct="1">
              <a:defRPr/>
            </a:pPr>
            <a:r>
              <a:rPr lang="ru-RU" sz="2000" b="1" i="1" dirty="0" smtClean="0">
                <a:solidFill>
                  <a:schemeClr val="accent4">
                    <a:lumMod val="50000"/>
                  </a:schemeClr>
                </a:solidFill>
                <a:effectLst>
                  <a:outerShdw blurRad="38100" dist="38100" dir="2700000" algn="tl">
                    <a:srgbClr val="000000">
                      <a:alpha val="43137"/>
                    </a:srgbClr>
                  </a:outerShdw>
                </a:effectLst>
              </a:rPr>
              <a:t>Специальность: </a:t>
            </a:r>
            <a:r>
              <a:rPr lang="ru-RU" sz="2000" b="1" dirty="0" smtClean="0">
                <a:solidFill>
                  <a:schemeClr val="accent4">
                    <a:lumMod val="50000"/>
                  </a:schemeClr>
                </a:solidFill>
              </a:rPr>
              <a:t>22.02.02 Сварочное производство, 1-й  год обучения </a:t>
            </a:r>
          </a:p>
          <a:p>
            <a:pPr algn="l" eaLnBrk="1" hangingPunct="1">
              <a:defRPr/>
            </a:pPr>
            <a:endParaRPr lang="ru-RU" sz="2000" b="1" dirty="0" smtClean="0">
              <a:solidFill>
                <a:schemeClr val="accent4">
                  <a:lumMod val="50000"/>
                </a:schemeClr>
              </a:solidFill>
            </a:endParaRPr>
          </a:p>
          <a:p>
            <a:pPr algn="l" eaLnBrk="1" hangingPunct="1">
              <a:defRPr/>
            </a:pPr>
            <a:endParaRPr lang="ru-RU" sz="2000" b="1" i="1" dirty="0" smtClean="0">
              <a:solidFill>
                <a:schemeClr val="accent4">
                  <a:lumMod val="50000"/>
                </a:schemeClr>
              </a:solidFill>
            </a:endParaRPr>
          </a:p>
        </p:txBody>
      </p:sp>
      <p:sp>
        <p:nvSpPr>
          <p:cNvPr id="4" name="Прямоугольник 3"/>
          <p:cNvSpPr/>
          <p:nvPr/>
        </p:nvSpPr>
        <p:spPr>
          <a:xfrm>
            <a:off x="2895600" y="288925"/>
            <a:ext cx="5715000" cy="1107996"/>
          </a:xfrm>
          <a:prstGeom prst="rect">
            <a:avLst/>
          </a:prstGeom>
        </p:spPr>
        <p:txBody>
          <a:bodyPr wrap="square">
            <a:spAutoFit/>
          </a:bodyPr>
          <a:lstStyle/>
          <a:p>
            <a:pPr algn="ctr">
              <a:defRPr/>
            </a:pPr>
            <a:r>
              <a:rPr lang="ru-RU" sz="1100" b="1" dirty="0">
                <a:solidFill>
                  <a:schemeClr val="tx2">
                    <a:lumMod val="50000"/>
                  </a:schemeClr>
                </a:solidFill>
                <a:effectLst>
                  <a:outerShdw blurRad="38100" dist="38100" dir="2700000" algn="tl">
                    <a:srgbClr val="000000">
                      <a:alpha val="43137"/>
                    </a:srgbClr>
                  </a:outerShdw>
                </a:effectLst>
              </a:rPr>
              <a:t>ОБОСОБЛЕННОЕ СТРУКТУРНОЕ ПОДРАЗДЕЛЕНИЕ </a:t>
            </a:r>
            <a:br>
              <a:rPr lang="ru-RU" sz="1100" b="1" dirty="0">
                <a:solidFill>
                  <a:schemeClr val="tx2">
                    <a:lumMod val="50000"/>
                  </a:schemeClr>
                </a:solidFill>
                <a:effectLst>
                  <a:outerShdw blurRad="38100" dist="38100" dir="2700000" algn="tl">
                    <a:srgbClr val="000000">
                      <a:alpha val="43137"/>
                    </a:srgbClr>
                  </a:outerShdw>
                </a:effectLst>
              </a:rPr>
            </a:br>
            <a:r>
              <a:rPr lang="ru-RU" sz="1100" b="1" dirty="0">
                <a:solidFill>
                  <a:schemeClr val="tx2">
                    <a:lumMod val="50000"/>
                  </a:schemeClr>
                </a:solidFill>
                <a:effectLst>
                  <a:outerShdw blurRad="38100" dist="38100" dir="2700000" algn="tl">
                    <a:srgbClr val="000000">
                      <a:alpha val="43137"/>
                    </a:srgbClr>
                  </a:outerShdw>
                </a:effectLst>
              </a:rPr>
              <a:t>«АЛЧЕВСКИЙ СТРОИТЕЛЬНЫЙ КОЛЛЕДЖ» </a:t>
            </a:r>
            <a:br>
              <a:rPr lang="ru-RU" sz="1100" b="1" dirty="0">
                <a:solidFill>
                  <a:schemeClr val="tx2">
                    <a:lumMod val="50000"/>
                  </a:schemeClr>
                </a:solidFill>
                <a:effectLst>
                  <a:outerShdw blurRad="38100" dist="38100" dir="2700000" algn="tl">
                    <a:srgbClr val="000000">
                      <a:alpha val="43137"/>
                    </a:srgbClr>
                  </a:outerShdw>
                </a:effectLst>
              </a:rPr>
            </a:br>
            <a:r>
              <a:rPr lang="ru-RU" sz="1100" b="1" dirty="0">
                <a:solidFill>
                  <a:schemeClr val="tx2">
                    <a:lumMod val="50000"/>
                  </a:schemeClr>
                </a:solidFill>
                <a:effectLst>
                  <a:outerShdw blurRad="38100" dist="38100" dir="2700000" algn="tl">
                    <a:srgbClr val="000000">
                      <a:alpha val="43137"/>
                    </a:srgbClr>
                  </a:outerShdw>
                </a:effectLst>
              </a:rPr>
              <a:t>ГОСУДАРСТВЕННОГО ОБРАЗОВАТЕЛЬНОГО УЧРЕЖДЕНИЯ ВЫСШЕГО </a:t>
            </a:r>
            <a:r>
              <a:rPr lang="ru-RU" sz="1100" b="1" dirty="0" smtClean="0">
                <a:solidFill>
                  <a:schemeClr val="tx2">
                    <a:lumMod val="50000"/>
                  </a:schemeClr>
                </a:solidFill>
                <a:effectLst>
                  <a:outerShdw blurRad="38100" dist="38100" dir="2700000" algn="tl">
                    <a:srgbClr val="000000">
                      <a:alpha val="43137"/>
                    </a:srgbClr>
                  </a:outerShdw>
                </a:effectLst>
              </a:rPr>
              <a:t>ОБРАЗОВАНИЯ </a:t>
            </a:r>
            <a:r>
              <a:rPr lang="ru-RU" sz="1100" b="1" dirty="0">
                <a:solidFill>
                  <a:schemeClr val="tx2">
                    <a:lumMod val="50000"/>
                  </a:schemeClr>
                </a:solidFill>
                <a:effectLst>
                  <a:outerShdw blurRad="38100" dist="38100" dir="2700000" algn="tl">
                    <a:srgbClr val="000000">
                      <a:alpha val="43137"/>
                    </a:srgbClr>
                  </a:outerShdw>
                </a:effectLst>
              </a:rPr>
              <a:t/>
            </a:r>
            <a:br>
              <a:rPr lang="ru-RU" sz="1100" b="1" dirty="0">
                <a:solidFill>
                  <a:schemeClr val="tx2">
                    <a:lumMod val="50000"/>
                  </a:schemeClr>
                </a:solidFill>
                <a:effectLst>
                  <a:outerShdw blurRad="38100" dist="38100" dir="2700000" algn="tl">
                    <a:srgbClr val="000000">
                      <a:alpha val="43137"/>
                    </a:srgbClr>
                  </a:outerShdw>
                </a:effectLst>
              </a:rPr>
            </a:br>
            <a:r>
              <a:rPr lang="ru-RU" sz="1100" b="1" dirty="0">
                <a:solidFill>
                  <a:schemeClr val="tx2">
                    <a:lumMod val="50000"/>
                  </a:schemeClr>
                </a:solidFill>
                <a:effectLst>
                  <a:outerShdw blurRad="38100" dist="38100" dir="2700000" algn="tl">
                    <a:srgbClr val="000000">
                      <a:alpha val="43137"/>
                    </a:srgbClr>
                  </a:outerShdw>
                </a:effectLst>
              </a:rPr>
              <a:t>ЛУГАНСКОЙ НАРОДНОЙ РЕСПУБЛИКИ </a:t>
            </a:r>
            <a:br>
              <a:rPr lang="ru-RU" sz="1100" b="1" dirty="0">
                <a:solidFill>
                  <a:schemeClr val="tx2">
                    <a:lumMod val="50000"/>
                  </a:schemeClr>
                </a:solidFill>
                <a:effectLst>
                  <a:outerShdw blurRad="38100" dist="38100" dir="2700000" algn="tl">
                    <a:srgbClr val="000000">
                      <a:alpha val="43137"/>
                    </a:srgbClr>
                  </a:outerShdw>
                </a:effectLst>
              </a:rPr>
            </a:br>
            <a:r>
              <a:rPr lang="ru-RU" sz="1100" b="1" dirty="0">
                <a:solidFill>
                  <a:schemeClr val="tx2">
                    <a:lumMod val="50000"/>
                  </a:schemeClr>
                </a:solidFill>
                <a:effectLst>
                  <a:outerShdw blurRad="38100" dist="38100" dir="2700000" algn="tl">
                    <a:srgbClr val="000000">
                      <a:alpha val="43137"/>
                    </a:srgbClr>
                  </a:outerShdw>
                </a:effectLst>
              </a:rPr>
              <a:t>«ДОНБАССКИЙ ГОСУДАРСТВЕННЫЙ ТЕХНИЧЕСКИЙ </a:t>
            </a:r>
            <a:r>
              <a:rPr lang="ru-RU" sz="1100" b="1" dirty="0" smtClean="0">
                <a:solidFill>
                  <a:schemeClr val="tx2">
                    <a:lumMod val="50000"/>
                  </a:schemeClr>
                </a:solidFill>
                <a:effectLst>
                  <a:outerShdw blurRad="38100" dist="38100" dir="2700000" algn="tl">
                    <a:srgbClr val="000000">
                      <a:alpha val="43137"/>
                    </a:srgbClr>
                  </a:outerShdw>
                </a:effectLst>
              </a:rPr>
              <a:t>ИНСТИТУТ»</a:t>
            </a:r>
            <a:endParaRPr lang="ru-RU" sz="1100" b="1" dirty="0">
              <a:solidFill>
                <a:schemeClr val="tx2">
                  <a:lumMod val="50000"/>
                </a:schemeClr>
              </a:solidFill>
              <a:effectLst>
                <a:outerShdw blurRad="38100" dist="38100" dir="2700000" algn="tl">
                  <a:srgbClr val="000000">
                    <a:alpha val="43137"/>
                  </a:srgbClr>
                </a:outerShdw>
              </a:effectLst>
            </a:endParaRPr>
          </a:p>
        </p:txBody>
      </p:sp>
      <p:sp>
        <p:nvSpPr>
          <p:cNvPr id="5" name="Прямоугольник 4"/>
          <p:cNvSpPr/>
          <p:nvPr/>
        </p:nvSpPr>
        <p:spPr>
          <a:xfrm>
            <a:off x="3810000" y="5486400"/>
            <a:ext cx="4572000" cy="1016000"/>
          </a:xfrm>
          <a:prstGeom prst="rect">
            <a:avLst/>
          </a:prstGeom>
        </p:spPr>
        <p:txBody>
          <a:bodyPr>
            <a:spAutoFit/>
          </a:bodyPr>
          <a:lstStyle/>
          <a:p>
            <a:pPr>
              <a:defRPr/>
            </a:pPr>
            <a:r>
              <a:rPr lang="ru-RU" sz="2000" b="1" i="1" dirty="0">
                <a:solidFill>
                  <a:schemeClr val="accent4">
                    <a:lumMod val="50000"/>
                  </a:schemeClr>
                </a:solidFill>
                <a:effectLst>
                  <a:outerShdw blurRad="38100" dist="38100" dir="2700000" algn="tl">
                    <a:srgbClr val="000000">
                      <a:alpha val="43137"/>
                    </a:srgbClr>
                  </a:outerShdw>
                </a:effectLst>
              </a:rPr>
              <a:t>Разработала: преподаватель   высшей категории  АСК Дон </a:t>
            </a:r>
            <a:r>
              <a:rPr lang="ru-RU" sz="2000" b="1" i="1" dirty="0" smtClean="0">
                <a:solidFill>
                  <a:schemeClr val="accent4">
                    <a:lumMod val="50000"/>
                  </a:schemeClr>
                </a:solidFill>
                <a:effectLst>
                  <a:outerShdw blurRad="38100" dist="38100" dir="2700000" algn="tl">
                    <a:srgbClr val="000000">
                      <a:alpha val="43137"/>
                    </a:srgbClr>
                  </a:outerShdw>
                </a:effectLst>
              </a:rPr>
              <a:t>ГТИ</a:t>
            </a:r>
            <a:endParaRPr lang="ru-RU" sz="2000" b="1" i="1" dirty="0">
              <a:solidFill>
                <a:schemeClr val="accent4">
                  <a:lumMod val="50000"/>
                </a:schemeClr>
              </a:solidFill>
              <a:effectLst>
                <a:outerShdw blurRad="38100" dist="38100" dir="2700000" algn="tl">
                  <a:srgbClr val="000000">
                    <a:alpha val="43137"/>
                  </a:srgbClr>
                </a:outerShdw>
              </a:effectLst>
            </a:endParaRPr>
          </a:p>
          <a:p>
            <a:pPr>
              <a:defRPr/>
            </a:pPr>
            <a:r>
              <a:rPr lang="ru-RU" sz="2000" b="1" i="1" dirty="0">
                <a:solidFill>
                  <a:schemeClr val="accent4">
                    <a:lumMod val="50000"/>
                  </a:schemeClr>
                </a:solidFill>
                <a:effectLst>
                  <a:outerShdw blurRad="38100" dist="38100" dir="2700000" algn="tl">
                    <a:srgbClr val="000000">
                      <a:alpha val="43137"/>
                    </a:srgbClr>
                  </a:outerShdw>
                </a:effectLst>
              </a:rPr>
              <a:t>Шишкина Людмила Николаевна</a:t>
            </a:r>
          </a:p>
        </p:txBody>
      </p:sp>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88925"/>
            <a:ext cx="1438275" cy="142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800" y="5908675"/>
            <a:ext cx="8534400" cy="830263"/>
          </a:xfrm>
          <a:prstGeom prst="rect">
            <a:avLst/>
          </a:prstGeom>
        </p:spPr>
        <p:txBody>
          <a:bodyPr>
            <a:spAutoFit/>
          </a:bodyPr>
          <a:lstStyle/>
          <a:p>
            <a:pPr>
              <a:defRPr/>
            </a:pPr>
            <a:r>
              <a:rPr lang="en-US" sz="2400" b="1" dirty="0">
                <a:solidFill>
                  <a:schemeClr val="accent4">
                    <a:lumMod val="50000"/>
                  </a:schemeClr>
                </a:solidFill>
              </a:rPr>
              <a:t>https://www.youtube.com/watch?time_continue=19&amp;v=T8axfr-sR-s</a:t>
            </a:r>
            <a:endParaRPr lang="ru-RU" sz="2400" b="1" dirty="0">
              <a:solidFill>
                <a:schemeClr val="accent4">
                  <a:lumMod val="50000"/>
                </a:schemeClr>
              </a:solidFill>
            </a:endParaRPr>
          </a:p>
        </p:txBody>
      </p:sp>
      <p:pic>
        <p:nvPicPr>
          <p:cNvPr id="3" name="Рисунок 2" descr="Сварочный участок 5"/>
          <p:cNvPicPr/>
          <p:nvPr/>
        </p:nvPicPr>
        <p:blipFill rotWithShape="1">
          <a:blip r:embed="rId2"/>
          <a:srcRect l="8832" t="-1" b="-1792"/>
          <a:stretch/>
        </p:blipFill>
        <p:spPr bwMode="auto">
          <a:xfrm>
            <a:off x="352425" y="1524000"/>
            <a:ext cx="4505325" cy="2559050"/>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pic>
        <p:nvPicPr>
          <p:cNvPr id="4" name="Рисунок 3" descr="Картинки по запросу &quot;сварочные участки&quot;"/>
          <p:cNvPicPr/>
          <p:nvPr/>
        </p:nvPicPr>
        <p:blipFill>
          <a:blip r:embed="rId3"/>
          <a:srcRect/>
          <a:stretch>
            <a:fillRect/>
          </a:stretch>
        </p:blipFill>
        <p:spPr bwMode="auto">
          <a:xfrm>
            <a:off x="5000625" y="2344738"/>
            <a:ext cx="3902075" cy="2609850"/>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2286000" y="838200"/>
            <a:ext cx="4770438" cy="584200"/>
          </a:xfrm>
          <a:prstGeom prst="rect">
            <a:avLst/>
          </a:prstGeom>
        </p:spPr>
        <p:txBody>
          <a:bodyPr>
            <a:spAutoFit/>
          </a:bodyPr>
          <a:lstStyle/>
          <a:p>
            <a:pPr>
              <a:defRPr/>
            </a:pPr>
            <a:r>
              <a:rPr lang="ru-RU" sz="3200" b="1" dirty="0">
                <a:solidFill>
                  <a:schemeClr val="accent4">
                    <a:lumMod val="50000"/>
                  </a:schemeClr>
                </a:solidFill>
                <a:effectLst>
                  <a:outerShdw blurRad="38100" dist="38100" dir="2700000" algn="tl">
                    <a:srgbClr val="000000">
                      <a:alpha val="43137"/>
                    </a:srgbClr>
                  </a:outerShdw>
                </a:effectLst>
              </a:rPr>
              <a:t>Сварочные участки</a:t>
            </a:r>
          </a:p>
        </p:txBody>
      </p:sp>
      <p:sp>
        <p:nvSpPr>
          <p:cNvPr id="6" name="Прямоугольник 5"/>
          <p:cNvSpPr/>
          <p:nvPr/>
        </p:nvSpPr>
        <p:spPr>
          <a:xfrm>
            <a:off x="152400" y="5159375"/>
            <a:ext cx="8686800" cy="461963"/>
          </a:xfrm>
          <a:prstGeom prst="rect">
            <a:avLst/>
          </a:prstGeom>
        </p:spPr>
        <p:txBody>
          <a:bodyPr>
            <a:spAutoFit/>
          </a:bodyPr>
          <a:lstStyle/>
          <a:p>
            <a:pPr>
              <a:defRPr/>
            </a:pPr>
            <a:r>
              <a:rPr lang="ru-RU" sz="2400" b="1" dirty="0">
                <a:solidFill>
                  <a:schemeClr val="accent4">
                    <a:lumMod val="50000"/>
                  </a:schemeClr>
                </a:solidFill>
              </a:rPr>
              <a:t>Видео:</a:t>
            </a:r>
            <a:r>
              <a:rPr lang="en-US" sz="2400" b="1" dirty="0">
                <a:solidFill>
                  <a:schemeClr val="accent4">
                    <a:lumMod val="50000"/>
                  </a:schemeClr>
                </a:solidFill>
              </a:rPr>
              <a:t>https://www.youtube.com/watch?v=U4AuXM3HqGs</a:t>
            </a:r>
            <a:endParaRPr lang="ru-RU" sz="2400" b="1" dirty="0">
              <a:solidFill>
                <a:schemeClr val="accent4">
                  <a:lumMod val="50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7200" y="1143000"/>
            <a:ext cx="8229600" cy="4832350"/>
          </a:xfrm>
          <a:prstGeom prst="rect">
            <a:avLst/>
          </a:prstGeom>
        </p:spPr>
        <p:txBody>
          <a:bodyPr>
            <a:spAutoFit/>
          </a:bodyPr>
          <a:lstStyle/>
          <a:p>
            <a:pPr algn="just">
              <a:defRPr/>
            </a:pPr>
            <a:r>
              <a:rPr lang="ru-RU" sz="2800" b="1" dirty="0">
                <a:solidFill>
                  <a:schemeClr val="accent4">
                    <a:lumMod val="50000"/>
                  </a:schemeClr>
                </a:solidFill>
              </a:rPr>
              <a:t>Можно привести много различных схем расположения и планировки сборочно-сварочных участков и рабочего места сварщика. Все они будут зависеть от конкретных условий работы — габарита свариваемых изделий, наличия подъемно-транспортных механизмов, необходимости создания кондукторов для сборки и сварки, заданного цикла работы, производительности и размещения пультов управления сварочными аппаратами.</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Картинки по запросу &quot;план сварочного участка&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775" y="1611313"/>
            <a:ext cx="3413125"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379413" y="552450"/>
            <a:ext cx="8458200" cy="1076325"/>
          </a:xfrm>
          <a:prstGeom prst="rect">
            <a:avLst/>
          </a:prstGeom>
        </p:spPr>
        <p:txBody>
          <a:bodyPr>
            <a:spAutoFit/>
          </a:bodyPr>
          <a:lstStyle/>
          <a:p>
            <a:pPr algn="ctr">
              <a:defRPr/>
            </a:pPr>
            <a:r>
              <a:rPr lang="ru-RU" sz="3200" b="1" dirty="0">
                <a:solidFill>
                  <a:schemeClr val="accent4">
                    <a:lumMod val="50000"/>
                  </a:schemeClr>
                </a:solidFill>
                <a:effectLst>
                  <a:outerShdw blurRad="38100" dist="38100" dir="2700000" algn="tl">
                    <a:srgbClr val="000000">
                      <a:alpha val="43137"/>
                    </a:srgbClr>
                  </a:outerShdw>
                </a:effectLst>
              </a:rPr>
              <a:t>Планировка участков сборочно-сварочного цеха</a:t>
            </a:r>
          </a:p>
        </p:txBody>
      </p:sp>
      <p:pic>
        <p:nvPicPr>
          <p:cNvPr id="6148" name="Picture 4" descr="Картинки по запросу &quot;план сварочного участка&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9875" y="2133600"/>
            <a:ext cx="4757738" cy="407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838200"/>
            <a:ext cx="8680450" cy="4894263"/>
          </a:xfrm>
          <a:prstGeom prst="rect">
            <a:avLst/>
          </a:prstGeom>
        </p:spPr>
        <p:txBody>
          <a:bodyPr>
            <a:spAutoFit/>
          </a:bodyPr>
          <a:lstStyle/>
          <a:p>
            <a:pPr algn="just">
              <a:defRPr/>
            </a:pPr>
            <a:r>
              <a:rPr lang="ru-RU" sz="2400" b="1" dirty="0">
                <a:solidFill>
                  <a:schemeClr val="accent4">
                    <a:lumMod val="50000"/>
                  </a:schemeClr>
                </a:solidFill>
              </a:rPr>
              <a:t>Сварочные (сварочно-наплавочные) участки предназначаются для выполнения операций сварки сварных конструкций или изделий и наплавки при восстановлении деталей. </a:t>
            </a:r>
          </a:p>
          <a:p>
            <a:pPr algn="just">
              <a:defRPr/>
            </a:pPr>
            <a:endParaRPr lang="ru-RU" sz="2400" b="1" dirty="0">
              <a:solidFill>
                <a:schemeClr val="accent4">
                  <a:lumMod val="50000"/>
                </a:schemeClr>
              </a:solidFill>
            </a:endParaRPr>
          </a:p>
          <a:p>
            <a:pPr algn="just">
              <a:defRPr/>
            </a:pPr>
            <a:r>
              <a:rPr lang="ru-RU" sz="2400" b="1" dirty="0">
                <a:solidFill>
                  <a:schemeClr val="accent4">
                    <a:lumMod val="50000"/>
                  </a:schemeClr>
                </a:solidFill>
              </a:rPr>
              <a:t>Профильный и листовой  металл поступает на заготовительный участок со склада металла, затем подлежащие сварке и наплавке детали – на  сборочно-сварочный участок узлов и конструкций в целом.</a:t>
            </a:r>
          </a:p>
          <a:p>
            <a:pPr algn="just">
              <a:defRPr/>
            </a:pPr>
            <a:endParaRPr lang="ru-RU" sz="2400" b="1" dirty="0">
              <a:solidFill>
                <a:schemeClr val="accent4">
                  <a:lumMod val="50000"/>
                </a:schemeClr>
              </a:solidFill>
            </a:endParaRPr>
          </a:p>
          <a:p>
            <a:pPr algn="just">
              <a:defRPr/>
            </a:pPr>
            <a:r>
              <a:rPr lang="ru-RU" sz="2400" b="1" dirty="0">
                <a:solidFill>
                  <a:schemeClr val="accent4">
                    <a:lumMod val="50000"/>
                  </a:schemeClr>
                </a:solidFill>
              </a:rPr>
              <a:t>Работы по сварке и наплавке выполняют на специализированных (по виду сварки или наплавки) постах.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2588" y="1143000"/>
            <a:ext cx="8458200" cy="3786188"/>
          </a:xfrm>
          <a:prstGeom prst="rect">
            <a:avLst/>
          </a:prstGeom>
        </p:spPr>
        <p:txBody>
          <a:bodyPr>
            <a:spAutoFit/>
          </a:bodyPr>
          <a:lstStyle/>
          <a:p>
            <a:pPr algn="just">
              <a:defRPr/>
            </a:pPr>
            <a:r>
              <a:rPr lang="ru-RU" sz="2400" b="1" dirty="0">
                <a:solidFill>
                  <a:schemeClr val="accent4">
                    <a:lumMod val="50000"/>
                  </a:schemeClr>
                </a:solidFill>
              </a:rPr>
              <a:t>На сварочном участке восстанавливается большинство деталей, в том числе блоки цилиндров, головки блоков, коленчатые и распределительные валы, валы коробок передач, оси и др., за исключением кузовов, кабин и рам, которые восстанавливаются сваркой на участках по их ремонту. </a:t>
            </a:r>
          </a:p>
          <a:p>
            <a:pPr algn="just">
              <a:defRPr/>
            </a:pPr>
            <a:r>
              <a:rPr lang="ru-RU" sz="2400" b="1" dirty="0">
                <a:solidFill>
                  <a:schemeClr val="accent4">
                    <a:lumMod val="50000"/>
                  </a:schemeClr>
                </a:solidFill>
              </a:rPr>
              <a:t>После сварки и наплавки детали поступают на участки слесарно-механический, ремонта деталей двигателя, ремонта агрегатов или сборки двигателя.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01713" y="652463"/>
            <a:ext cx="6958012" cy="646112"/>
          </a:xfrm>
          <a:prstGeom prst="rect">
            <a:avLst/>
          </a:prstGeom>
        </p:spPr>
        <p:txBody>
          <a:bodyPr>
            <a:spAutoFit/>
          </a:bodyPr>
          <a:lstStyle/>
          <a:p>
            <a:pPr algn="ctr">
              <a:defRPr/>
            </a:pPr>
            <a:r>
              <a:rPr lang="ru-RU" sz="3600" b="1" dirty="0">
                <a:solidFill>
                  <a:srgbClr val="C00000"/>
                </a:solidFill>
                <a:effectLst>
                  <a:outerShdw blurRad="38100" dist="38100" dir="2700000" algn="tl">
                    <a:srgbClr val="000000">
                      <a:alpha val="43137"/>
                    </a:srgbClr>
                  </a:outerShdw>
                </a:effectLst>
              </a:rPr>
              <a:t>Организация рабочего места</a:t>
            </a:r>
          </a:p>
        </p:txBody>
      </p:sp>
      <p:sp>
        <p:nvSpPr>
          <p:cNvPr id="3" name="Rectangle 3"/>
          <p:cNvSpPr txBox="1">
            <a:spLocks noChangeArrowheads="1"/>
          </p:cNvSpPr>
          <p:nvPr/>
        </p:nvSpPr>
        <p:spPr>
          <a:xfrm>
            <a:off x="5029200" y="1298575"/>
            <a:ext cx="3810000" cy="5330825"/>
          </a:xfrm>
          <a:prstGeom prst="rect">
            <a:avLst/>
          </a:prstGeom>
          <a:solidFill>
            <a:schemeClr val="accent6">
              <a:lumMod val="20000"/>
              <a:lumOff val="80000"/>
            </a:schemeClr>
          </a:solidFill>
        </p:spPr>
        <p:txBody>
          <a:bodyPr/>
          <a:lstStyle>
            <a:lvl1pPr marL="342900" indent="-342900" algn="l" rtl="0" fontAlgn="base">
              <a:spcBef>
                <a:spcPct val="20000"/>
              </a:spcBef>
              <a:spcAft>
                <a:spcPct val="0"/>
              </a:spcAft>
              <a:buSzPct val="75000"/>
              <a:buBlip>
                <a:blip r:embed="rId2"/>
              </a:buBlip>
              <a:defRPr sz="3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105000"/>
              <a:buChar char="•"/>
              <a:defRPr sz="2800">
                <a:solidFill>
                  <a:schemeClr val="tx1"/>
                </a:solidFill>
                <a:latin typeface="+mn-lt"/>
              </a:defRPr>
            </a:lvl2pPr>
            <a:lvl3pPr marL="1143000" indent="-228600" algn="l" rtl="0" fontAlgn="base">
              <a:spcBef>
                <a:spcPct val="20000"/>
              </a:spcBef>
              <a:spcAft>
                <a:spcPct val="0"/>
              </a:spcAft>
              <a:buClr>
                <a:schemeClr val="accent2"/>
              </a:buClr>
              <a:buSzPct val="105000"/>
              <a:buChar char="•"/>
              <a:defRPr sz="2400">
                <a:solidFill>
                  <a:schemeClr val="tx1"/>
                </a:solidFill>
                <a:latin typeface="+mn-lt"/>
              </a:defRPr>
            </a:lvl3pPr>
            <a:lvl4pPr marL="1600200" indent="-228600" algn="l" rtl="0" fontAlgn="base">
              <a:spcBef>
                <a:spcPct val="20000"/>
              </a:spcBef>
              <a:spcAft>
                <a:spcPct val="0"/>
              </a:spcAft>
              <a:buClr>
                <a:schemeClr val="folHlink"/>
              </a:buClr>
              <a:buSzPct val="105000"/>
              <a:buChar char="•"/>
              <a:defRPr sz="2000">
                <a:solidFill>
                  <a:schemeClr val="tx1"/>
                </a:solidFill>
                <a:latin typeface="+mn-lt"/>
              </a:defRPr>
            </a:lvl4pPr>
            <a:lvl5pPr marL="2057400" indent="-228600" algn="l" rtl="0" fontAlgn="base">
              <a:spcBef>
                <a:spcPct val="20000"/>
              </a:spcBef>
              <a:spcAft>
                <a:spcPct val="0"/>
              </a:spcAft>
              <a:buSzPct val="105000"/>
              <a:buChar char="•"/>
              <a:defRPr sz="2000">
                <a:solidFill>
                  <a:schemeClr val="tx1"/>
                </a:solidFill>
                <a:latin typeface="+mn-lt"/>
              </a:defRPr>
            </a:lvl5pPr>
            <a:lvl6pPr marL="2514600" indent="-228600" algn="l" rtl="0" fontAlgn="base">
              <a:spcBef>
                <a:spcPct val="20000"/>
              </a:spcBef>
              <a:spcAft>
                <a:spcPct val="0"/>
              </a:spcAft>
              <a:buSzPct val="105000"/>
              <a:buChar char="•"/>
              <a:defRPr sz="2000">
                <a:solidFill>
                  <a:schemeClr val="tx1"/>
                </a:solidFill>
                <a:latin typeface="+mn-lt"/>
              </a:defRPr>
            </a:lvl6pPr>
            <a:lvl7pPr marL="2971800" indent="-228600" algn="l" rtl="0" fontAlgn="base">
              <a:spcBef>
                <a:spcPct val="20000"/>
              </a:spcBef>
              <a:spcAft>
                <a:spcPct val="0"/>
              </a:spcAft>
              <a:buSzPct val="105000"/>
              <a:buChar char="•"/>
              <a:defRPr sz="2000">
                <a:solidFill>
                  <a:schemeClr val="tx1"/>
                </a:solidFill>
                <a:latin typeface="+mn-lt"/>
              </a:defRPr>
            </a:lvl7pPr>
            <a:lvl8pPr marL="3429000" indent="-228600" algn="l" rtl="0" fontAlgn="base">
              <a:spcBef>
                <a:spcPct val="20000"/>
              </a:spcBef>
              <a:spcAft>
                <a:spcPct val="0"/>
              </a:spcAft>
              <a:buSzPct val="105000"/>
              <a:buChar char="•"/>
              <a:defRPr sz="2000">
                <a:solidFill>
                  <a:schemeClr val="tx1"/>
                </a:solidFill>
                <a:latin typeface="+mn-lt"/>
              </a:defRPr>
            </a:lvl8pPr>
            <a:lvl9pPr marL="3886200" indent="-228600" algn="l" rtl="0" fontAlgn="base">
              <a:spcBef>
                <a:spcPct val="20000"/>
              </a:spcBef>
              <a:spcAft>
                <a:spcPct val="0"/>
              </a:spcAft>
              <a:buSzPct val="105000"/>
              <a:buChar char="•"/>
              <a:defRPr sz="2000">
                <a:solidFill>
                  <a:schemeClr val="tx1"/>
                </a:solidFill>
                <a:latin typeface="+mn-lt"/>
              </a:defRPr>
            </a:lvl9pPr>
          </a:lstStyle>
          <a:p>
            <a:pPr>
              <a:buFont typeface="Wingdings" pitchFamily="2" charset="2"/>
              <a:buNone/>
              <a:defRPr/>
            </a:pPr>
            <a:r>
              <a:rPr kumimoji="0" lang="uk-UA" altLang="ru-RU" b="1" kern="0" dirty="0" smtClean="0">
                <a:solidFill>
                  <a:schemeClr val="accent1"/>
                </a:solidFill>
              </a:rPr>
              <a:t>	</a:t>
            </a:r>
            <a:r>
              <a:rPr kumimoji="0" lang="uk-UA" altLang="ru-RU" b="1" kern="0" dirty="0" smtClean="0">
                <a:solidFill>
                  <a:srgbClr val="EAEAEA"/>
                </a:solidFill>
              </a:rPr>
              <a:t>	</a:t>
            </a:r>
            <a:r>
              <a:rPr kumimoji="0" lang="uk-UA" altLang="ru-RU" sz="2400" b="1" kern="0" dirty="0" smtClean="0">
                <a:solidFill>
                  <a:schemeClr val="accent4">
                    <a:lumMod val="50000"/>
                  </a:schemeClr>
                </a:solidFill>
                <a:effectLst>
                  <a:outerShdw blurRad="38100" dist="38100" dir="2700000" algn="tl">
                    <a:srgbClr val="000000">
                      <a:alpha val="43137"/>
                    </a:srgbClr>
                  </a:outerShdw>
                </a:effectLst>
              </a:rPr>
              <a:t>Сварочный пост укомплектовуют источником питания (трансформатор, </a:t>
            </a:r>
            <a:r>
              <a:rPr kumimoji="0" lang="uk-UA" altLang="ru-RU" sz="2400" b="1" kern="0" dirty="0" err="1" smtClean="0">
                <a:solidFill>
                  <a:schemeClr val="accent4">
                    <a:lumMod val="50000"/>
                  </a:schemeClr>
                </a:solidFill>
                <a:effectLst>
                  <a:outerShdw blurRad="38100" dist="38100" dir="2700000" algn="tl">
                    <a:srgbClr val="000000">
                      <a:alpha val="43137"/>
                    </a:srgbClr>
                  </a:outerShdw>
                </a:effectLst>
              </a:rPr>
              <a:t>выпрямитель</a:t>
            </a:r>
            <a:r>
              <a:rPr kumimoji="0" lang="uk-UA" altLang="ru-RU" sz="2400" b="1" kern="0" dirty="0" smtClean="0">
                <a:solidFill>
                  <a:schemeClr val="accent4">
                    <a:lumMod val="50000"/>
                  </a:schemeClr>
                </a:solidFill>
                <a:effectLst>
                  <a:outerShdw blurRad="38100" dist="38100" dir="2700000" algn="tl">
                    <a:srgbClr val="000000">
                      <a:alpha val="43137"/>
                    </a:srgbClr>
                  </a:outerShdw>
                </a:effectLst>
              </a:rPr>
              <a:t> и др.), сварочными кабелями, электрододержателем или горелкой, приспособлениями,  инструментами, средствами защиты</a:t>
            </a:r>
            <a:r>
              <a:rPr kumimoji="0" lang="uk-UA" altLang="ru-RU" b="1" kern="0" dirty="0" smtClean="0">
                <a:solidFill>
                  <a:schemeClr val="accent4">
                    <a:lumMod val="50000"/>
                  </a:schemeClr>
                </a:solidFill>
                <a:effectLst>
                  <a:outerShdw blurRad="38100" dist="38100" dir="2700000" algn="tl">
                    <a:srgbClr val="000000">
                      <a:alpha val="43137"/>
                    </a:srgbClr>
                  </a:outerShdw>
                </a:effectLst>
              </a:rPr>
              <a:t>.</a:t>
            </a:r>
            <a:endParaRPr kumimoji="0" lang="ru-RU" altLang="ru-RU" b="1" kern="0" dirty="0" smtClean="0">
              <a:solidFill>
                <a:schemeClr val="accent4">
                  <a:lumMod val="50000"/>
                </a:schemeClr>
              </a:solidFill>
              <a:effectLst>
                <a:outerShdw blurRad="38100" dist="38100" dir="2700000" algn="tl">
                  <a:srgbClr val="000000">
                    <a:alpha val="43137"/>
                  </a:srgbClr>
                </a:outerShdw>
              </a:effectLst>
            </a:endParaRPr>
          </a:p>
        </p:txBody>
      </p:sp>
      <p:pic>
        <p:nvPicPr>
          <p:cNvPr id="9220" name="Picture 2" descr="C:\Users\admin\Desktop\svarpost01.jpg"/>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447800"/>
            <a:ext cx="442753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088" y="530225"/>
            <a:ext cx="8850312" cy="6246813"/>
          </a:xfrm>
          <a:prstGeom prst="rect">
            <a:avLst/>
          </a:prstGeom>
        </p:spPr>
        <p:txBody>
          <a:bodyPr>
            <a:spAutoFit/>
          </a:bodyPr>
          <a:lstStyle/>
          <a:p>
            <a:pPr algn="ctr">
              <a:defRPr/>
            </a:pPr>
            <a:r>
              <a:rPr lang="ru-RU" sz="3200" b="1" dirty="0">
                <a:solidFill>
                  <a:srgbClr val="C00000"/>
                </a:solidFill>
                <a:effectLst>
                  <a:outerShdw blurRad="38100" dist="38100" dir="2700000" algn="tl">
                    <a:srgbClr val="000000">
                      <a:alpha val="43137"/>
                    </a:srgbClr>
                  </a:outerShdw>
                </a:effectLst>
              </a:rPr>
              <a:t>Цель правильной организации рабочего места</a:t>
            </a:r>
            <a:endParaRPr lang="ru-RU" sz="3200" b="1" i="1" dirty="0">
              <a:solidFill>
                <a:schemeClr val="tx2">
                  <a:lumMod val="50000"/>
                </a:schemeClr>
              </a:solidFill>
              <a:effectLst>
                <a:outerShdw blurRad="38100" dist="38100" dir="2700000" algn="tl">
                  <a:srgbClr val="000000">
                    <a:alpha val="43137"/>
                  </a:srgbClr>
                </a:outerShdw>
              </a:effectLst>
            </a:endParaRPr>
          </a:p>
          <a:p>
            <a:pPr algn="just">
              <a:defRPr/>
            </a:pPr>
            <a:r>
              <a:rPr lang="ru-RU" sz="2400" b="1" i="1" dirty="0">
                <a:solidFill>
                  <a:schemeClr val="tx2">
                    <a:lumMod val="50000"/>
                  </a:schemeClr>
                </a:solidFill>
                <a:effectLst>
                  <a:outerShdw blurRad="38100" dist="38100" dir="2700000" algn="tl">
                    <a:srgbClr val="000000">
                      <a:alpha val="43137"/>
                    </a:srgbClr>
                  </a:outerShdw>
                </a:effectLst>
              </a:rPr>
              <a:t>Грамотная расстановка оборудования и создание определенных условий для выполнения работы содействуют следующему:</a:t>
            </a:r>
          </a:p>
          <a:p>
            <a:pPr marL="342900" indent="-342900" algn="just">
              <a:buFont typeface="Wingdings" panose="05000000000000000000" pitchFamily="2" charset="2"/>
              <a:buChar char="q"/>
              <a:defRPr/>
            </a:pPr>
            <a:r>
              <a:rPr lang="ru-RU" sz="2400" b="1" dirty="0">
                <a:solidFill>
                  <a:schemeClr val="tx2">
                    <a:lumMod val="50000"/>
                  </a:schemeClr>
                </a:solidFill>
              </a:rPr>
              <a:t>повышается производительность предприятия;</a:t>
            </a:r>
          </a:p>
          <a:p>
            <a:pPr marL="342900" indent="-342900" algn="just">
              <a:buFont typeface="Wingdings" panose="05000000000000000000" pitchFamily="2" charset="2"/>
              <a:buChar char="q"/>
              <a:defRPr/>
            </a:pPr>
            <a:r>
              <a:rPr lang="ru-RU" sz="2400" b="1" dirty="0">
                <a:solidFill>
                  <a:schemeClr val="tx2">
                    <a:lumMod val="75000"/>
                  </a:schemeClr>
                </a:solidFill>
              </a:rPr>
              <a:t>сварщику удобнее выполнять работу, поэтому улучшается качество результата;</a:t>
            </a:r>
          </a:p>
          <a:p>
            <a:pPr marL="342900" indent="-342900" algn="just">
              <a:buFont typeface="Wingdings" panose="05000000000000000000" pitchFamily="2" charset="2"/>
              <a:buChar char="q"/>
              <a:defRPr/>
            </a:pPr>
            <a:r>
              <a:rPr lang="ru-RU" sz="2400" b="1" dirty="0">
                <a:solidFill>
                  <a:schemeClr val="tx2">
                    <a:lumMod val="50000"/>
                  </a:schemeClr>
                </a:solidFill>
              </a:rPr>
              <a:t>повышается защита рабочего от пассивных вредных воздействий (газы, излучение);</a:t>
            </a:r>
          </a:p>
          <a:p>
            <a:pPr marL="342900" indent="-342900" algn="just">
              <a:buFont typeface="Wingdings" panose="05000000000000000000" pitchFamily="2" charset="2"/>
              <a:buChar char="q"/>
              <a:defRPr/>
            </a:pPr>
            <a:r>
              <a:rPr lang="ru-RU" sz="2400" b="1" dirty="0">
                <a:solidFill>
                  <a:schemeClr val="tx2">
                    <a:lumMod val="75000"/>
                  </a:schemeClr>
                </a:solidFill>
              </a:rPr>
              <a:t>предупреждаются травмы на производстве;</a:t>
            </a:r>
          </a:p>
          <a:p>
            <a:pPr marL="342900" indent="-342900" algn="just">
              <a:buFont typeface="Wingdings" panose="05000000000000000000" pitchFamily="2" charset="2"/>
              <a:buChar char="q"/>
              <a:defRPr/>
            </a:pPr>
            <a:r>
              <a:rPr lang="ru-RU" sz="2400" b="1" dirty="0">
                <a:solidFill>
                  <a:schemeClr val="tx2">
                    <a:lumMod val="50000"/>
                  </a:schemeClr>
                </a:solidFill>
              </a:rPr>
              <a:t>создается благоприятная среда для работы других сотрудников, чья деятельность осуществляется рядом со сварщиком</a:t>
            </a:r>
          </a:p>
          <a:p>
            <a:pPr algn="just">
              <a:defRPr/>
            </a:pPr>
            <a:endParaRPr lang="ru-RU" sz="2400" b="1" i="1" dirty="0">
              <a:solidFill>
                <a:schemeClr val="tx2">
                  <a:lumMod val="50000"/>
                </a:schemeClr>
              </a:solidFill>
              <a:effectLst>
                <a:outerShdw blurRad="38100" dist="38100" dir="2700000" algn="tl">
                  <a:srgbClr val="000000">
                    <a:alpha val="43137"/>
                  </a:srgbClr>
                </a:outerShdw>
              </a:effectLst>
            </a:endParaRPr>
          </a:p>
          <a:p>
            <a:pPr algn="just">
              <a:defRPr/>
            </a:pPr>
            <a:endParaRPr lang="ru-RU" sz="2400" b="1" i="1" dirty="0">
              <a:solidFill>
                <a:schemeClr val="tx2">
                  <a:lumMod val="50000"/>
                </a:schemeClr>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Прямоугольник 1"/>
          <p:cNvSpPr>
            <a:spLocks noChangeArrowheads="1"/>
          </p:cNvSpPr>
          <p:nvPr/>
        </p:nvSpPr>
        <p:spPr bwMode="auto">
          <a:xfrm>
            <a:off x="0" y="609600"/>
            <a:ext cx="9144000" cy="569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algn="just" eaLnBrk="1" hangingPunct="1">
              <a:defRPr/>
            </a:pPr>
            <a:r>
              <a:rPr lang="ru-RU" altLang="ru-RU" sz="2800" b="1" dirty="0" smtClean="0">
                <a:solidFill>
                  <a:srgbClr val="C00000"/>
                </a:solidFill>
              </a:rPr>
              <a:t>Рабочее место сварщика </a:t>
            </a:r>
            <a:r>
              <a:rPr lang="ru-RU" altLang="ru-RU" sz="2800" b="1" dirty="0" smtClean="0">
                <a:solidFill>
                  <a:schemeClr val="accent4">
                    <a:lumMod val="50000"/>
                  </a:schemeClr>
                </a:solidFill>
              </a:rPr>
              <a:t>– закрепленный участок, за который отвечает специалист или вся бригада. Планировка рабочего места сварщика должна обеспечивать беспрепятственный доступ к заготовкам, а также безопасные условия труда, когда рядом нет легковоспламеняющихся и взрывоопасных веществ, а сварочные баллоны, если используется газовая сварка, находятся недостаточно удалении от открытого пламени. Также в удобном доступе должны располагаться расходные материалы, такие как электроды, проволока, флюс и прочее, для того чтоб модно было их легко сменить для продолжение работы.</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Прямоугольник 1"/>
          <p:cNvSpPr>
            <a:spLocks noChangeArrowheads="1"/>
          </p:cNvSpPr>
          <p:nvPr/>
        </p:nvSpPr>
        <p:spPr bwMode="auto">
          <a:xfrm>
            <a:off x="228600" y="838200"/>
            <a:ext cx="8763000" cy="557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75000"/>
              <a:buBlip>
                <a:blip r:embed="rId2"/>
              </a:buBlip>
              <a:defRPr sz="3200">
                <a:solidFill>
                  <a:schemeClr val="tx1"/>
                </a:solidFill>
                <a:latin typeface="Times New Roman" pitchFamily="18" charset="0"/>
              </a:defRPr>
            </a:lvl1pPr>
            <a:lvl2pPr marL="742950" indent="-285750" eaLnBrk="0" hangingPunct="0">
              <a:spcBef>
                <a:spcPct val="20000"/>
              </a:spcBef>
              <a:buClr>
                <a:schemeClr val="hlink"/>
              </a:buClr>
              <a:buSzPct val="105000"/>
              <a:buChar char="•"/>
              <a:defRPr sz="2800">
                <a:solidFill>
                  <a:schemeClr val="tx1"/>
                </a:solidFill>
                <a:latin typeface="Times New Roman" pitchFamily="18" charset="0"/>
              </a:defRPr>
            </a:lvl2pPr>
            <a:lvl3pPr marL="1143000" indent="-228600" eaLnBrk="0" hangingPunct="0">
              <a:spcBef>
                <a:spcPct val="20000"/>
              </a:spcBef>
              <a:buClr>
                <a:schemeClr val="accent2"/>
              </a:buClr>
              <a:buSzPct val="105000"/>
              <a:buChar char="•"/>
              <a:defRPr sz="2400">
                <a:solidFill>
                  <a:schemeClr val="tx1"/>
                </a:solidFill>
                <a:latin typeface="Times New Roman" pitchFamily="18" charset="0"/>
              </a:defRPr>
            </a:lvl3pPr>
            <a:lvl4pPr marL="1600200" indent="-228600" eaLnBrk="0" hangingPunct="0">
              <a:spcBef>
                <a:spcPct val="20000"/>
              </a:spcBef>
              <a:buClr>
                <a:schemeClr val="folHlink"/>
              </a:buClr>
              <a:buSzPct val="105000"/>
              <a:buChar char="•"/>
              <a:defRPr sz="2000">
                <a:solidFill>
                  <a:schemeClr val="tx1"/>
                </a:solidFill>
                <a:latin typeface="Times New Roman" pitchFamily="18" charset="0"/>
              </a:defRPr>
            </a:lvl4pPr>
            <a:lvl5pPr marL="2057400" indent="-228600" eaLnBrk="0" hangingPunct="0">
              <a:spcBef>
                <a:spcPct val="20000"/>
              </a:spcBef>
              <a:buSzPct val="105000"/>
              <a:buChar char="•"/>
              <a:defRPr sz="2000">
                <a:solidFill>
                  <a:schemeClr val="tx1"/>
                </a:solidFill>
                <a:latin typeface="Times New Roman" pitchFamily="18" charset="0"/>
              </a:defRPr>
            </a:lvl5pPr>
            <a:lvl6pPr marL="2514600" indent="-228600" eaLnBrk="0" fontAlgn="base" hangingPunct="0">
              <a:spcBef>
                <a:spcPct val="20000"/>
              </a:spcBef>
              <a:spcAft>
                <a:spcPct val="0"/>
              </a:spcAft>
              <a:buSzPct val="105000"/>
              <a:buChar char="•"/>
              <a:defRPr sz="2000">
                <a:solidFill>
                  <a:schemeClr val="tx1"/>
                </a:solidFill>
                <a:latin typeface="Times New Roman" pitchFamily="18" charset="0"/>
              </a:defRPr>
            </a:lvl6pPr>
            <a:lvl7pPr marL="2971800" indent="-228600" eaLnBrk="0" fontAlgn="base" hangingPunct="0">
              <a:spcBef>
                <a:spcPct val="20000"/>
              </a:spcBef>
              <a:spcAft>
                <a:spcPct val="0"/>
              </a:spcAft>
              <a:buSzPct val="105000"/>
              <a:buChar char="•"/>
              <a:defRPr sz="2000">
                <a:solidFill>
                  <a:schemeClr val="tx1"/>
                </a:solidFill>
                <a:latin typeface="Times New Roman" pitchFamily="18" charset="0"/>
              </a:defRPr>
            </a:lvl7pPr>
            <a:lvl8pPr marL="3429000" indent="-228600" eaLnBrk="0" fontAlgn="base" hangingPunct="0">
              <a:spcBef>
                <a:spcPct val="20000"/>
              </a:spcBef>
              <a:spcAft>
                <a:spcPct val="0"/>
              </a:spcAft>
              <a:buSzPct val="105000"/>
              <a:buChar char="•"/>
              <a:defRPr sz="2000">
                <a:solidFill>
                  <a:schemeClr val="tx1"/>
                </a:solidFill>
                <a:latin typeface="Times New Roman" pitchFamily="18" charset="0"/>
              </a:defRPr>
            </a:lvl8pPr>
            <a:lvl9pPr marL="3886200" indent="-228600" eaLnBrk="0" fontAlgn="base" hangingPunct="0">
              <a:spcBef>
                <a:spcPct val="20000"/>
              </a:spcBef>
              <a:spcAft>
                <a:spcPct val="0"/>
              </a:spcAft>
              <a:buSzPct val="105000"/>
              <a:buChar char="•"/>
              <a:defRPr sz="2000">
                <a:solidFill>
                  <a:schemeClr val="tx1"/>
                </a:solidFill>
                <a:latin typeface="Times New Roman" pitchFamily="18" charset="0"/>
              </a:defRPr>
            </a:lvl9pPr>
          </a:lstStyle>
          <a:p>
            <a:pPr algn="ctr" eaLnBrk="1" hangingPunct="1">
              <a:spcBef>
                <a:spcPct val="0"/>
              </a:spcBef>
              <a:buSzTx/>
              <a:buFontTx/>
              <a:buNone/>
              <a:defRPr/>
            </a:pPr>
            <a:r>
              <a:rPr lang="ru-RU" altLang="ru-RU" sz="2800" b="1" dirty="0" smtClean="0">
                <a:solidFill>
                  <a:srgbClr val="C00000"/>
                </a:solidFill>
                <a:effectLst>
                  <a:outerShdw blurRad="38100" dist="38100" dir="2700000" algn="tl">
                    <a:srgbClr val="000000">
                      <a:alpha val="43137"/>
                    </a:srgbClr>
                  </a:outerShdw>
                </a:effectLst>
                <a:latin typeface="Arial" charset="0"/>
              </a:rPr>
              <a:t>Подготовка рабочего места сварщика к работе предполагает следование следующим важным элементам, которые определяют качество и производительность труда:</a:t>
            </a:r>
          </a:p>
          <a:p>
            <a:pPr marL="457200" indent="-457200" eaLnBrk="1" hangingPunct="1">
              <a:spcBef>
                <a:spcPct val="0"/>
              </a:spcBef>
              <a:buSzTx/>
              <a:buFont typeface="Wingdings" panose="05000000000000000000" pitchFamily="2" charset="2"/>
              <a:buChar char="v"/>
              <a:defRPr/>
            </a:pPr>
            <a:r>
              <a:rPr lang="ru-RU" altLang="ru-RU" sz="2400" b="1" dirty="0" smtClean="0">
                <a:solidFill>
                  <a:schemeClr val="tx2">
                    <a:lumMod val="50000"/>
                  </a:schemeClr>
                </a:solidFill>
                <a:latin typeface="Arial" charset="0"/>
              </a:rPr>
              <a:t>Следует своевременно получить задание;</a:t>
            </a:r>
          </a:p>
          <a:p>
            <a:pPr marL="457200" indent="-457200" eaLnBrk="1" hangingPunct="1">
              <a:spcBef>
                <a:spcPct val="0"/>
              </a:spcBef>
              <a:buSzTx/>
              <a:buFont typeface="Wingdings" panose="05000000000000000000" pitchFamily="2" charset="2"/>
              <a:buChar char="v"/>
              <a:defRPr/>
            </a:pPr>
            <a:r>
              <a:rPr lang="ru-RU" altLang="ru-RU" sz="2400" b="1" dirty="0" smtClean="0">
                <a:solidFill>
                  <a:schemeClr val="tx2">
                    <a:lumMod val="50000"/>
                  </a:schemeClr>
                </a:solidFill>
                <a:latin typeface="Arial" charset="0"/>
              </a:rPr>
              <a:t>Убедиться в наличии требуемого оборудования, а также в его работоспособности и правильном размещении;</a:t>
            </a:r>
          </a:p>
          <a:p>
            <a:pPr marL="457200" indent="-457200" eaLnBrk="1" hangingPunct="1">
              <a:spcBef>
                <a:spcPct val="0"/>
              </a:spcBef>
              <a:buSzTx/>
              <a:buFont typeface="Wingdings" panose="05000000000000000000" pitchFamily="2" charset="2"/>
              <a:buChar char="v"/>
              <a:defRPr/>
            </a:pPr>
            <a:r>
              <a:rPr lang="ru-RU" altLang="ru-RU" sz="2400" b="1" dirty="0" smtClean="0">
                <a:solidFill>
                  <a:schemeClr val="tx2">
                    <a:lumMod val="50000"/>
                  </a:schemeClr>
                </a:solidFill>
                <a:latin typeface="Arial" charset="0"/>
              </a:rPr>
              <a:t>Своевременное получение таких материалов, как сварочные электроды, флюс и прочее;</a:t>
            </a:r>
          </a:p>
          <a:p>
            <a:pPr marL="457200" indent="-457200" eaLnBrk="1" hangingPunct="1">
              <a:spcBef>
                <a:spcPct val="0"/>
              </a:spcBef>
              <a:buSzTx/>
              <a:buFont typeface="Wingdings" panose="05000000000000000000" pitchFamily="2" charset="2"/>
              <a:buChar char="v"/>
              <a:defRPr/>
            </a:pPr>
            <a:r>
              <a:rPr lang="ru-RU" altLang="ru-RU" sz="2400" b="1" dirty="0" smtClean="0">
                <a:solidFill>
                  <a:schemeClr val="tx2">
                    <a:lumMod val="50000"/>
                  </a:schemeClr>
                </a:solidFill>
                <a:latin typeface="Arial" charset="0"/>
              </a:rPr>
              <a:t>Высокое качество материалов и надежность оборудования;</a:t>
            </a:r>
          </a:p>
          <a:p>
            <a:pPr marL="457200" indent="-457200" eaLnBrk="1" hangingPunct="1">
              <a:spcBef>
                <a:spcPct val="0"/>
              </a:spcBef>
              <a:buSzTx/>
              <a:buFont typeface="Wingdings" panose="05000000000000000000" pitchFamily="2" charset="2"/>
              <a:buChar char="v"/>
              <a:defRPr/>
            </a:pPr>
            <a:r>
              <a:rPr lang="ru-RU" altLang="ru-RU" sz="2400" b="1" dirty="0" smtClean="0">
                <a:solidFill>
                  <a:schemeClr val="tx2">
                    <a:lumMod val="50000"/>
                  </a:schemeClr>
                </a:solidFill>
                <a:latin typeface="Arial" charset="0"/>
              </a:rPr>
              <a:t>Проведение контроля сварочных соединений;</a:t>
            </a:r>
          </a:p>
          <a:p>
            <a:pPr marL="342900" indent="-342900" eaLnBrk="1" hangingPunct="1">
              <a:spcBef>
                <a:spcPct val="0"/>
              </a:spcBef>
              <a:buSzTx/>
              <a:buFont typeface="Wingdings" panose="05000000000000000000" pitchFamily="2" charset="2"/>
              <a:buChar char="v"/>
              <a:defRPr/>
            </a:pPr>
            <a:r>
              <a:rPr lang="ru-RU" altLang="ru-RU" sz="2400" b="1" dirty="0" smtClean="0">
                <a:solidFill>
                  <a:schemeClr val="tx2">
                    <a:lumMod val="50000"/>
                  </a:schemeClr>
                </a:solidFill>
                <a:latin typeface="Arial" charset="0"/>
              </a:rPr>
              <a:t>  Поддержание порядка на месте работы</a:t>
            </a:r>
            <a:r>
              <a:rPr lang="ru-RU" altLang="ru-RU" sz="2800" b="1" dirty="0" smtClean="0">
                <a:solidFill>
                  <a:schemeClr val="tx2">
                    <a:lumMod val="50000"/>
                  </a:schemeClr>
                </a:solidFill>
                <a:latin typeface="Arial" charset="0"/>
              </a:rPr>
              <a: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 y="1219200"/>
            <a:ext cx="8020050" cy="5334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Прямоугольник 1"/>
          <p:cNvSpPr/>
          <p:nvPr/>
        </p:nvSpPr>
        <p:spPr>
          <a:xfrm>
            <a:off x="2362200" y="635000"/>
            <a:ext cx="5389563" cy="584200"/>
          </a:xfrm>
          <a:prstGeom prst="rect">
            <a:avLst/>
          </a:prstGeom>
        </p:spPr>
        <p:txBody>
          <a:bodyPr wrap="none">
            <a:spAutoFit/>
          </a:bodyPr>
          <a:lstStyle/>
          <a:p>
            <a:pPr algn="ctr">
              <a:defRPr/>
            </a:pPr>
            <a:r>
              <a:rPr lang="ru-RU" sz="3200" b="1" dirty="0">
                <a:solidFill>
                  <a:schemeClr val="tx2">
                    <a:lumMod val="50000"/>
                  </a:schemeClr>
                </a:solidFill>
                <a:effectLst>
                  <a:outerShdw blurRad="38100" dist="38100" dir="2700000" algn="tl">
                    <a:srgbClr val="000000">
                      <a:alpha val="43137"/>
                    </a:srgbClr>
                  </a:outerShdw>
                </a:effectLst>
              </a:rPr>
              <a:t>Рабочее место сварщика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Прямоугольник 1"/>
          <p:cNvSpPr>
            <a:spLocks noChangeArrowheads="1"/>
          </p:cNvSpPr>
          <p:nvPr/>
        </p:nvSpPr>
        <p:spPr bwMode="auto">
          <a:xfrm>
            <a:off x="65088" y="381000"/>
            <a:ext cx="8966200" cy="674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75000"/>
              <a:buBlip>
                <a:blip r:embed="rId2"/>
              </a:buBlip>
              <a:defRPr sz="3200">
                <a:solidFill>
                  <a:schemeClr val="tx1"/>
                </a:solidFill>
                <a:latin typeface="Times New Roman" pitchFamily="18" charset="0"/>
              </a:defRPr>
            </a:lvl1pPr>
            <a:lvl2pPr marL="742950" indent="-285750" eaLnBrk="0" hangingPunct="0">
              <a:spcBef>
                <a:spcPct val="20000"/>
              </a:spcBef>
              <a:buClr>
                <a:schemeClr val="hlink"/>
              </a:buClr>
              <a:buSzPct val="105000"/>
              <a:buChar char="•"/>
              <a:defRPr sz="2800">
                <a:solidFill>
                  <a:schemeClr val="tx1"/>
                </a:solidFill>
                <a:latin typeface="Times New Roman" pitchFamily="18" charset="0"/>
              </a:defRPr>
            </a:lvl2pPr>
            <a:lvl3pPr marL="1143000" indent="-228600" eaLnBrk="0" hangingPunct="0">
              <a:spcBef>
                <a:spcPct val="20000"/>
              </a:spcBef>
              <a:buClr>
                <a:schemeClr val="accent2"/>
              </a:buClr>
              <a:buSzPct val="105000"/>
              <a:buChar char="•"/>
              <a:defRPr sz="2400">
                <a:solidFill>
                  <a:schemeClr val="tx1"/>
                </a:solidFill>
                <a:latin typeface="Times New Roman" pitchFamily="18" charset="0"/>
              </a:defRPr>
            </a:lvl3pPr>
            <a:lvl4pPr marL="1600200" indent="-228600" eaLnBrk="0" hangingPunct="0">
              <a:spcBef>
                <a:spcPct val="20000"/>
              </a:spcBef>
              <a:buClr>
                <a:schemeClr val="folHlink"/>
              </a:buClr>
              <a:buSzPct val="105000"/>
              <a:buChar char="•"/>
              <a:defRPr sz="2000">
                <a:solidFill>
                  <a:schemeClr val="tx1"/>
                </a:solidFill>
                <a:latin typeface="Times New Roman" pitchFamily="18" charset="0"/>
              </a:defRPr>
            </a:lvl4pPr>
            <a:lvl5pPr marL="2057400" indent="-228600" eaLnBrk="0" hangingPunct="0">
              <a:spcBef>
                <a:spcPct val="20000"/>
              </a:spcBef>
              <a:buSzPct val="105000"/>
              <a:buChar char="•"/>
              <a:defRPr sz="2000">
                <a:solidFill>
                  <a:schemeClr val="tx1"/>
                </a:solidFill>
                <a:latin typeface="Times New Roman" pitchFamily="18" charset="0"/>
              </a:defRPr>
            </a:lvl5pPr>
            <a:lvl6pPr marL="2514600" indent="-228600" eaLnBrk="0" fontAlgn="base" hangingPunct="0">
              <a:spcBef>
                <a:spcPct val="20000"/>
              </a:spcBef>
              <a:spcAft>
                <a:spcPct val="0"/>
              </a:spcAft>
              <a:buSzPct val="105000"/>
              <a:buChar char="•"/>
              <a:defRPr sz="2000">
                <a:solidFill>
                  <a:schemeClr val="tx1"/>
                </a:solidFill>
                <a:latin typeface="Times New Roman" pitchFamily="18" charset="0"/>
              </a:defRPr>
            </a:lvl6pPr>
            <a:lvl7pPr marL="2971800" indent="-228600" eaLnBrk="0" fontAlgn="base" hangingPunct="0">
              <a:spcBef>
                <a:spcPct val="20000"/>
              </a:spcBef>
              <a:spcAft>
                <a:spcPct val="0"/>
              </a:spcAft>
              <a:buSzPct val="105000"/>
              <a:buChar char="•"/>
              <a:defRPr sz="2000">
                <a:solidFill>
                  <a:schemeClr val="tx1"/>
                </a:solidFill>
                <a:latin typeface="Times New Roman" pitchFamily="18" charset="0"/>
              </a:defRPr>
            </a:lvl7pPr>
            <a:lvl8pPr marL="3429000" indent="-228600" eaLnBrk="0" fontAlgn="base" hangingPunct="0">
              <a:spcBef>
                <a:spcPct val="20000"/>
              </a:spcBef>
              <a:spcAft>
                <a:spcPct val="0"/>
              </a:spcAft>
              <a:buSzPct val="105000"/>
              <a:buChar char="•"/>
              <a:defRPr sz="2000">
                <a:solidFill>
                  <a:schemeClr val="tx1"/>
                </a:solidFill>
                <a:latin typeface="Times New Roman" pitchFamily="18" charset="0"/>
              </a:defRPr>
            </a:lvl8pPr>
            <a:lvl9pPr marL="3886200" indent="-228600" eaLnBrk="0" fontAlgn="base" hangingPunct="0">
              <a:spcBef>
                <a:spcPct val="20000"/>
              </a:spcBef>
              <a:spcAft>
                <a:spcPct val="0"/>
              </a:spcAft>
              <a:buSzPct val="105000"/>
              <a:buChar char="•"/>
              <a:defRPr sz="2000">
                <a:solidFill>
                  <a:schemeClr val="tx1"/>
                </a:solidFill>
                <a:latin typeface="Times New Roman" pitchFamily="18" charset="0"/>
              </a:defRPr>
            </a:lvl9pPr>
          </a:lstStyle>
          <a:p>
            <a:pPr algn="just" eaLnBrk="1" hangingPunct="1">
              <a:spcBef>
                <a:spcPct val="0"/>
              </a:spcBef>
              <a:buSzTx/>
              <a:buFontTx/>
              <a:buNone/>
              <a:defRPr/>
            </a:pPr>
            <a:r>
              <a:rPr lang="ru-RU" altLang="ru-RU" sz="2400" b="1" dirty="0" smtClean="0">
                <a:solidFill>
                  <a:schemeClr val="tx2">
                    <a:lumMod val="50000"/>
                  </a:schemeClr>
                </a:solidFill>
                <a:latin typeface="Arial" charset="0"/>
              </a:rPr>
              <a:t>Сварочное место сварщика может быть </a:t>
            </a:r>
            <a:r>
              <a:rPr lang="ru-RU" altLang="ru-RU" sz="2400" b="1" i="1" dirty="0" smtClean="0">
                <a:solidFill>
                  <a:schemeClr val="tx2">
                    <a:lumMod val="50000"/>
                  </a:schemeClr>
                </a:solidFill>
                <a:effectLst>
                  <a:outerShdw blurRad="38100" dist="38100" dir="2700000" algn="tl">
                    <a:srgbClr val="000000">
                      <a:alpha val="43137"/>
                    </a:srgbClr>
                  </a:outerShdw>
                </a:effectLst>
                <a:latin typeface="Arial" charset="0"/>
              </a:rPr>
              <a:t>стационарным </a:t>
            </a:r>
            <a:r>
              <a:rPr lang="ru-RU" altLang="ru-RU" sz="2400" b="1" i="1" dirty="0" smtClean="0">
                <a:solidFill>
                  <a:schemeClr val="tx2">
                    <a:lumMod val="50000"/>
                  </a:schemeClr>
                </a:solidFill>
                <a:latin typeface="Arial" charset="0"/>
              </a:rPr>
              <a:t>или</a:t>
            </a:r>
            <a:r>
              <a:rPr lang="ru-RU" altLang="ru-RU" sz="2400" b="1" i="1" dirty="0" smtClean="0">
                <a:solidFill>
                  <a:schemeClr val="tx2">
                    <a:lumMod val="50000"/>
                  </a:schemeClr>
                </a:solidFill>
                <a:effectLst>
                  <a:outerShdw blurRad="38100" dist="38100" dir="2700000" algn="tl">
                    <a:srgbClr val="000000">
                      <a:alpha val="43137"/>
                    </a:srgbClr>
                  </a:outerShdw>
                </a:effectLst>
                <a:latin typeface="Arial" charset="0"/>
              </a:rPr>
              <a:t> передвижным.</a:t>
            </a:r>
          </a:p>
          <a:p>
            <a:pPr algn="just" eaLnBrk="1" hangingPunct="1">
              <a:spcBef>
                <a:spcPct val="0"/>
              </a:spcBef>
              <a:buSzTx/>
              <a:buFontTx/>
              <a:buNone/>
              <a:defRPr/>
            </a:pPr>
            <a:r>
              <a:rPr lang="ru-RU" altLang="ru-RU" sz="2400" b="1" dirty="0" smtClean="0">
                <a:solidFill>
                  <a:schemeClr val="tx2">
                    <a:lumMod val="50000"/>
                  </a:schemeClr>
                </a:solidFill>
                <a:latin typeface="Arial" charset="0"/>
              </a:rPr>
              <a:t> Стационарное подразделяется на </a:t>
            </a:r>
            <a:r>
              <a:rPr lang="ru-RU" altLang="ru-RU" sz="2400" b="1" i="1" dirty="0" smtClean="0">
                <a:solidFill>
                  <a:schemeClr val="tx2">
                    <a:lumMod val="50000"/>
                  </a:schemeClr>
                </a:solidFill>
                <a:effectLst>
                  <a:outerShdw blurRad="38100" dist="38100" dir="2700000" algn="tl">
                    <a:srgbClr val="000000">
                      <a:alpha val="43137"/>
                    </a:srgbClr>
                  </a:outerShdw>
                </a:effectLst>
                <a:latin typeface="Arial" charset="0"/>
              </a:rPr>
              <a:t>однопостовое</a:t>
            </a:r>
            <a:r>
              <a:rPr lang="ru-RU" altLang="ru-RU" sz="2400" b="1" dirty="0" smtClean="0">
                <a:solidFill>
                  <a:schemeClr val="tx2">
                    <a:lumMod val="50000"/>
                  </a:schemeClr>
                </a:solidFill>
                <a:latin typeface="Arial" charset="0"/>
              </a:rPr>
              <a:t>, в котором имеется место для одного сварщика, питающегося от одного трансформатора, и </a:t>
            </a:r>
            <a:r>
              <a:rPr lang="ru-RU" altLang="ru-RU" sz="2400" b="1" i="1" dirty="0" smtClean="0">
                <a:solidFill>
                  <a:schemeClr val="tx2">
                    <a:lumMod val="50000"/>
                  </a:schemeClr>
                </a:solidFill>
                <a:effectLst>
                  <a:outerShdw blurRad="38100" dist="38100" dir="2700000" algn="tl">
                    <a:srgbClr val="000000">
                      <a:alpha val="43137"/>
                    </a:srgbClr>
                  </a:outerShdw>
                </a:effectLst>
                <a:latin typeface="Arial" charset="0"/>
              </a:rPr>
              <a:t>многопостовое</a:t>
            </a:r>
            <a:r>
              <a:rPr lang="ru-RU" altLang="ru-RU" sz="2400" b="1" dirty="0" smtClean="0">
                <a:solidFill>
                  <a:schemeClr val="tx2">
                    <a:lumMod val="50000"/>
                  </a:schemeClr>
                </a:solidFill>
                <a:latin typeface="Arial" charset="0"/>
              </a:rPr>
              <a:t>, когда есть несколько кабин, которые питаются от одного источника. На общем щите должны находиться измерительные приборы, различные средства защиты, рубильники, сигнальные лампы, зажимы для подключения новых постов и прочее. </a:t>
            </a:r>
          </a:p>
          <a:p>
            <a:pPr algn="just" eaLnBrk="1" hangingPunct="1">
              <a:spcBef>
                <a:spcPct val="0"/>
              </a:spcBef>
              <a:buSzTx/>
              <a:buFontTx/>
              <a:buNone/>
              <a:defRPr/>
            </a:pPr>
            <a:r>
              <a:rPr lang="ru-RU" altLang="ru-RU" sz="2400" b="1" dirty="0" smtClean="0">
                <a:solidFill>
                  <a:schemeClr val="tx2">
                    <a:lumMod val="50000"/>
                  </a:schemeClr>
                </a:solidFill>
                <a:latin typeface="Arial" charset="0"/>
              </a:rPr>
              <a:t>Для индивидуального места предусматривается свой щит с сигнальной системой и измерительными приборами. </a:t>
            </a:r>
          </a:p>
          <a:p>
            <a:pPr algn="just" eaLnBrk="1" hangingPunct="1">
              <a:spcBef>
                <a:spcPct val="0"/>
              </a:spcBef>
              <a:buSzTx/>
              <a:buFontTx/>
              <a:buNone/>
              <a:defRPr/>
            </a:pPr>
            <a:r>
              <a:rPr lang="ru-RU" altLang="ru-RU" sz="2400" b="1" dirty="0" smtClean="0">
                <a:solidFill>
                  <a:schemeClr val="tx2">
                    <a:lumMod val="50000"/>
                  </a:schemeClr>
                </a:solidFill>
                <a:latin typeface="Arial" charset="0"/>
              </a:rPr>
              <a:t>Организация рабочего места сварщика полуавтоматической сварки, в которой используется в качестве защиты газ, требует дополнительной вентиляции.</a:t>
            </a:r>
          </a:p>
          <a:p>
            <a:pPr eaLnBrk="1" hangingPunct="1">
              <a:spcBef>
                <a:spcPct val="0"/>
              </a:spcBef>
              <a:buSzTx/>
              <a:buFontTx/>
              <a:buNone/>
              <a:defRPr/>
            </a:pPr>
            <a:endParaRPr lang="ru-RU" altLang="ru-RU" sz="2400" b="1" dirty="0" smtClean="0">
              <a:solidFill>
                <a:schemeClr val="tx2">
                  <a:lumMod val="50000"/>
                </a:schemeClr>
              </a:solidFill>
              <a:latin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Прямоугольник 1"/>
          <p:cNvSpPr>
            <a:spLocks noChangeArrowheads="1"/>
          </p:cNvSpPr>
          <p:nvPr/>
        </p:nvSpPr>
        <p:spPr bwMode="auto">
          <a:xfrm>
            <a:off x="457200" y="685800"/>
            <a:ext cx="8382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75000"/>
              <a:buBlip>
                <a:blip r:embed="rId2"/>
              </a:buBlip>
              <a:defRPr sz="3200">
                <a:solidFill>
                  <a:schemeClr val="tx1"/>
                </a:solidFill>
                <a:latin typeface="Times New Roman" pitchFamily="18" charset="0"/>
              </a:defRPr>
            </a:lvl1pPr>
            <a:lvl2pPr marL="742950" indent="-285750" eaLnBrk="0" hangingPunct="0">
              <a:spcBef>
                <a:spcPct val="20000"/>
              </a:spcBef>
              <a:buClr>
                <a:schemeClr val="hlink"/>
              </a:buClr>
              <a:buSzPct val="105000"/>
              <a:buChar char="•"/>
              <a:defRPr sz="2800">
                <a:solidFill>
                  <a:schemeClr val="tx1"/>
                </a:solidFill>
                <a:latin typeface="Times New Roman" pitchFamily="18" charset="0"/>
              </a:defRPr>
            </a:lvl2pPr>
            <a:lvl3pPr marL="1143000" indent="-228600" eaLnBrk="0" hangingPunct="0">
              <a:spcBef>
                <a:spcPct val="20000"/>
              </a:spcBef>
              <a:buClr>
                <a:schemeClr val="accent2"/>
              </a:buClr>
              <a:buSzPct val="105000"/>
              <a:buChar char="•"/>
              <a:defRPr sz="2400">
                <a:solidFill>
                  <a:schemeClr val="tx1"/>
                </a:solidFill>
                <a:latin typeface="Times New Roman" pitchFamily="18" charset="0"/>
              </a:defRPr>
            </a:lvl3pPr>
            <a:lvl4pPr marL="1600200" indent="-228600" eaLnBrk="0" hangingPunct="0">
              <a:spcBef>
                <a:spcPct val="20000"/>
              </a:spcBef>
              <a:buClr>
                <a:schemeClr val="folHlink"/>
              </a:buClr>
              <a:buSzPct val="105000"/>
              <a:buChar char="•"/>
              <a:defRPr sz="2000">
                <a:solidFill>
                  <a:schemeClr val="tx1"/>
                </a:solidFill>
                <a:latin typeface="Times New Roman" pitchFamily="18" charset="0"/>
              </a:defRPr>
            </a:lvl4pPr>
            <a:lvl5pPr marL="2057400" indent="-228600" eaLnBrk="0" hangingPunct="0">
              <a:spcBef>
                <a:spcPct val="20000"/>
              </a:spcBef>
              <a:buSzPct val="105000"/>
              <a:buChar char="•"/>
              <a:defRPr sz="2000">
                <a:solidFill>
                  <a:schemeClr val="tx1"/>
                </a:solidFill>
                <a:latin typeface="Times New Roman" pitchFamily="18" charset="0"/>
              </a:defRPr>
            </a:lvl5pPr>
            <a:lvl6pPr marL="2514600" indent="-228600" eaLnBrk="0" fontAlgn="base" hangingPunct="0">
              <a:spcBef>
                <a:spcPct val="20000"/>
              </a:spcBef>
              <a:spcAft>
                <a:spcPct val="0"/>
              </a:spcAft>
              <a:buSzPct val="105000"/>
              <a:buChar char="•"/>
              <a:defRPr sz="2000">
                <a:solidFill>
                  <a:schemeClr val="tx1"/>
                </a:solidFill>
                <a:latin typeface="Times New Roman" pitchFamily="18" charset="0"/>
              </a:defRPr>
            </a:lvl6pPr>
            <a:lvl7pPr marL="2971800" indent="-228600" eaLnBrk="0" fontAlgn="base" hangingPunct="0">
              <a:spcBef>
                <a:spcPct val="20000"/>
              </a:spcBef>
              <a:spcAft>
                <a:spcPct val="0"/>
              </a:spcAft>
              <a:buSzPct val="105000"/>
              <a:buChar char="•"/>
              <a:defRPr sz="2000">
                <a:solidFill>
                  <a:schemeClr val="tx1"/>
                </a:solidFill>
                <a:latin typeface="Times New Roman" pitchFamily="18" charset="0"/>
              </a:defRPr>
            </a:lvl7pPr>
            <a:lvl8pPr marL="3429000" indent="-228600" eaLnBrk="0" fontAlgn="base" hangingPunct="0">
              <a:spcBef>
                <a:spcPct val="20000"/>
              </a:spcBef>
              <a:spcAft>
                <a:spcPct val="0"/>
              </a:spcAft>
              <a:buSzPct val="105000"/>
              <a:buChar char="•"/>
              <a:defRPr sz="2000">
                <a:solidFill>
                  <a:schemeClr val="tx1"/>
                </a:solidFill>
                <a:latin typeface="Times New Roman" pitchFamily="18" charset="0"/>
              </a:defRPr>
            </a:lvl8pPr>
            <a:lvl9pPr marL="3886200" indent="-228600" eaLnBrk="0" fontAlgn="base" hangingPunct="0">
              <a:spcBef>
                <a:spcPct val="20000"/>
              </a:spcBef>
              <a:spcAft>
                <a:spcPct val="0"/>
              </a:spcAft>
              <a:buSzPct val="105000"/>
              <a:buChar char="•"/>
              <a:defRPr sz="2000">
                <a:solidFill>
                  <a:schemeClr val="tx1"/>
                </a:solidFill>
                <a:latin typeface="Times New Roman" pitchFamily="18" charset="0"/>
              </a:defRPr>
            </a:lvl9pPr>
          </a:lstStyle>
          <a:p>
            <a:pPr algn="ctr" eaLnBrk="1" hangingPunct="1">
              <a:spcBef>
                <a:spcPct val="0"/>
              </a:spcBef>
              <a:buSzTx/>
              <a:buFontTx/>
              <a:buNone/>
              <a:defRPr/>
            </a:pPr>
            <a:r>
              <a:rPr lang="ru-RU" altLang="ru-RU" b="1" dirty="0" smtClean="0">
                <a:solidFill>
                  <a:srgbClr val="C00000"/>
                </a:solidFill>
                <a:effectLst>
                  <a:outerShdw blurRad="38100" dist="38100" dir="2700000" algn="tl">
                    <a:srgbClr val="000000">
                      <a:alpha val="43137"/>
                    </a:srgbClr>
                  </a:outerShdw>
                </a:effectLst>
                <a:latin typeface="Arial" charset="0"/>
              </a:rPr>
              <a:t>Сварочные посты могут быть:</a:t>
            </a:r>
          </a:p>
        </p:txBody>
      </p:sp>
      <p:pic>
        <p:nvPicPr>
          <p:cNvPr id="12291" name="Picture 6" descr="http://images.satom.ru/i/firms/28/25/25610/zashchitnye-ograzhdeniya-rabochih-zon-gruppa-kompaniy-kabelsnabservis-vladikavkaz_99b9bea22f1612f_200x2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06" y="1935162"/>
            <a:ext cx="4841875" cy="32924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12292" name="Прямоугольник 3"/>
          <p:cNvSpPr>
            <a:spLocks noChangeArrowheads="1"/>
          </p:cNvSpPr>
          <p:nvPr/>
        </p:nvSpPr>
        <p:spPr bwMode="auto">
          <a:xfrm>
            <a:off x="5716588" y="2757488"/>
            <a:ext cx="312261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SzPct val="75000"/>
              <a:buBlip>
                <a:blip r:embed="rId2"/>
              </a:buBlip>
              <a:defRPr sz="3200">
                <a:solidFill>
                  <a:schemeClr val="tx1"/>
                </a:solidFill>
                <a:latin typeface="Times New Roman" pitchFamily="18" charset="0"/>
              </a:defRPr>
            </a:lvl1pPr>
            <a:lvl2pPr marL="742950" indent="-285750" eaLnBrk="0" hangingPunct="0">
              <a:spcBef>
                <a:spcPct val="20000"/>
              </a:spcBef>
              <a:buClr>
                <a:schemeClr val="hlink"/>
              </a:buClr>
              <a:buSzPct val="105000"/>
              <a:buChar char="•"/>
              <a:defRPr sz="2800">
                <a:solidFill>
                  <a:schemeClr val="tx1"/>
                </a:solidFill>
                <a:latin typeface="Times New Roman" pitchFamily="18" charset="0"/>
              </a:defRPr>
            </a:lvl2pPr>
            <a:lvl3pPr marL="1143000" indent="-228600" eaLnBrk="0" hangingPunct="0">
              <a:spcBef>
                <a:spcPct val="20000"/>
              </a:spcBef>
              <a:buClr>
                <a:schemeClr val="accent2"/>
              </a:buClr>
              <a:buSzPct val="105000"/>
              <a:buChar char="•"/>
              <a:defRPr sz="2400">
                <a:solidFill>
                  <a:schemeClr val="tx1"/>
                </a:solidFill>
                <a:latin typeface="Times New Roman" pitchFamily="18" charset="0"/>
              </a:defRPr>
            </a:lvl3pPr>
            <a:lvl4pPr marL="1600200" indent="-228600" eaLnBrk="0" hangingPunct="0">
              <a:spcBef>
                <a:spcPct val="20000"/>
              </a:spcBef>
              <a:buClr>
                <a:schemeClr val="folHlink"/>
              </a:buClr>
              <a:buSzPct val="105000"/>
              <a:buChar char="•"/>
              <a:defRPr sz="2000">
                <a:solidFill>
                  <a:schemeClr val="tx1"/>
                </a:solidFill>
                <a:latin typeface="Times New Roman" pitchFamily="18" charset="0"/>
              </a:defRPr>
            </a:lvl4pPr>
            <a:lvl5pPr marL="2057400" indent="-228600" eaLnBrk="0" hangingPunct="0">
              <a:spcBef>
                <a:spcPct val="20000"/>
              </a:spcBef>
              <a:buSzPct val="105000"/>
              <a:buChar char="•"/>
              <a:defRPr sz="2000">
                <a:solidFill>
                  <a:schemeClr val="tx1"/>
                </a:solidFill>
                <a:latin typeface="Times New Roman" pitchFamily="18" charset="0"/>
              </a:defRPr>
            </a:lvl5pPr>
            <a:lvl6pPr marL="2514600" indent="-228600" eaLnBrk="0" fontAlgn="base" hangingPunct="0">
              <a:spcBef>
                <a:spcPct val="20000"/>
              </a:spcBef>
              <a:spcAft>
                <a:spcPct val="0"/>
              </a:spcAft>
              <a:buSzPct val="105000"/>
              <a:buChar char="•"/>
              <a:defRPr sz="2000">
                <a:solidFill>
                  <a:schemeClr val="tx1"/>
                </a:solidFill>
                <a:latin typeface="Times New Roman" pitchFamily="18" charset="0"/>
              </a:defRPr>
            </a:lvl6pPr>
            <a:lvl7pPr marL="2971800" indent="-228600" eaLnBrk="0" fontAlgn="base" hangingPunct="0">
              <a:spcBef>
                <a:spcPct val="20000"/>
              </a:spcBef>
              <a:spcAft>
                <a:spcPct val="0"/>
              </a:spcAft>
              <a:buSzPct val="105000"/>
              <a:buChar char="•"/>
              <a:defRPr sz="2000">
                <a:solidFill>
                  <a:schemeClr val="tx1"/>
                </a:solidFill>
                <a:latin typeface="Times New Roman" pitchFamily="18" charset="0"/>
              </a:defRPr>
            </a:lvl7pPr>
            <a:lvl8pPr marL="3429000" indent="-228600" eaLnBrk="0" fontAlgn="base" hangingPunct="0">
              <a:spcBef>
                <a:spcPct val="20000"/>
              </a:spcBef>
              <a:spcAft>
                <a:spcPct val="0"/>
              </a:spcAft>
              <a:buSzPct val="105000"/>
              <a:buChar char="•"/>
              <a:defRPr sz="2000">
                <a:solidFill>
                  <a:schemeClr val="tx1"/>
                </a:solidFill>
                <a:latin typeface="Times New Roman" pitchFamily="18" charset="0"/>
              </a:defRPr>
            </a:lvl8pPr>
            <a:lvl9pPr marL="3886200" indent="-228600" eaLnBrk="0" fontAlgn="base" hangingPunct="0">
              <a:spcBef>
                <a:spcPct val="20000"/>
              </a:spcBef>
              <a:spcAft>
                <a:spcPct val="0"/>
              </a:spcAft>
              <a:buSzPct val="105000"/>
              <a:buChar char="•"/>
              <a:defRPr sz="2000">
                <a:solidFill>
                  <a:schemeClr val="tx1"/>
                </a:solidFill>
                <a:latin typeface="Times New Roman" pitchFamily="18" charset="0"/>
              </a:defRPr>
            </a:lvl9pPr>
          </a:lstStyle>
          <a:p>
            <a:pPr eaLnBrk="1" hangingPunct="1">
              <a:spcBef>
                <a:spcPct val="0"/>
              </a:spcBef>
              <a:buSzTx/>
              <a:buFontTx/>
              <a:buNone/>
              <a:defRPr/>
            </a:pPr>
            <a:r>
              <a:rPr lang="ru-RU" altLang="ru-RU" sz="1800" dirty="0" smtClean="0">
                <a:latin typeface="Arial" charset="0"/>
              </a:rPr>
              <a:t> </a:t>
            </a:r>
            <a:r>
              <a:rPr lang="ru-RU" altLang="ru-RU" sz="2800" b="1" i="1" dirty="0" smtClean="0">
                <a:solidFill>
                  <a:schemeClr val="tx2">
                    <a:lumMod val="50000"/>
                  </a:schemeClr>
                </a:solidFill>
                <a:effectLst>
                  <a:outerShdw blurRad="38100" dist="38100" dir="2700000" algn="tl">
                    <a:srgbClr val="000000">
                      <a:alpha val="43137"/>
                    </a:srgbClr>
                  </a:outerShdw>
                </a:effectLst>
                <a:latin typeface="Arial" charset="0"/>
              </a:rPr>
              <a:t>передвижными</a:t>
            </a:r>
          </a:p>
        </p:txBody>
      </p:sp>
      <p:pic>
        <p:nvPicPr>
          <p:cNvPr id="12293" name="Picture 10" descr="https://a.d-cd.net/e8f7e4es-96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683" y="3429000"/>
            <a:ext cx="4438650" cy="2959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906463" y="1290638"/>
            <a:ext cx="3221037" cy="523875"/>
          </a:xfrm>
          <a:prstGeom prst="rect">
            <a:avLst/>
          </a:prstGeom>
        </p:spPr>
        <p:txBody>
          <a:bodyPr wrap="none">
            <a:spAutoFit/>
          </a:bodyPr>
          <a:lstStyle/>
          <a:p>
            <a:pPr>
              <a:defRPr/>
            </a:pPr>
            <a:r>
              <a:rPr lang="ru-RU" sz="2800" b="1" i="1" dirty="0">
                <a:solidFill>
                  <a:schemeClr val="tx2">
                    <a:lumMod val="50000"/>
                  </a:schemeClr>
                </a:solidFill>
                <a:effectLst>
                  <a:outerShdw blurRad="38100" dist="38100" dir="2700000" algn="tl">
                    <a:srgbClr val="000000">
                      <a:alpha val="43137"/>
                    </a:srgbClr>
                  </a:outerShdw>
                </a:effectLst>
              </a:rPr>
              <a:t>стационарными</a:t>
            </a:r>
          </a:p>
        </p:txBody>
      </p:sp>
      <p:sp>
        <p:nvSpPr>
          <p:cNvPr id="3" name="Прямоугольник 2"/>
          <p:cNvSpPr/>
          <p:nvPr/>
        </p:nvSpPr>
        <p:spPr>
          <a:xfrm>
            <a:off x="5410200" y="1814513"/>
            <a:ext cx="846138" cy="522287"/>
          </a:xfrm>
          <a:prstGeom prst="rect">
            <a:avLst/>
          </a:prstGeom>
        </p:spPr>
        <p:txBody>
          <a:bodyPr wrap="none">
            <a:spAutoFit/>
          </a:bodyPr>
          <a:lstStyle/>
          <a:p>
            <a:pPr>
              <a:defRPr/>
            </a:pPr>
            <a:r>
              <a:rPr lang="ru-RU" altLang="ru-RU" sz="2800" b="1" i="1" dirty="0">
                <a:solidFill>
                  <a:schemeClr val="tx2">
                    <a:lumMod val="50000"/>
                  </a:schemeClr>
                </a:solidFill>
              </a:rPr>
              <a:t>или</a:t>
            </a:r>
            <a:endParaRPr lang="ru-RU" sz="2800" b="1" i="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Прямоугольник 1"/>
          <p:cNvSpPr>
            <a:spLocks noChangeArrowheads="1"/>
          </p:cNvSpPr>
          <p:nvPr/>
        </p:nvSpPr>
        <p:spPr bwMode="auto">
          <a:xfrm>
            <a:off x="3352800" y="1284288"/>
            <a:ext cx="5791200" cy="538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75000"/>
              <a:buBlip>
                <a:blip r:embed="rId2"/>
              </a:buBlip>
              <a:defRPr sz="3200">
                <a:solidFill>
                  <a:schemeClr val="tx1"/>
                </a:solidFill>
                <a:latin typeface="Times New Roman" pitchFamily="18" charset="0"/>
              </a:defRPr>
            </a:lvl1pPr>
            <a:lvl2pPr marL="742950" indent="-285750" eaLnBrk="0" hangingPunct="0">
              <a:spcBef>
                <a:spcPct val="20000"/>
              </a:spcBef>
              <a:buClr>
                <a:schemeClr val="hlink"/>
              </a:buClr>
              <a:buSzPct val="105000"/>
              <a:buChar char="•"/>
              <a:defRPr sz="2800">
                <a:solidFill>
                  <a:schemeClr val="tx1"/>
                </a:solidFill>
                <a:latin typeface="Times New Roman" pitchFamily="18" charset="0"/>
              </a:defRPr>
            </a:lvl2pPr>
            <a:lvl3pPr marL="1143000" indent="-228600" eaLnBrk="0" hangingPunct="0">
              <a:spcBef>
                <a:spcPct val="20000"/>
              </a:spcBef>
              <a:buClr>
                <a:schemeClr val="accent2"/>
              </a:buClr>
              <a:buSzPct val="105000"/>
              <a:buChar char="•"/>
              <a:defRPr sz="2400">
                <a:solidFill>
                  <a:schemeClr val="tx1"/>
                </a:solidFill>
                <a:latin typeface="Times New Roman" pitchFamily="18" charset="0"/>
              </a:defRPr>
            </a:lvl3pPr>
            <a:lvl4pPr marL="1600200" indent="-228600" eaLnBrk="0" hangingPunct="0">
              <a:spcBef>
                <a:spcPct val="20000"/>
              </a:spcBef>
              <a:buClr>
                <a:schemeClr val="folHlink"/>
              </a:buClr>
              <a:buSzPct val="105000"/>
              <a:buChar char="•"/>
              <a:defRPr sz="2000">
                <a:solidFill>
                  <a:schemeClr val="tx1"/>
                </a:solidFill>
                <a:latin typeface="Times New Roman" pitchFamily="18" charset="0"/>
              </a:defRPr>
            </a:lvl4pPr>
            <a:lvl5pPr marL="2057400" indent="-228600" eaLnBrk="0" hangingPunct="0">
              <a:spcBef>
                <a:spcPct val="20000"/>
              </a:spcBef>
              <a:buSzPct val="105000"/>
              <a:buChar char="•"/>
              <a:defRPr sz="2000">
                <a:solidFill>
                  <a:schemeClr val="tx1"/>
                </a:solidFill>
                <a:latin typeface="Times New Roman" pitchFamily="18" charset="0"/>
              </a:defRPr>
            </a:lvl5pPr>
            <a:lvl6pPr marL="2514600" indent="-228600" eaLnBrk="0" fontAlgn="base" hangingPunct="0">
              <a:spcBef>
                <a:spcPct val="20000"/>
              </a:spcBef>
              <a:spcAft>
                <a:spcPct val="0"/>
              </a:spcAft>
              <a:buSzPct val="105000"/>
              <a:buChar char="•"/>
              <a:defRPr sz="2000">
                <a:solidFill>
                  <a:schemeClr val="tx1"/>
                </a:solidFill>
                <a:latin typeface="Times New Roman" pitchFamily="18" charset="0"/>
              </a:defRPr>
            </a:lvl6pPr>
            <a:lvl7pPr marL="2971800" indent="-228600" eaLnBrk="0" fontAlgn="base" hangingPunct="0">
              <a:spcBef>
                <a:spcPct val="20000"/>
              </a:spcBef>
              <a:spcAft>
                <a:spcPct val="0"/>
              </a:spcAft>
              <a:buSzPct val="105000"/>
              <a:buChar char="•"/>
              <a:defRPr sz="2000">
                <a:solidFill>
                  <a:schemeClr val="tx1"/>
                </a:solidFill>
                <a:latin typeface="Times New Roman" pitchFamily="18" charset="0"/>
              </a:defRPr>
            </a:lvl7pPr>
            <a:lvl8pPr marL="3429000" indent="-228600" eaLnBrk="0" fontAlgn="base" hangingPunct="0">
              <a:spcBef>
                <a:spcPct val="20000"/>
              </a:spcBef>
              <a:spcAft>
                <a:spcPct val="0"/>
              </a:spcAft>
              <a:buSzPct val="105000"/>
              <a:buChar char="•"/>
              <a:defRPr sz="2000">
                <a:solidFill>
                  <a:schemeClr val="tx1"/>
                </a:solidFill>
                <a:latin typeface="Times New Roman" pitchFamily="18" charset="0"/>
              </a:defRPr>
            </a:lvl8pPr>
            <a:lvl9pPr marL="3886200" indent="-228600" eaLnBrk="0" fontAlgn="base" hangingPunct="0">
              <a:spcBef>
                <a:spcPct val="20000"/>
              </a:spcBef>
              <a:spcAft>
                <a:spcPct val="0"/>
              </a:spcAft>
              <a:buSzPct val="105000"/>
              <a:buChar char="•"/>
              <a:defRPr sz="2000">
                <a:solidFill>
                  <a:schemeClr val="tx1"/>
                </a:solidFill>
                <a:latin typeface="Times New Roman" pitchFamily="18" charset="0"/>
              </a:defRPr>
            </a:lvl9pPr>
          </a:lstStyle>
          <a:p>
            <a:pPr algn="just" eaLnBrk="1" hangingPunct="1">
              <a:spcBef>
                <a:spcPct val="0"/>
              </a:spcBef>
              <a:buSzTx/>
              <a:buFontTx/>
              <a:buNone/>
              <a:defRPr/>
            </a:pPr>
            <a:r>
              <a:rPr lang="ru-RU" altLang="ru-RU" sz="2600" b="1" dirty="0" smtClean="0">
                <a:solidFill>
                  <a:schemeClr val="tx2">
                    <a:lumMod val="50000"/>
                  </a:schemeClr>
                </a:solidFill>
                <a:effectLst>
                  <a:outerShdw blurRad="38100" dist="38100" dir="2700000" algn="tl">
                    <a:srgbClr val="000000">
                      <a:alpha val="43137"/>
                    </a:srgbClr>
                  </a:outerShdw>
                </a:effectLst>
                <a:latin typeface="Arial" charset="0"/>
              </a:rPr>
              <a:t>Стационарный сварочный пост </a:t>
            </a:r>
            <a:r>
              <a:rPr lang="ru-RU" altLang="ru-RU" sz="2600" b="1" dirty="0" smtClean="0">
                <a:solidFill>
                  <a:schemeClr val="tx2">
                    <a:lumMod val="50000"/>
                  </a:schemeClr>
                </a:solidFill>
                <a:latin typeface="Arial" charset="0"/>
              </a:rPr>
              <a:t>(сварочная кабина) предназначена для сварки малогабаритных изделий.</a:t>
            </a:r>
          </a:p>
          <a:p>
            <a:pPr eaLnBrk="1" hangingPunct="1">
              <a:spcBef>
                <a:spcPct val="0"/>
              </a:spcBef>
              <a:buSzTx/>
              <a:buFontTx/>
              <a:buNone/>
              <a:defRPr/>
            </a:pPr>
            <a:r>
              <a:rPr lang="ru-RU" altLang="ru-RU" sz="2400" b="1" dirty="0" smtClean="0">
                <a:solidFill>
                  <a:schemeClr val="tx2">
                    <a:lumMod val="50000"/>
                  </a:schemeClr>
                </a:solidFill>
                <a:latin typeface="Arial" charset="0"/>
              </a:rPr>
              <a:t>К оборудованию сварочного поста относятся:</a:t>
            </a:r>
          </a:p>
          <a:p>
            <a:pPr marL="342900" indent="-342900" eaLnBrk="1" hangingPunct="1">
              <a:spcBef>
                <a:spcPct val="0"/>
              </a:spcBef>
              <a:buSzTx/>
              <a:buFont typeface="Wingdings" panose="05000000000000000000" pitchFamily="2" charset="2"/>
              <a:buChar char="v"/>
              <a:defRPr/>
            </a:pPr>
            <a:r>
              <a:rPr lang="ru-RU" altLang="ru-RU" sz="2400" b="1" dirty="0" smtClean="0">
                <a:solidFill>
                  <a:schemeClr val="tx2">
                    <a:lumMod val="50000"/>
                  </a:schemeClr>
                </a:solidFill>
                <a:latin typeface="Arial" charset="0"/>
              </a:rPr>
              <a:t>источник питания;</a:t>
            </a:r>
          </a:p>
          <a:p>
            <a:pPr marL="342900" indent="-342900" eaLnBrk="1" hangingPunct="1">
              <a:spcBef>
                <a:spcPct val="0"/>
              </a:spcBef>
              <a:buSzTx/>
              <a:buFont typeface="Wingdings" panose="05000000000000000000" pitchFamily="2" charset="2"/>
              <a:buChar char="v"/>
              <a:defRPr/>
            </a:pPr>
            <a:r>
              <a:rPr lang="ru-RU" altLang="ru-RU" sz="2400" b="1" dirty="0" smtClean="0">
                <a:solidFill>
                  <a:schemeClr val="tx2">
                    <a:lumMod val="50000"/>
                  </a:schemeClr>
                </a:solidFill>
                <a:latin typeface="Arial" charset="0"/>
              </a:rPr>
              <a:t>сварочный стол;</a:t>
            </a:r>
          </a:p>
          <a:p>
            <a:pPr marL="342900" indent="-342900" eaLnBrk="1" hangingPunct="1">
              <a:spcBef>
                <a:spcPct val="0"/>
              </a:spcBef>
              <a:buSzTx/>
              <a:buFont typeface="Wingdings" panose="05000000000000000000" pitchFamily="2" charset="2"/>
              <a:buChar char="v"/>
              <a:defRPr/>
            </a:pPr>
            <a:r>
              <a:rPr lang="ru-RU" altLang="ru-RU" sz="2400" b="1" dirty="0" smtClean="0">
                <a:solidFill>
                  <a:schemeClr val="tx2">
                    <a:lumMod val="50000"/>
                  </a:schemeClr>
                </a:solidFill>
                <a:latin typeface="Arial" charset="0"/>
              </a:rPr>
              <a:t>стул сварщика;</a:t>
            </a:r>
          </a:p>
          <a:p>
            <a:pPr marL="342900" indent="-342900" eaLnBrk="1" hangingPunct="1">
              <a:spcBef>
                <a:spcPct val="0"/>
              </a:spcBef>
              <a:buSzTx/>
              <a:buFont typeface="Wingdings" panose="05000000000000000000" pitchFamily="2" charset="2"/>
              <a:buChar char="v"/>
              <a:defRPr/>
            </a:pPr>
            <a:r>
              <a:rPr lang="ru-RU" altLang="ru-RU" sz="2400" b="1" dirty="0" smtClean="0">
                <a:solidFill>
                  <a:schemeClr val="tx2">
                    <a:lumMod val="50000"/>
                  </a:schemeClr>
                </a:solidFill>
                <a:latin typeface="Arial" charset="0"/>
              </a:rPr>
              <a:t>шкаф (тумбочка) для инструмента;</a:t>
            </a:r>
          </a:p>
          <a:p>
            <a:pPr marL="342900" indent="-342900" eaLnBrk="1" hangingPunct="1">
              <a:spcBef>
                <a:spcPct val="0"/>
              </a:spcBef>
              <a:buSzTx/>
              <a:buFont typeface="Wingdings" panose="05000000000000000000" pitchFamily="2" charset="2"/>
              <a:buChar char="v"/>
              <a:defRPr/>
            </a:pPr>
            <a:r>
              <a:rPr lang="ru-RU" altLang="ru-RU" sz="2400" b="1" dirty="0" smtClean="0">
                <a:solidFill>
                  <a:schemeClr val="tx2">
                    <a:lumMod val="50000"/>
                  </a:schemeClr>
                </a:solidFill>
                <a:latin typeface="Arial" charset="0"/>
              </a:rPr>
              <a:t>шкаф (тумбочка) для электродов;</a:t>
            </a:r>
          </a:p>
          <a:p>
            <a:pPr marL="342900" indent="-342900" eaLnBrk="1" hangingPunct="1">
              <a:spcBef>
                <a:spcPct val="0"/>
              </a:spcBef>
              <a:buSzTx/>
              <a:buFont typeface="Wingdings" panose="05000000000000000000" pitchFamily="2" charset="2"/>
              <a:buChar char="v"/>
              <a:defRPr/>
            </a:pPr>
            <a:r>
              <a:rPr lang="ru-RU" altLang="ru-RU" sz="2400" b="1" dirty="0" smtClean="0">
                <a:solidFill>
                  <a:schemeClr val="tx2">
                    <a:lumMod val="50000"/>
                  </a:schemeClr>
                </a:solidFill>
                <a:latin typeface="Arial" charset="0"/>
              </a:rPr>
              <a:t>стеллаж для заготовок и полуфабрикатов.</a:t>
            </a:r>
          </a:p>
        </p:txBody>
      </p:sp>
      <p:pic>
        <p:nvPicPr>
          <p:cNvPr id="1638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013" y="1755775"/>
            <a:ext cx="3125787" cy="4033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316" name="Прямоугольник 3"/>
          <p:cNvSpPr>
            <a:spLocks noChangeArrowheads="1"/>
          </p:cNvSpPr>
          <p:nvPr/>
        </p:nvSpPr>
        <p:spPr bwMode="auto">
          <a:xfrm>
            <a:off x="1219200" y="685800"/>
            <a:ext cx="71151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SzPct val="75000"/>
              <a:buBlip>
                <a:blip r:embed="rId2"/>
              </a:buBlip>
              <a:defRPr sz="3200">
                <a:solidFill>
                  <a:schemeClr val="tx1"/>
                </a:solidFill>
                <a:latin typeface="Times New Roman" pitchFamily="18" charset="0"/>
              </a:defRPr>
            </a:lvl1pPr>
            <a:lvl2pPr marL="742950" indent="-285750" eaLnBrk="0" hangingPunct="0">
              <a:spcBef>
                <a:spcPct val="20000"/>
              </a:spcBef>
              <a:buClr>
                <a:schemeClr val="hlink"/>
              </a:buClr>
              <a:buSzPct val="105000"/>
              <a:buChar char="•"/>
              <a:defRPr sz="2800">
                <a:solidFill>
                  <a:schemeClr val="tx1"/>
                </a:solidFill>
                <a:latin typeface="Times New Roman" pitchFamily="18" charset="0"/>
              </a:defRPr>
            </a:lvl2pPr>
            <a:lvl3pPr marL="1143000" indent="-228600" eaLnBrk="0" hangingPunct="0">
              <a:spcBef>
                <a:spcPct val="20000"/>
              </a:spcBef>
              <a:buClr>
                <a:schemeClr val="accent2"/>
              </a:buClr>
              <a:buSzPct val="105000"/>
              <a:buChar char="•"/>
              <a:defRPr sz="2400">
                <a:solidFill>
                  <a:schemeClr val="tx1"/>
                </a:solidFill>
                <a:latin typeface="Times New Roman" pitchFamily="18" charset="0"/>
              </a:defRPr>
            </a:lvl3pPr>
            <a:lvl4pPr marL="1600200" indent="-228600" eaLnBrk="0" hangingPunct="0">
              <a:spcBef>
                <a:spcPct val="20000"/>
              </a:spcBef>
              <a:buClr>
                <a:schemeClr val="folHlink"/>
              </a:buClr>
              <a:buSzPct val="105000"/>
              <a:buChar char="•"/>
              <a:defRPr sz="2000">
                <a:solidFill>
                  <a:schemeClr val="tx1"/>
                </a:solidFill>
                <a:latin typeface="Times New Roman" pitchFamily="18" charset="0"/>
              </a:defRPr>
            </a:lvl4pPr>
            <a:lvl5pPr marL="2057400" indent="-228600" eaLnBrk="0" hangingPunct="0">
              <a:spcBef>
                <a:spcPct val="20000"/>
              </a:spcBef>
              <a:buSzPct val="105000"/>
              <a:buChar char="•"/>
              <a:defRPr sz="2000">
                <a:solidFill>
                  <a:schemeClr val="tx1"/>
                </a:solidFill>
                <a:latin typeface="Times New Roman" pitchFamily="18" charset="0"/>
              </a:defRPr>
            </a:lvl5pPr>
            <a:lvl6pPr marL="2514600" indent="-228600" eaLnBrk="0" fontAlgn="base" hangingPunct="0">
              <a:spcBef>
                <a:spcPct val="20000"/>
              </a:spcBef>
              <a:spcAft>
                <a:spcPct val="0"/>
              </a:spcAft>
              <a:buSzPct val="105000"/>
              <a:buChar char="•"/>
              <a:defRPr sz="2000">
                <a:solidFill>
                  <a:schemeClr val="tx1"/>
                </a:solidFill>
                <a:latin typeface="Times New Roman" pitchFamily="18" charset="0"/>
              </a:defRPr>
            </a:lvl6pPr>
            <a:lvl7pPr marL="2971800" indent="-228600" eaLnBrk="0" fontAlgn="base" hangingPunct="0">
              <a:spcBef>
                <a:spcPct val="20000"/>
              </a:spcBef>
              <a:spcAft>
                <a:spcPct val="0"/>
              </a:spcAft>
              <a:buSzPct val="105000"/>
              <a:buChar char="•"/>
              <a:defRPr sz="2000">
                <a:solidFill>
                  <a:schemeClr val="tx1"/>
                </a:solidFill>
                <a:latin typeface="Times New Roman" pitchFamily="18" charset="0"/>
              </a:defRPr>
            </a:lvl7pPr>
            <a:lvl8pPr marL="3429000" indent="-228600" eaLnBrk="0" fontAlgn="base" hangingPunct="0">
              <a:spcBef>
                <a:spcPct val="20000"/>
              </a:spcBef>
              <a:spcAft>
                <a:spcPct val="0"/>
              </a:spcAft>
              <a:buSzPct val="105000"/>
              <a:buChar char="•"/>
              <a:defRPr sz="2000">
                <a:solidFill>
                  <a:schemeClr val="tx1"/>
                </a:solidFill>
                <a:latin typeface="Times New Roman" pitchFamily="18" charset="0"/>
              </a:defRPr>
            </a:lvl8pPr>
            <a:lvl9pPr marL="3886200" indent="-228600" eaLnBrk="0" fontAlgn="base" hangingPunct="0">
              <a:spcBef>
                <a:spcPct val="20000"/>
              </a:spcBef>
              <a:spcAft>
                <a:spcPct val="0"/>
              </a:spcAft>
              <a:buSzPct val="105000"/>
              <a:buChar char="•"/>
              <a:defRPr sz="2000">
                <a:solidFill>
                  <a:schemeClr val="tx1"/>
                </a:solidFill>
                <a:latin typeface="Times New Roman" pitchFamily="18" charset="0"/>
              </a:defRPr>
            </a:lvl9pPr>
          </a:lstStyle>
          <a:p>
            <a:pPr eaLnBrk="1" hangingPunct="1">
              <a:spcBef>
                <a:spcPct val="0"/>
              </a:spcBef>
              <a:buSzTx/>
              <a:buFontTx/>
              <a:buNone/>
              <a:defRPr/>
            </a:pPr>
            <a:r>
              <a:rPr lang="ru-RU" altLang="ru-RU" b="1" i="1" dirty="0" smtClean="0">
                <a:solidFill>
                  <a:srgbClr val="C00000"/>
                </a:solidFill>
                <a:effectLst>
                  <a:outerShdw blurRad="38100" dist="38100" dir="2700000" algn="tl">
                    <a:srgbClr val="000000">
                      <a:alpha val="43137"/>
                    </a:srgbClr>
                  </a:outerShdw>
                </a:effectLst>
                <a:latin typeface="Arial" charset="0"/>
              </a:rPr>
              <a:t>Стационарный сварочный пост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http://26.fsin.su/upload/medialibrary/bb4/P527038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350" y="1447800"/>
            <a:ext cx="7297738" cy="523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Прямоугольник 2"/>
          <p:cNvSpPr>
            <a:spLocks noChangeArrowheads="1"/>
          </p:cNvSpPr>
          <p:nvPr/>
        </p:nvSpPr>
        <p:spPr bwMode="auto">
          <a:xfrm>
            <a:off x="2590800" y="685800"/>
            <a:ext cx="3924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defRPr/>
            </a:pPr>
            <a:r>
              <a:rPr lang="ru-RU" altLang="ru-RU" sz="3200" b="1" dirty="0" smtClean="0">
                <a:solidFill>
                  <a:srgbClr val="C00000"/>
                </a:solidFill>
                <a:effectLst>
                  <a:outerShdw blurRad="38100" dist="38100" dir="2700000" algn="tl">
                    <a:srgbClr val="000000">
                      <a:alpha val="43137"/>
                    </a:srgbClr>
                  </a:outerShdw>
                </a:effectLst>
              </a:rPr>
              <a:t>Сварочная кабина</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600200"/>
            <a:ext cx="8093075" cy="4251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3048000" y="762000"/>
            <a:ext cx="3925888"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Сварочная кабина</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gboupu1.ucoz.org/images/DSC_044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938213"/>
            <a:ext cx="7877175" cy="573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ac-niigaz.ru/assets/galleries/31/JCQk29TN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911225"/>
            <a:ext cx="7777163" cy="573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Прямоугольник 1"/>
          <p:cNvSpPr>
            <a:spLocks noChangeArrowheads="1"/>
          </p:cNvSpPr>
          <p:nvPr/>
        </p:nvSpPr>
        <p:spPr bwMode="auto">
          <a:xfrm>
            <a:off x="228600" y="1166813"/>
            <a:ext cx="8686800"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75000"/>
              <a:buBlip>
                <a:blip r:embed="rId2"/>
              </a:buBlip>
              <a:defRPr sz="3200">
                <a:solidFill>
                  <a:schemeClr val="tx1"/>
                </a:solidFill>
                <a:latin typeface="Times New Roman" pitchFamily="18" charset="0"/>
              </a:defRPr>
            </a:lvl1pPr>
            <a:lvl2pPr marL="742950" indent="-285750" eaLnBrk="0" hangingPunct="0">
              <a:spcBef>
                <a:spcPct val="20000"/>
              </a:spcBef>
              <a:buClr>
                <a:schemeClr val="hlink"/>
              </a:buClr>
              <a:buSzPct val="105000"/>
              <a:buChar char="•"/>
              <a:defRPr sz="2800">
                <a:solidFill>
                  <a:schemeClr val="tx1"/>
                </a:solidFill>
                <a:latin typeface="Times New Roman" pitchFamily="18" charset="0"/>
              </a:defRPr>
            </a:lvl2pPr>
            <a:lvl3pPr marL="1143000" indent="-228600" eaLnBrk="0" hangingPunct="0">
              <a:spcBef>
                <a:spcPct val="20000"/>
              </a:spcBef>
              <a:buClr>
                <a:schemeClr val="accent2"/>
              </a:buClr>
              <a:buSzPct val="105000"/>
              <a:buChar char="•"/>
              <a:defRPr sz="2400">
                <a:solidFill>
                  <a:schemeClr val="tx1"/>
                </a:solidFill>
                <a:latin typeface="Times New Roman" pitchFamily="18" charset="0"/>
              </a:defRPr>
            </a:lvl3pPr>
            <a:lvl4pPr marL="1600200" indent="-228600" eaLnBrk="0" hangingPunct="0">
              <a:spcBef>
                <a:spcPct val="20000"/>
              </a:spcBef>
              <a:buClr>
                <a:schemeClr val="folHlink"/>
              </a:buClr>
              <a:buSzPct val="105000"/>
              <a:buChar char="•"/>
              <a:defRPr sz="2000">
                <a:solidFill>
                  <a:schemeClr val="tx1"/>
                </a:solidFill>
                <a:latin typeface="Times New Roman" pitchFamily="18" charset="0"/>
              </a:defRPr>
            </a:lvl4pPr>
            <a:lvl5pPr marL="2057400" indent="-228600" eaLnBrk="0" hangingPunct="0">
              <a:spcBef>
                <a:spcPct val="20000"/>
              </a:spcBef>
              <a:buSzPct val="105000"/>
              <a:buChar char="•"/>
              <a:defRPr sz="2000">
                <a:solidFill>
                  <a:schemeClr val="tx1"/>
                </a:solidFill>
                <a:latin typeface="Times New Roman" pitchFamily="18" charset="0"/>
              </a:defRPr>
            </a:lvl5pPr>
            <a:lvl6pPr marL="2514600" indent="-228600" eaLnBrk="0" fontAlgn="base" hangingPunct="0">
              <a:spcBef>
                <a:spcPct val="20000"/>
              </a:spcBef>
              <a:spcAft>
                <a:spcPct val="0"/>
              </a:spcAft>
              <a:buSzPct val="105000"/>
              <a:buChar char="•"/>
              <a:defRPr sz="2000">
                <a:solidFill>
                  <a:schemeClr val="tx1"/>
                </a:solidFill>
                <a:latin typeface="Times New Roman" pitchFamily="18" charset="0"/>
              </a:defRPr>
            </a:lvl6pPr>
            <a:lvl7pPr marL="2971800" indent="-228600" eaLnBrk="0" fontAlgn="base" hangingPunct="0">
              <a:spcBef>
                <a:spcPct val="20000"/>
              </a:spcBef>
              <a:spcAft>
                <a:spcPct val="0"/>
              </a:spcAft>
              <a:buSzPct val="105000"/>
              <a:buChar char="•"/>
              <a:defRPr sz="2000">
                <a:solidFill>
                  <a:schemeClr val="tx1"/>
                </a:solidFill>
                <a:latin typeface="Times New Roman" pitchFamily="18" charset="0"/>
              </a:defRPr>
            </a:lvl7pPr>
            <a:lvl8pPr marL="3429000" indent="-228600" eaLnBrk="0" fontAlgn="base" hangingPunct="0">
              <a:spcBef>
                <a:spcPct val="20000"/>
              </a:spcBef>
              <a:spcAft>
                <a:spcPct val="0"/>
              </a:spcAft>
              <a:buSzPct val="105000"/>
              <a:buChar char="•"/>
              <a:defRPr sz="2000">
                <a:solidFill>
                  <a:schemeClr val="tx1"/>
                </a:solidFill>
                <a:latin typeface="Times New Roman" pitchFamily="18" charset="0"/>
              </a:defRPr>
            </a:lvl8pPr>
            <a:lvl9pPr marL="3886200" indent="-228600" eaLnBrk="0" fontAlgn="base" hangingPunct="0">
              <a:spcBef>
                <a:spcPct val="20000"/>
              </a:spcBef>
              <a:spcAft>
                <a:spcPct val="0"/>
              </a:spcAft>
              <a:buSzPct val="105000"/>
              <a:buChar char="•"/>
              <a:defRPr sz="2000">
                <a:solidFill>
                  <a:schemeClr val="tx1"/>
                </a:solidFill>
                <a:latin typeface="Times New Roman" pitchFamily="18" charset="0"/>
              </a:defRPr>
            </a:lvl9pPr>
          </a:lstStyle>
          <a:p>
            <a:pPr algn="just" eaLnBrk="1" hangingPunct="1">
              <a:spcBef>
                <a:spcPct val="0"/>
              </a:spcBef>
              <a:buSzTx/>
              <a:buFontTx/>
              <a:buNone/>
              <a:defRPr/>
            </a:pPr>
            <a:r>
              <a:rPr lang="ru-RU" altLang="ru-RU" sz="2800" b="1" dirty="0" smtClean="0">
                <a:solidFill>
                  <a:schemeClr val="tx2">
                    <a:lumMod val="50000"/>
                  </a:schemeClr>
                </a:solidFill>
                <a:effectLst>
                  <a:outerShdw blurRad="38100" dist="38100" dir="2700000" algn="tl">
                    <a:srgbClr val="000000">
                      <a:alpha val="43137"/>
                    </a:srgbClr>
                  </a:outerShdw>
                </a:effectLst>
                <a:latin typeface="Arial" charset="0"/>
              </a:rPr>
              <a:t>Стационарный пост </a:t>
            </a:r>
            <a:r>
              <a:rPr lang="ru-RU" altLang="ru-RU" sz="2800" b="1" dirty="0" smtClean="0">
                <a:solidFill>
                  <a:schemeClr val="tx2">
                    <a:lumMod val="50000"/>
                  </a:schemeClr>
                </a:solidFill>
                <a:latin typeface="Arial" charset="0"/>
              </a:rPr>
              <a:t>представляет собой открытую сверху кабину размером </a:t>
            </a:r>
            <a:r>
              <a:rPr lang="ru-RU" altLang="ru-RU" sz="2800" b="1" dirty="0" smtClean="0">
                <a:solidFill>
                  <a:srgbClr val="C00000"/>
                </a:solidFill>
                <a:latin typeface="Arial" charset="0"/>
              </a:rPr>
              <a:t>2000x2500x2000 мм. </a:t>
            </a:r>
          </a:p>
          <a:p>
            <a:pPr algn="just" eaLnBrk="1" hangingPunct="1">
              <a:spcBef>
                <a:spcPct val="0"/>
              </a:spcBef>
              <a:buSzTx/>
              <a:buFontTx/>
              <a:buNone/>
              <a:defRPr/>
            </a:pPr>
            <a:r>
              <a:rPr lang="ru-RU" altLang="ru-RU" sz="2800" b="1" dirty="0" smtClean="0">
                <a:solidFill>
                  <a:schemeClr val="tx2">
                    <a:lumMod val="50000"/>
                  </a:schemeClr>
                </a:solidFill>
                <a:latin typeface="Arial" charset="0"/>
              </a:rPr>
              <a:t>Ее стенки изготовляют из тонкой стали, фанеры или брезента (причем фанера и брезент должны быть пропитаны огнестойким составом, например раствором алюмокалиевых квасцов) и окрашивают светло-серой краской, хорошо поглощающей ультрафиолетовое излучение. </a:t>
            </a:r>
          </a:p>
          <a:p>
            <a:pPr algn="just" eaLnBrk="1" hangingPunct="1">
              <a:spcBef>
                <a:spcPct val="0"/>
              </a:spcBef>
              <a:buSzTx/>
              <a:buFontTx/>
              <a:buNone/>
              <a:defRPr/>
            </a:pPr>
            <a:r>
              <a:rPr lang="ru-RU" altLang="ru-RU" sz="2800" b="1" dirty="0" smtClean="0">
                <a:solidFill>
                  <a:schemeClr val="tx2">
                    <a:lumMod val="50000"/>
                  </a:schemeClr>
                </a:solidFill>
                <a:latin typeface="Arial" charset="0"/>
              </a:rPr>
              <a:t>Пол  выполняют из огнестойкого материала.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 y="1371600"/>
            <a:ext cx="8382000" cy="3970338"/>
          </a:xfrm>
          <a:prstGeom prst="rect">
            <a:avLst/>
          </a:prstGeom>
        </p:spPr>
        <p:txBody>
          <a:bodyPr>
            <a:spAutoFit/>
          </a:bodyPr>
          <a:lstStyle/>
          <a:p>
            <a:pPr algn="just">
              <a:defRPr/>
            </a:pPr>
            <a:r>
              <a:rPr lang="ru-RU" sz="2800" b="1" dirty="0">
                <a:solidFill>
                  <a:schemeClr val="tx2">
                    <a:lumMod val="50000"/>
                  </a:schemeClr>
                </a:solidFill>
              </a:rPr>
              <a:t>Поверхность рабочего верстака в сварочной кабине – это чугунная плита толщиною 20-25 мм. При этом ее поверхность должна находиться на высоте 50-70 см над уровнем пола. </a:t>
            </a:r>
          </a:p>
          <a:p>
            <a:pPr algn="just">
              <a:defRPr/>
            </a:pPr>
            <a:r>
              <a:rPr lang="ru-RU" sz="2800" b="1" dirty="0">
                <a:solidFill>
                  <a:schemeClr val="tx2">
                    <a:lumMod val="50000"/>
                  </a:schemeClr>
                </a:solidFill>
              </a:rPr>
              <a:t>Внутри каждой рабочей кабины должен устанавливаться рубильник и магнитный пускать, обеспечивающие включение и отключение сварочного трансформатора.</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Прямоугольник 1"/>
          <p:cNvSpPr>
            <a:spLocks noChangeArrowheads="1"/>
          </p:cNvSpPr>
          <p:nvPr/>
        </p:nvSpPr>
        <p:spPr bwMode="auto">
          <a:xfrm>
            <a:off x="457200" y="762000"/>
            <a:ext cx="83058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75000"/>
              <a:buBlip>
                <a:blip r:embed="rId2"/>
              </a:buBlip>
              <a:defRPr sz="3200">
                <a:solidFill>
                  <a:schemeClr val="tx1"/>
                </a:solidFill>
                <a:latin typeface="Times New Roman" pitchFamily="18" charset="0"/>
              </a:defRPr>
            </a:lvl1pPr>
            <a:lvl2pPr marL="742950" indent="-285750" eaLnBrk="0" hangingPunct="0">
              <a:spcBef>
                <a:spcPct val="20000"/>
              </a:spcBef>
              <a:buClr>
                <a:schemeClr val="hlink"/>
              </a:buClr>
              <a:buSzPct val="105000"/>
              <a:buChar char="•"/>
              <a:defRPr sz="2800">
                <a:solidFill>
                  <a:schemeClr val="tx1"/>
                </a:solidFill>
                <a:latin typeface="Times New Roman" pitchFamily="18" charset="0"/>
              </a:defRPr>
            </a:lvl2pPr>
            <a:lvl3pPr marL="1143000" indent="-228600" eaLnBrk="0" hangingPunct="0">
              <a:spcBef>
                <a:spcPct val="20000"/>
              </a:spcBef>
              <a:buClr>
                <a:schemeClr val="accent2"/>
              </a:buClr>
              <a:buSzPct val="105000"/>
              <a:buChar char="•"/>
              <a:defRPr sz="2400">
                <a:solidFill>
                  <a:schemeClr val="tx1"/>
                </a:solidFill>
                <a:latin typeface="Times New Roman" pitchFamily="18" charset="0"/>
              </a:defRPr>
            </a:lvl3pPr>
            <a:lvl4pPr marL="1600200" indent="-228600" eaLnBrk="0" hangingPunct="0">
              <a:spcBef>
                <a:spcPct val="20000"/>
              </a:spcBef>
              <a:buClr>
                <a:schemeClr val="folHlink"/>
              </a:buClr>
              <a:buSzPct val="105000"/>
              <a:buChar char="•"/>
              <a:defRPr sz="2000">
                <a:solidFill>
                  <a:schemeClr val="tx1"/>
                </a:solidFill>
                <a:latin typeface="Times New Roman" pitchFamily="18" charset="0"/>
              </a:defRPr>
            </a:lvl4pPr>
            <a:lvl5pPr marL="2057400" indent="-228600" eaLnBrk="0" hangingPunct="0">
              <a:spcBef>
                <a:spcPct val="20000"/>
              </a:spcBef>
              <a:buSzPct val="105000"/>
              <a:buChar char="•"/>
              <a:defRPr sz="2000">
                <a:solidFill>
                  <a:schemeClr val="tx1"/>
                </a:solidFill>
                <a:latin typeface="Times New Roman" pitchFamily="18" charset="0"/>
              </a:defRPr>
            </a:lvl5pPr>
            <a:lvl6pPr marL="2514600" indent="-228600" eaLnBrk="0" fontAlgn="base" hangingPunct="0">
              <a:spcBef>
                <a:spcPct val="20000"/>
              </a:spcBef>
              <a:spcAft>
                <a:spcPct val="0"/>
              </a:spcAft>
              <a:buSzPct val="105000"/>
              <a:buChar char="•"/>
              <a:defRPr sz="2000">
                <a:solidFill>
                  <a:schemeClr val="tx1"/>
                </a:solidFill>
                <a:latin typeface="Times New Roman" pitchFamily="18" charset="0"/>
              </a:defRPr>
            </a:lvl6pPr>
            <a:lvl7pPr marL="2971800" indent="-228600" eaLnBrk="0" fontAlgn="base" hangingPunct="0">
              <a:spcBef>
                <a:spcPct val="20000"/>
              </a:spcBef>
              <a:spcAft>
                <a:spcPct val="0"/>
              </a:spcAft>
              <a:buSzPct val="105000"/>
              <a:buChar char="•"/>
              <a:defRPr sz="2000">
                <a:solidFill>
                  <a:schemeClr val="tx1"/>
                </a:solidFill>
                <a:latin typeface="Times New Roman" pitchFamily="18" charset="0"/>
              </a:defRPr>
            </a:lvl7pPr>
            <a:lvl8pPr marL="3429000" indent="-228600" eaLnBrk="0" fontAlgn="base" hangingPunct="0">
              <a:spcBef>
                <a:spcPct val="20000"/>
              </a:spcBef>
              <a:spcAft>
                <a:spcPct val="0"/>
              </a:spcAft>
              <a:buSzPct val="105000"/>
              <a:buChar char="•"/>
              <a:defRPr sz="2000">
                <a:solidFill>
                  <a:schemeClr val="tx1"/>
                </a:solidFill>
                <a:latin typeface="Times New Roman" pitchFamily="18" charset="0"/>
              </a:defRPr>
            </a:lvl8pPr>
            <a:lvl9pPr marL="3886200" indent="-228600" eaLnBrk="0" fontAlgn="base" hangingPunct="0">
              <a:spcBef>
                <a:spcPct val="20000"/>
              </a:spcBef>
              <a:spcAft>
                <a:spcPct val="0"/>
              </a:spcAft>
              <a:buSzPct val="105000"/>
              <a:buChar char="•"/>
              <a:defRPr sz="2000">
                <a:solidFill>
                  <a:schemeClr val="tx1"/>
                </a:solidFill>
                <a:latin typeface="Times New Roman" pitchFamily="18" charset="0"/>
              </a:defRPr>
            </a:lvl9pPr>
          </a:lstStyle>
          <a:p>
            <a:pPr algn="just" eaLnBrk="1" hangingPunct="1">
              <a:spcBef>
                <a:spcPct val="0"/>
              </a:spcBef>
              <a:buSzTx/>
              <a:buFontTx/>
              <a:buNone/>
              <a:defRPr/>
            </a:pPr>
            <a:r>
              <a:rPr lang="ru-RU" altLang="ru-RU" sz="2800" b="1" dirty="0">
                <a:solidFill>
                  <a:srgbClr val="C00000"/>
                </a:solidFill>
                <a:effectLst>
                  <a:outerShdw blurRad="38100" dist="38100" dir="2700000" algn="tl">
                    <a:srgbClr val="000000">
                      <a:alpha val="43137"/>
                    </a:srgbClr>
                  </a:outerShdw>
                </a:effectLst>
                <a:latin typeface="Arial" charset="0"/>
              </a:rPr>
              <a:t>И</a:t>
            </a:r>
            <a:r>
              <a:rPr lang="ru-RU" altLang="ru-RU" sz="2800" b="1" dirty="0" smtClean="0">
                <a:solidFill>
                  <a:srgbClr val="C00000"/>
                </a:solidFill>
                <a:effectLst>
                  <a:outerShdw blurRad="38100" dist="38100" dir="2700000" algn="tl">
                    <a:srgbClr val="000000">
                      <a:alpha val="43137"/>
                    </a:srgbClr>
                  </a:outerShdw>
                </a:effectLst>
                <a:latin typeface="Arial" charset="0"/>
              </a:rPr>
              <a:t>сточник питания сварочной дуги </a:t>
            </a:r>
            <a:r>
              <a:rPr lang="ru-RU" altLang="ru-RU" sz="2800" b="1" dirty="0" smtClean="0">
                <a:solidFill>
                  <a:schemeClr val="tx2">
                    <a:lumMod val="50000"/>
                  </a:schemeClr>
                </a:solidFill>
                <a:latin typeface="Arial" charset="0"/>
              </a:rPr>
              <a:t>устанавливают в защищенном от атмосферных воздействий, стол сварщика, манипулятор, вытяжку и т.д. в хорошо проветриваемом помещении площадью не менее 3 квадратных  метров. </a:t>
            </a:r>
          </a:p>
          <a:p>
            <a:pPr algn="just" eaLnBrk="1" hangingPunct="1">
              <a:spcBef>
                <a:spcPct val="0"/>
              </a:spcBef>
              <a:buSzTx/>
              <a:buFontTx/>
              <a:buNone/>
              <a:defRPr/>
            </a:pPr>
            <a:r>
              <a:rPr lang="ru-RU" altLang="ru-RU" sz="2800" b="1" dirty="0" smtClean="0">
                <a:solidFill>
                  <a:schemeClr val="tx2">
                    <a:lumMod val="50000"/>
                  </a:schemeClr>
                </a:solidFill>
                <a:latin typeface="Arial" charset="0"/>
              </a:rPr>
              <a:t>Лучше всего, если пол бетонный, а стены помещения не должны отражать сварочные блики, что может представлять опасность для глаз.</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8200" y="609600"/>
            <a:ext cx="7443788"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Источники питания сварочной дуги</a:t>
            </a:r>
          </a:p>
        </p:txBody>
      </p:sp>
      <p:pic>
        <p:nvPicPr>
          <p:cNvPr id="2457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563" y="1552575"/>
            <a:ext cx="2252662" cy="283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6925" y="1535113"/>
            <a:ext cx="2389188" cy="216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2" descr="http://images.zakupka.com/i/firms/27/7/7447/svarochnyy-invertor-sai-250-resanta_22b58a7c159daac_800x6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725" y="4475163"/>
            <a:ext cx="2573338"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30938" y="1606550"/>
            <a:ext cx="2771775" cy="214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Рисунок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73675" y="4210050"/>
            <a:ext cx="3200400" cy="213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Прямоугольник 7"/>
          <p:cNvSpPr/>
          <p:nvPr/>
        </p:nvSpPr>
        <p:spPr>
          <a:xfrm>
            <a:off x="66675" y="1236663"/>
            <a:ext cx="3570288" cy="369887"/>
          </a:xfrm>
          <a:prstGeom prst="rect">
            <a:avLst/>
          </a:prstGeom>
        </p:spPr>
        <p:txBody>
          <a:bodyPr wrap="none">
            <a:spAutoFit/>
          </a:bodyPr>
          <a:lstStyle/>
          <a:p>
            <a:pPr>
              <a:defRPr/>
            </a:pPr>
            <a:r>
              <a:rPr lang="ru-RU" b="1" i="1" dirty="0">
                <a:solidFill>
                  <a:schemeClr val="tx2">
                    <a:lumMod val="50000"/>
                  </a:schemeClr>
                </a:solidFill>
                <a:effectLst>
                  <a:outerShdw blurRad="38100" dist="38100" dir="2700000" algn="tl">
                    <a:srgbClr val="000000">
                      <a:alpha val="43137"/>
                    </a:srgbClr>
                  </a:outerShdw>
                </a:effectLst>
              </a:rPr>
              <a:t>Сварочный трансформатор</a:t>
            </a:r>
          </a:p>
        </p:txBody>
      </p:sp>
      <p:sp>
        <p:nvSpPr>
          <p:cNvPr id="9" name="Прямоугольник 8"/>
          <p:cNvSpPr/>
          <p:nvPr/>
        </p:nvSpPr>
        <p:spPr>
          <a:xfrm>
            <a:off x="2978150" y="3568700"/>
            <a:ext cx="4572000" cy="369888"/>
          </a:xfrm>
          <a:prstGeom prst="rect">
            <a:avLst/>
          </a:prstGeom>
        </p:spPr>
        <p:txBody>
          <a:bodyPr>
            <a:spAutoFit/>
          </a:bodyPr>
          <a:lstStyle/>
          <a:p>
            <a:pPr>
              <a:defRPr/>
            </a:pPr>
            <a:r>
              <a:rPr lang="ru-RU" b="1" i="1" dirty="0">
                <a:solidFill>
                  <a:schemeClr val="tx2">
                    <a:lumMod val="50000"/>
                  </a:schemeClr>
                </a:solidFill>
              </a:rPr>
              <a:t>Сварочный выпрямитель</a:t>
            </a:r>
          </a:p>
        </p:txBody>
      </p:sp>
      <p:sp>
        <p:nvSpPr>
          <p:cNvPr id="10" name="Прямоугольник 9"/>
          <p:cNvSpPr/>
          <p:nvPr/>
        </p:nvSpPr>
        <p:spPr>
          <a:xfrm>
            <a:off x="1101725" y="6388100"/>
            <a:ext cx="2730500" cy="369888"/>
          </a:xfrm>
          <a:prstGeom prst="rect">
            <a:avLst/>
          </a:prstGeom>
        </p:spPr>
        <p:txBody>
          <a:bodyPr wrap="none">
            <a:spAutoFit/>
          </a:bodyPr>
          <a:lstStyle/>
          <a:p>
            <a:pPr>
              <a:defRPr/>
            </a:pPr>
            <a:r>
              <a:rPr lang="ru-RU" b="1" i="1" dirty="0">
                <a:solidFill>
                  <a:schemeClr val="tx2">
                    <a:lumMod val="50000"/>
                  </a:schemeClr>
                </a:solidFill>
              </a:rPr>
              <a:t>Сварочный инвертор</a:t>
            </a:r>
          </a:p>
        </p:txBody>
      </p:sp>
      <p:sp>
        <p:nvSpPr>
          <p:cNvPr id="11" name="Прямоугольник 10"/>
          <p:cNvSpPr/>
          <p:nvPr/>
        </p:nvSpPr>
        <p:spPr>
          <a:xfrm>
            <a:off x="5638800" y="1236663"/>
            <a:ext cx="3587750" cy="369887"/>
          </a:xfrm>
          <a:prstGeom prst="rect">
            <a:avLst/>
          </a:prstGeom>
        </p:spPr>
        <p:txBody>
          <a:bodyPr wrap="none">
            <a:spAutoFit/>
          </a:bodyPr>
          <a:lstStyle/>
          <a:p>
            <a:pPr>
              <a:defRPr/>
            </a:pPr>
            <a:r>
              <a:rPr lang="ru-RU" b="1" dirty="0">
                <a:solidFill>
                  <a:schemeClr val="tx2">
                    <a:lumMod val="50000"/>
                  </a:schemeClr>
                </a:solidFill>
                <a:effectLst>
                  <a:outerShdw blurRad="38100" dist="38100" dir="2700000" algn="tl">
                    <a:srgbClr val="000000">
                      <a:alpha val="43137"/>
                    </a:srgbClr>
                  </a:outerShdw>
                </a:effectLst>
              </a:rPr>
              <a:t>Сварочный преобразователь</a:t>
            </a:r>
          </a:p>
        </p:txBody>
      </p:sp>
      <p:sp>
        <p:nvSpPr>
          <p:cNvPr id="12" name="Прямоугольник 11"/>
          <p:cNvSpPr/>
          <p:nvPr/>
        </p:nvSpPr>
        <p:spPr>
          <a:xfrm>
            <a:off x="5638800" y="6388100"/>
            <a:ext cx="3438525" cy="369888"/>
          </a:xfrm>
          <a:prstGeom prst="rect">
            <a:avLst/>
          </a:prstGeom>
        </p:spPr>
        <p:txBody>
          <a:bodyPr wrap="none">
            <a:spAutoFit/>
          </a:bodyPr>
          <a:lstStyle/>
          <a:p>
            <a:pPr>
              <a:defRPr/>
            </a:pPr>
            <a:r>
              <a:rPr lang="ru-RU" b="1" i="1" dirty="0">
                <a:solidFill>
                  <a:schemeClr val="tx2">
                    <a:lumMod val="50000"/>
                  </a:schemeClr>
                </a:solidFill>
              </a:rPr>
              <a:t>Сварочный автогенератор</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Прямоугольник 1"/>
          <p:cNvSpPr>
            <a:spLocks noChangeArrowheads="1"/>
          </p:cNvSpPr>
          <p:nvPr/>
        </p:nvSpPr>
        <p:spPr bwMode="auto">
          <a:xfrm>
            <a:off x="152400" y="474663"/>
            <a:ext cx="87630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75000"/>
              <a:buBlip>
                <a:blip r:embed="rId2"/>
              </a:buBlip>
              <a:defRPr sz="3200">
                <a:solidFill>
                  <a:schemeClr val="tx1"/>
                </a:solidFill>
                <a:latin typeface="Times New Roman" pitchFamily="18" charset="0"/>
              </a:defRPr>
            </a:lvl1pPr>
            <a:lvl2pPr marL="742950" indent="-285750" eaLnBrk="0" hangingPunct="0">
              <a:spcBef>
                <a:spcPct val="20000"/>
              </a:spcBef>
              <a:buClr>
                <a:schemeClr val="hlink"/>
              </a:buClr>
              <a:buSzPct val="105000"/>
              <a:buChar char="•"/>
              <a:defRPr sz="2800">
                <a:solidFill>
                  <a:schemeClr val="tx1"/>
                </a:solidFill>
                <a:latin typeface="Times New Roman" pitchFamily="18" charset="0"/>
              </a:defRPr>
            </a:lvl2pPr>
            <a:lvl3pPr marL="1143000" indent="-228600" eaLnBrk="0" hangingPunct="0">
              <a:spcBef>
                <a:spcPct val="20000"/>
              </a:spcBef>
              <a:buClr>
                <a:schemeClr val="accent2"/>
              </a:buClr>
              <a:buSzPct val="105000"/>
              <a:buChar char="•"/>
              <a:defRPr sz="2400">
                <a:solidFill>
                  <a:schemeClr val="tx1"/>
                </a:solidFill>
                <a:latin typeface="Times New Roman" pitchFamily="18" charset="0"/>
              </a:defRPr>
            </a:lvl3pPr>
            <a:lvl4pPr marL="1600200" indent="-228600" eaLnBrk="0" hangingPunct="0">
              <a:spcBef>
                <a:spcPct val="20000"/>
              </a:spcBef>
              <a:buClr>
                <a:schemeClr val="folHlink"/>
              </a:buClr>
              <a:buSzPct val="105000"/>
              <a:buChar char="•"/>
              <a:defRPr sz="2000">
                <a:solidFill>
                  <a:schemeClr val="tx1"/>
                </a:solidFill>
                <a:latin typeface="Times New Roman" pitchFamily="18" charset="0"/>
              </a:defRPr>
            </a:lvl4pPr>
            <a:lvl5pPr marL="2057400" indent="-228600" eaLnBrk="0" hangingPunct="0">
              <a:spcBef>
                <a:spcPct val="20000"/>
              </a:spcBef>
              <a:buSzPct val="105000"/>
              <a:buChar char="•"/>
              <a:defRPr sz="2000">
                <a:solidFill>
                  <a:schemeClr val="tx1"/>
                </a:solidFill>
                <a:latin typeface="Times New Roman" pitchFamily="18" charset="0"/>
              </a:defRPr>
            </a:lvl5pPr>
            <a:lvl6pPr marL="2514600" indent="-228600" eaLnBrk="0" fontAlgn="base" hangingPunct="0">
              <a:spcBef>
                <a:spcPct val="20000"/>
              </a:spcBef>
              <a:spcAft>
                <a:spcPct val="0"/>
              </a:spcAft>
              <a:buSzPct val="105000"/>
              <a:buChar char="•"/>
              <a:defRPr sz="2000">
                <a:solidFill>
                  <a:schemeClr val="tx1"/>
                </a:solidFill>
                <a:latin typeface="Times New Roman" pitchFamily="18" charset="0"/>
              </a:defRPr>
            </a:lvl6pPr>
            <a:lvl7pPr marL="2971800" indent="-228600" eaLnBrk="0" fontAlgn="base" hangingPunct="0">
              <a:spcBef>
                <a:spcPct val="20000"/>
              </a:spcBef>
              <a:spcAft>
                <a:spcPct val="0"/>
              </a:spcAft>
              <a:buSzPct val="105000"/>
              <a:buChar char="•"/>
              <a:defRPr sz="2000">
                <a:solidFill>
                  <a:schemeClr val="tx1"/>
                </a:solidFill>
                <a:latin typeface="Times New Roman" pitchFamily="18" charset="0"/>
              </a:defRPr>
            </a:lvl7pPr>
            <a:lvl8pPr marL="3429000" indent="-228600" eaLnBrk="0" fontAlgn="base" hangingPunct="0">
              <a:spcBef>
                <a:spcPct val="20000"/>
              </a:spcBef>
              <a:spcAft>
                <a:spcPct val="0"/>
              </a:spcAft>
              <a:buSzPct val="105000"/>
              <a:buChar char="•"/>
              <a:defRPr sz="2000">
                <a:solidFill>
                  <a:schemeClr val="tx1"/>
                </a:solidFill>
                <a:latin typeface="Times New Roman" pitchFamily="18" charset="0"/>
              </a:defRPr>
            </a:lvl8pPr>
            <a:lvl9pPr marL="3886200" indent="-228600" eaLnBrk="0" fontAlgn="base" hangingPunct="0">
              <a:spcBef>
                <a:spcPct val="20000"/>
              </a:spcBef>
              <a:spcAft>
                <a:spcPct val="0"/>
              </a:spcAft>
              <a:buSzPct val="105000"/>
              <a:buChar char="•"/>
              <a:defRPr sz="2000">
                <a:solidFill>
                  <a:schemeClr val="tx1"/>
                </a:solidFill>
                <a:latin typeface="Times New Roman" pitchFamily="18" charset="0"/>
              </a:defRPr>
            </a:lvl9pPr>
          </a:lstStyle>
          <a:p>
            <a:pPr algn="just" eaLnBrk="1" hangingPunct="1">
              <a:spcBef>
                <a:spcPct val="0"/>
              </a:spcBef>
              <a:buSzTx/>
              <a:buFontTx/>
              <a:buNone/>
              <a:defRPr/>
            </a:pPr>
            <a:r>
              <a:rPr lang="ru-RU" altLang="ru-RU" sz="2400" b="1" dirty="0" smtClean="0">
                <a:solidFill>
                  <a:schemeClr val="tx2">
                    <a:lumMod val="50000"/>
                  </a:schemeClr>
                </a:solidFill>
                <a:latin typeface="Arial" charset="0"/>
              </a:rPr>
              <a:t>В организации сварочных работ важное значение имеет правильное размещение оборудования. </a:t>
            </a:r>
            <a:r>
              <a:rPr lang="ru-RU" altLang="ru-RU" sz="2400" b="1" i="1" dirty="0" smtClean="0">
                <a:solidFill>
                  <a:srgbClr val="C00000"/>
                </a:solidFill>
                <a:latin typeface="Arial" charset="0"/>
              </a:rPr>
              <a:t>Многопостовые агрегаты и установки</a:t>
            </a:r>
            <a:r>
              <a:rPr lang="ru-RU" altLang="ru-RU" sz="2400" b="1" dirty="0" smtClean="0">
                <a:solidFill>
                  <a:schemeClr val="tx2">
                    <a:lumMod val="50000"/>
                  </a:schemeClr>
                </a:solidFill>
                <a:latin typeface="Arial" charset="0"/>
              </a:rPr>
              <a:t>, состоящие из нескольких сварочных агрегатов, располагают в отдельном помещении или на площади общего производственного помещения, огражденной постоянными перегородками высотой не менее 1,7 м. </a:t>
            </a:r>
            <a:r>
              <a:rPr lang="ru-RU" altLang="ru-RU" sz="2400" b="1" i="1" dirty="0" smtClean="0">
                <a:solidFill>
                  <a:srgbClr val="C00000"/>
                </a:solidFill>
                <a:latin typeface="Arial" charset="0"/>
              </a:rPr>
              <a:t>Сварочные преобразователи </a:t>
            </a:r>
            <a:r>
              <a:rPr lang="ru-RU" altLang="ru-RU" sz="2400" b="1" dirty="0" smtClean="0">
                <a:solidFill>
                  <a:schemeClr val="tx2">
                    <a:lumMod val="50000"/>
                  </a:schemeClr>
                </a:solidFill>
                <a:latin typeface="Arial" charset="0"/>
              </a:rPr>
              <a:t>при работе создают шум, оказывающий вредное действие на нервную систему человека, вызывая понижение внимания и снижение работоспособности. По этой причине все сварочные преобразователи надо изолировать в помещение цеха или вынести их за пределы производственного помещения, огородив со всех сторон и укрыв от атмосферных осадков.</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Прямоугольник 1"/>
          <p:cNvSpPr>
            <a:spLocks noChangeArrowheads="1"/>
          </p:cNvSpPr>
          <p:nvPr/>
        </p:nvSpPr>
        <p:spPr bwMode="auto">
          <a:xfrm>
            <a:off x="76200" y="1582738"/>
            <a:ext cx="5613400"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75000"/>
              <a:buBlip>
                <a:blip r:embed="rId2"/>
              </a:buBlip>
              <a:defRPr sz="3200">
                <a:solidFill>
                  <a:schemeClr val="tx1"/>
                </a:solidFill>
                <a:latin typeface="Times New Roman" pitchFamily="18" charset="0"/>
              </a:defRPr>
            </a:lvl1pPr>
            <a:lvl2pPr marL="742950" indent="-285750" eaLnBrk="0" hangingPunct="0">
              <a:spcBef>
                <a:spcPct val="20000"/>
              </a:spcBef>
              <a:buClr>
                <a:schemeClr val="hlink"/>
              </a:buClr>
              <a:buSzPct val="105000"/>
              <a:buChar char="•"/>
              <a:defRPr sz="2800">
                <a:solidFill>
                  <a:schemeClr val="tx1"/>
                </a:solidFill>
                <a:latin typeface="Times New Roman" pitchFamily="18" charset="0"/>
              </a:defRPr>
            </a:lvl2pPr>
            <a:lvl3pPr marL="1143000" indent="-228600" eaLnBrk="0" hangingPunct="0">
              <a:spcBef>
                <a:spcPct val="20000"/>
              </a:spcBef>
              <a:buClr>
                <a:schemeClr val="accent2"/>
              </a:buClr>
              <a:buSzPct val="105000"/>
              <a:buChar char="•"/>
              <a:defRPr sz="2400">
                <a:solidFill>
                  <a:schemeClr val="tx1"/>
                </a:solidFill>
                <a:latin typeface="Times New Roman" pitchFamily="18" charset="0"/>
              </a:defRPr>
            </a:lvl3pPr>
            <a:lvl4pPr marL="1600200" indent="-228600" eaLnBrk="0" hangingPunct="0">
              <a:spcBef>
                <a:spcPct val="20000"/>
              </a:spcBef>
              <a:buClr>
                <a:schemeClr val="folHlink"/>
              </a:buClr>
              <a:buSzPct val="105000"/>
              <a:buChar char="•"/>
              <a:defRPr sz="2000">
                <a:solidFill>
                  <a:schemeClr val="tx1"/>
                </a:solidFill>
                <a:latin typeface="Times New Roman" pitchFamily="18" charset="0"/>
              </a:defRPr>
            </a:lvl4pPr>
            <a:lvl5pPr marL="2057400" indent="-228600" eaLnBrk="0" hangingPunct="0">
              <a:spcBef>
                <a:spcPct val="20000"/>
              </a:spcBef>
              <a:buSzPct val="105000"/>
              <a:buChar char="•"/>
              <a:defRPr sz="2000">
                <a:solidFill>
                  <a:schemeClr val="tx1"/>
                </a:solidFill>
                <a:latin typeface="Times New Roman" pitchFamily="18" charset="0"/>
              </a:defRPr>
            </a:lvl5pPr>
            <a:lvl6pPr marL="2514600" indent="-228600" eaLnBrk="0" fontAlgn="base" hangingPunct="0">
              <a:spcBef>
                <a:spcPct val="20000"/>
              </a:spcBef>
              <a:spcAft>
                <a:spcPct val="0"/>
              </a:spcAft>
              <a:buSzPct val="105000"/>
              <a:buChar char="•"/>
              <a:defRPr sz="2000">
                <a:solidFill>
                  <a:schemeClr val="tx1"/>
                </a:solidFill>
                <a:latin typeface="Times New Roman" pitchFamily="18" charset="0"/>
              </a:defRPr>
            </a:lvl6pPr>
            <a:lvl7pPr marL="2971800" indent="-228600" eaLnBrk="0" fontAlgn="base" hangingPunct="0">
              <a:spcBef>
                <a:spcPct val="20000"/>
              </a:spcBef>
              <a:spcAft>
                <a:spcPct val="0"/>
              </a:spcAft>
              <a:buSzPct val="105000"/>
              <a:buChar char="•"/>
              <a:defRPr sz="2000">
                <a:solidFill>
                  <a:schemeClr val="tx1"/>
                </a:solidFill>
                <a:latin typeface="Times New Roman" pitchFamily="18" charset="0"/>
              </a:defRPr>
            </a:lvl7pPr>
            <a:lvl8pPr marL="3429000" indent="-228600" eaLnBrk="0" fontAlgn="base" hangingPunct="0">
              <a:spcBef>
                <a:spcPct val="20000"/>
              </a:spcBef>
              <a:spcAft>
                <a:spcPct val="0"/>
              </a:spcAft>
              <a:buSzPct val="105000"/>
              <a:buChar char="•"/>
              <a:defRPr sz="2000">
                <a:solidFill>
                  <a:schemeClr val="tx1"/>
                </a:solidFill>
                <a:latin typeface="Times New Roman" pitchFamily="18" charset="0"/>
              </a:defRPr>
            </a:lvl8pPr>
            <a:lvl9pPr marL="3886200" indent="-228600" eaLnBrk="0" fontAlgn="base" hangingPunct="0">
              <a:spcBef>
                <a:spcPct val="20000"/>
              </a:spcBef>
              <a:spcAft>
                <a:spcPct val="0"/>
              </a:spcAft>
              <a:buSzPct val="105000"/>
              <a:buChar char="•"/>
              <a:defRPr sz="2000">
                <a:solidFill>
                  <a:schemeClr val="tx1"/>
                </a:solidFill>
                <a:latin typeface="Times New Roman" pitchFamily="18" charset="0"/>
              </a:defRPr>
            </a:lvl9pPr>
          </a:lstStyle>
          <a:p>
            <a:pPr algn="just" eaLnBrk="1" hangingPunct="1">
              <a:spcBef>
                <a:spcPct val="0"/>
              </a:spcBef>
              <a:buSzTx/>
              <a:buFontTx/>
              <a:buNone/>
              <a:defRPr/>
            </a:pPr>
            <a:r>
              <a:rPr lang="ru-RU" altLang="ru-RU" sz="2400" b="1" dirty="0" smtClean="0">
                <a:solidFill>
                  <a:schemeClr val="tx2">
                    <a:lumMod val="50000"/>
                  </a:schemeClr>
                </a:solidFill>
                <a:latin typeface="Arial" charset="0"/>
              </a:rPr>
              <a:t>Стол сварщика неповоротный модели ССН-01-03 применяется как стационарный сварочный пост. </a:t>
            </a:r>
          </a:p>
          <a:p>
            <a:pPr algn="just" eaLnBrk="1" hangingPunct="1">
              <a:spcBef>
                <a:spcPct val="0"/>
              </a:spcBef>
              <a:buSzTx/>
              <a:buFontTx/>
              <a:buNone/>
              <a:defRPr/>
            </a:pPr>
            <a:r>
              <a:rPr lang="ru-RU" altLang="ru-RU" sz="2400" b="1" dirty="0" smtClean="0">
                <a:solidFill>
                  <a:schemeClr val="tx2">
                    <a:lumMod val="50000"/>
                  </a:schemeClr>
                </a:solidFill>
                <a:latin typeface="Arial" charset="0"/>
              </a:rPr>
              <a:t>Стол предназначен для установки на нем изделий малых и средних размеров при проведении сварочных, шлифовальных, </a:t>
            </a:r>
            <a:r>
              <a:rPr lang="ru-RU" altLang="ru-RU" sz="2400" b="1" dirty="0" err="1" smtClean="0">
                <a:solidFill>
                  <a:schemeClr val="tx2">
                    <a:lumMod val="50000"/>
                  </a:schemeClr>
                </a:solidFill>
                <a:latin typeface="Arial" charset="0"/>
              </a:rPr>
              <a:t>зачисных</a:t>
            </a:r>
            <a:r>
              <a:rPr lang="ru-RU" altLang="ru-RU" sz="2400" b="1" dirty="0" smtClean="0">
                <a:solidFill>
                  <a:schemeClr val="tx2">
                    <a:lumMod val="50000"/>
                  </a:schemeClr>
                </a:solidFill>
                <a:latin typeface="Arial" charset="0"/>
              </a:rPr>
              <a:t> и др. работ с одновременным удалением газовой смеси и пыли.</a:t>
            </a:r>
          </a:p>
          <a:p>
            <a:pPr algn="just" eaLnBrk="1" hangingPunct="1">
              <a:spcBef>
                <a:spcPct val="0"/>
              </a:spcBef>
              <a:buSzTx/>
              <a:buFontTx/>
              <a:buNone/>
              <a:defRPr/>
            </a:pPr>
            <a:r>
              <a:rPr lang="ru-RU" altLang="ru-RU" sz="2400" b="1" dirty="0" smtClean="0">
                <a:solidFill>
                  <a:schemeClr val="tx2">
                    <a:lumMod val="50000"/>
                  </a:schemeClr>
                </a:solidFill>
                <a:latin typeface="Arial" charset="0"/>
              </a:rPr>
              <a:t>  Стол сварщика оборудован вентилятором, установленном на </a:t>
            </a:r>
            <a:r>
              <a:rPr lang="ru-RU" altLang="ru-RU" sz="2400" b="1" dirty="0" err="1" smtClean="0">
                <a:solidFill>
                  <a:schemeClr val="tx2">
                    <a:lumMod val="50000"/>
                  </a:schemeClr>
                </a:solidFill>
                <a:latin typeface="Arial" charset="0"/>
              </a:rPr>
              <a:t>виброподставке</a:t>
            </a:r>
            <a:r>
              <a:rPr lang="ru-RU" altLang="ru-RU" sz="2400" b="1" dirty="0" smtClean="0">
                <a:solidFill>
                  <a:schemeClr val="tx2">
                    <a:lumMod val="50000"/>
                  </a:schemeClr>
                </a:solidFill>
                <a:latin typeface="Arial" charset="0"/>
              </a:rPr>
              <a:t>.</a:t>
            </a:r>
          </a:p>
        </p:txBody>
      </p:sp>
      <p:pic>
        <p:nvPicPr>
          <p:cNvPr id="2662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9600" y="1517650"/>
            <a:ext cx="3225800" cy="3587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412" name="Прямоугольник 3"/>
          <p:cNvSpPr>
            <a:spLocks noChangeArrowheads="1"/>
          </p:cNvSpPr>
          <p:nvPr/>
        </p:nvSpPr>
        <p:spPr bwMode="auto">
          <a:xfrm>
            <a:off x="638175" y="465138"/>
            <a:ext cx="62992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SzPct val="75000"/>
              <a:buBlip>
                <a:blip r:embed="rId2"/>
              </a:buBlip>
              <a:defRPr sz="3200">
                <a:solidFill>
                  <a:schemeClr val="tx1"/>
                </a:solidFill>
                <a:latin typeface="Times New Roman" pitchFamily="18" charset="0"/>
              </a:defRPr>
            </a:lvl1pPr>
            <a:lvl2pPr marL="742950" indent="-285750" eaLnBrk="0" hangingPunct="0">
              <a:spcBef>
                <a:spcPct val="20000"/>
              </a:spcBef>
              <a:buClr>
                <a:schemeClr val="hlink"/>
              </a:buClr>
              <a:buSzPct val="105000"/>
              <a:buChar char="•"/>
              <a:defRPr sz="2800">
                <a:solidFill>
                  <a:schemeClr val="tx1"/>
                </a:solidFill>
                <a:latin typeface="Times New Roman" pitchFamily="18" charset="0"/>
              </a:defRPr>
            </a:lvl2pPr>
            <a:lvl3pPr marL="1143000" indent="-228600" eaLnBrk="0" hangingPunct="0">
              <a:spcBef>
                <a:spcPct val="20000"/>
              </a:spcBef>
              <a:buClr>
                <a:schemeClr val="accent2"/>
              </a:buClr>
              <a:buSzPct val="105000"/>
              <a:buChar char="•"/>
              <a:defRPr sz="2400">
                <a:solidFill>
                  <a:schemeClr val="tx1"/>
                </a:solidFill>
                <a:latin typeface="Times New Roman" pitchFamily="18" charset="0"/>
              </a:defRPr>
            </a:lvl3pPr>
            <a:lvl4pPr marL="1600200" indent="-228600" eaLnBrk="0" hangingPunct="0">
              <a:spcBef>
                <a:spcPct val="20000"/>
              </a:spcBef>
              <a:buClr>
                <a:schemeClr val="folHlink"/>
              </a:buClr>
              <a:buSzPct val="105000"/>
              <a:buChar char="•"/>
              <a:defRPr sz="2000">
                <a:solidFill>
                  <a:schemeClr val="tx1"/>
                </a:solidFill>
                <a:latin typeface="Times New Roman" pitchFamily="18" charset="0"/>
              </a:defRPr>
            </a:lvl4pPr>
            <a:lvl5pPr marL="2057400" indent="-228600" eaLnBrk="0" hangingPunct="0">
              <a:spcBef>
                <a:spcPct val="20000"/>
              </a:spcBef>
              <a:buSzPct val="105000"/>
              <a:buChar char="•"/>
              <a:defRPr sz="2000">
                <a:solidFill>
                  <a:schemeClr val="tx1"/>
                </a:solidFill>
                <a:latin typeface="Times New Roman" pitchFamily="18" charset="0"/>
              </a:defRPr>
            </a:lvl5pPr>
            <a:lvl6pPr marL="2514600" indent="-228600" eaLnBrk="0" fontAlgn="base" hangingPunct="0">
              <a:spcBef>
                <a:spcPct val="20000"/>
              </a:spcBef>
              <a:spcAft>
                <a:spcPct val="0"/>
              </a:spcAft>
              <a:buSzPct val="105000"/>
              <a:buChar char="•"/>
              <a:defRPr sz="2000">
                <a:solidFill>
                  <a:schemeClr val="tx1"/>
                </a:solidFill>
                <a:latin typeface="Times New Roman" pitchFamily="18" charset="0"/>
              </a:defRPr>
            </a:lvl6pPr>
            <a:lvl7pPr marL="2971800" indent="-228600" eaLnBrk="0" fontAlgn="base" hangingPunct="0">
              <a:spcBef>
                <a:spcPct val="20000"/>
              </a:spcBef>
              <a:spcAft>
                <a:spcPct val="0"/>
              </a:spcAft>
              <a:buSzPct val="105000"/>
              <a:buChar char="•"/>
              <a:defRPr sz="2000">
                <a:solidFill>
                  <a:schemeClr val="tx1"/>
                </a:solidFill>
                <a:latin typeface="Times New Roman" pitchFamily="18" charset="0"/>
              </a:defRPr>
            </a:lvl7pPr>
            <a:lvl8pPr marL="3429000" indent="-228600" eaLnBrk="0" fontAlgn="base" hangingPunct="0">
              <a:spcBef>
                <a:spcPct val="20000"/>
              </a:spcBef>
              <a:spcAft>
                <a:spcPct val="0"/>
              </a:spcAft>
              <a:buSzPct val="105000"/>
              <a:buChar char="•"/>
              <a:defRPr sz="2000">
                <a:solidFill>
                  <a:schemeClr val="tx1"/>
                </a:solidFill>
                <a:latin typeface="Times New Roman" pitchFamily="18" charset="0"/>
              </a:defRPr>
            </a:lvl8pPr>
            <a:lvl9pPr marL="3886200" indent="-228600" eaLnBrk="0" fontAlgn="base" hangingPunct="0">
              <a:spcBef>
                <a:spcPct val="20000"/>
              </a:spcBef>
              <a:spcAft>
                <a:spcPct val="0"/>
              </a:spcAft>
              <a:buSzPct val="105000"/>
              <a:buChar char="•"/>
              <a:defRPr sz="2000">
                <a:solidFill>
                  <a:schemeClr val="tx1"/>
                </a:solidFill>
                <a:latin typeface="Times New Roman" pitchFamily="18" charset="0"/>
              </a:defRPr>
            </a:lvl9pPr>
          </a:lstStyle>
          <a:p>
            <a:pPr algn="ctr" eaLnBrk="1" hangingPunct="1">
              <a:spcBef>
                <a:spcPct val="0"/>
              </a:spcBef>
              <a:buSzTx/>
              <a:buFontTx/>
              <a:buNone/>
              <a:defRPr/>
            </a:pPr>
            <a:r>
              <a:rPr lang="ru-RU" altLang="ru-RU" b="1" dirty="0" smtClean="0">
                <a:solidFill>
                  <a:srgbClr val="C00000"/>
                </a:solidFill>
                <a:effectLst>
                  <a:outerShdw blurRad="38100" dist="38100" dir="2700000" algn="tl">
                    <a:srgbClr val="000000">
                      <a:alpha val="43137"/>
                    </a:srgbClr>
                  </a:outerShdw>
                </a:effectLst>
                <a:latin typeface="Arial" charset="0"/>
              </a:rPr>
              <a:t>Современный стационарный </a:t>
            </a:r>
          </a:p>
          <a:p>
            <a:pPr algn="ctr" eaLnBrk="1" hangingPunct="1">
              <a:spcBef>
                <a:spcPct val="0"/>
              </a:spcBef>
              <a:buSzTx/>
              <a:buFontTx/>
              <a:buNone/>
              <a:defRPr/>
            </a:pPr>
            <a:r>
              <a:rPr lang="ru-RU" altLang="ru-RU" b="1" dirty="0" smtClean="0">
                <a:solidFill>
                  <a:srgbClr val="C00000"/>
                </a:solidFill>
                <a:effectLst>
                  <a:outerShdw blurRad="38100" dist="38100" dir="2700000" algn="tl">
                    <a:srgbClr val="000000">
                      <a:alpha val="43137"/>
                    </a:srgbClr>
                  </a:outerShdw>
                </a:effectLst>
                <a:latin typeface="Arial" charset="0"/>
              </a:rPr>
              <a:t>сварочный пост</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Прямоугольник 1"/>
          <p:cNvSpPr>
            <a:spLocks noChangeArrowheads="1"/>
          </p:cNvSpPr>
          <p:nvPr/>
        </p:nvSpPr>
        <p:spPr bwMode="auto">
          <a:xfrm>
            <a:off x="381000" y="762000"/>
            <a:ext cx="8458200"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75000"/>
              <a:buBlip>
                <a:blip r:embed="rId2"/>
              </a:buBlip>
              <a:defRPr sz="3200">
                <a:solidFill>
                  <a:schemeClr val="tx1"/>
                </a:solidFill>
                <a:latin typeface="Times New Roman" pitchFamily="18" charset="0"/>
              </a:defRPr>
            </a:lvl1pPr>
            <a:lvl2pPr marL="742950" indent="-285750" eaLnBrk="0" hangingPunct="0">
              <a:spcBef>
                <a:spcPct val="20000"/>
              </a:spcBef>
              <a:buClr>
                <a:schemeClr val="hlink"/>
              </a:buClr>
              <a:buSzPct val="105000"/>
              <a:buChar char="•"/>
              <a:defRPr sz="2800">
                <a:solidFill>
                  <a:schemeClr val="tx1"/>
                </a:solidFill>
                <a:latin typeface="Times New Roman" pitchFamily="18" charset="0"/>
              </a:defRPr>
            </a:lvl2pPr>
            <a:lvl3pPr marL="1143000" indent="-228600" eaLnBrk="0" hangingPunct="0">
              <a:spcBef>
                <a:spcPct val="20000"/>
              </a:spcBef>
              <a:buClr>
                <a:schemeClr val="accent2"/>
              </a:buClr>
              <a:buSzPct val="105000"/>
              <a:buChar char="•"/>
              <a:defRPr sz="2400">
                <a:solidFill>
                  <a:schemeClr val="tx1"/>
                </a:solidFill>
                <a:latin typeface="Times New Roman" pitchFamily="18" charset="0"/>
              </a:defRPr>
            </a:lvl3pPr>
            <a:lvl4pPr marL="1600200" indent="-228600" eaLnBrk="0" hangingPunct="0">
              <a:spcBef>
                <a:spcPct val="20000"/>
              </a:spcBef>
              <a:buClr>
                <a:schemeClr val="folHlink"/>
              </a:buClr>
              <a:buSzPct val="105000"/>
              <a:buChar char="•"/>
              <a:defRPr sz="2000">
                <a:solidFill>
                  <a:schemeClr val="tx1"/>
                </a:solidFill>
                <a:latin typeface="Times New Roman" pitchFamily="18" charset="0"/>
              </a:defRPr>
            </a:lvl4pPr>
            <a:lvl5pPr marL="2057400" indent="-228600" eaLnBrk="0" hangingPunct="0">
              <a:spcBef>
                <a:spcPct val="20000"/>
              </a:spcBef>
              <a:buSzPct val="105000"/>
              <a:buChar char="•"/>
              <a:defRPr sz="2000">
                <a:solidFill>
                  <a:schemeClr val="tx1"/>
                </a:solidFill>
                <a:latin typeface="Times New Roman" pitchFamily="18" charset="0"/>
              </a:defRPr>
            </a:lvl5pPr>
            <a:lvl6pPr marL="2514600" indent="-228600" eaLnBrk="0" fontAlgn="base" hangingPunct="0">
              <a:spcBef>
                <a:spcPct val="20000"/>
              </a:spcBef>
              <a:spcAft>
                <a:spcPct val="0"/>
              </a:spcAft>
              <a:buSzPct val="105000"/>
              <a:buChar char="•"/>
              <a:defRPr sz="2000">
                <a:solidFill>
                  <a:schemeClr val="tx1"/>
                </a:solidFill>
                <a:latin typeface="Times New Roman" pitchFamily="18" charset="0"/>
              </a:defRPr>
            </a:lvl6pPr>
            <a:lvl7pPr marL="2971800" indent="-228600" eaLnBrk="0" fontAlgn="base" hangingPunct="0">
              <a:spcBef>
                <a:spcPct val="20000"/>
              </a:spcBef>
              <a:spcAft>
                <a:spcPct val="0"/>
              </a:spcAft>
              <a:buSzPct val="105000"/>
              <a:buChar char="•"/>
              <a:defRPr sz="2000">
                <a:solidFill>
                  <a:schemeClr val="tx1"/>
                </a:solidFill>
                <a:latin typeface="Times New Roman" pitchFamily="18" charset="0"/>
              </a:defRPr>
            </a:lvl7pPr>
            <a:lvl8pPr marL="3429000" indent="-228600" eaLnBrk="0" fontAlgn="base" hangingPunct="0">
              <a:spcBef>
                <a:spcPct val="20000"/>
              </a:spcBef>
              <a:spcAft>
                <a:spcPct val="0"/>
              </a:spcAft>
              <a:buSzPct val="105000"/>
              <a:buChar char="•"/>
              <a:defRPr sz="2000">
                <a:solidFill>
                  <a:schemeClr val="tx1"/>
                </a:solidFill>
                <a:latin typeface="Times New Roman" pitchFamily="18" charset="0"/>
              </a:defRPr>
            </a:lvl8pPr>
            <a:lvl9pPr marL="3886200" indent="-228600" eaLnBrk="0" fontAlgn="base" hangingPunct="0">
              <a:spcBef>
                <a:spcPct val="20000"/>
              </a:spcBef>
              <a:spcAft>
                <a:spcPct val="0"/>
              </a:spcAft>
              <a:buSzPct val="105000"/>
              <a:buChar char="•"/>
              <a:defRPr sz="2000">
                <a:solidFill>
                  <a:schemeClr val="tx1"/>
                </a:solidFill>
                <a:latin typeface="Times New Roman" pitchFamily="18" charset="0"/>
              </a:defRPr>
            </a:lvl9pPr>
          </a:lstStyle>
          <a:p>
            <a:pPr algn="just" eaLnBrk="1" hangingPunct="1">
              <a:spcBef>
                <a:spcPct val="0"/>
              </a:spcBef>
              <a:buSzTx/>
              <a:buFontTx/>
              <a:buNone/>
              <a:defRPr/>
            </a:pPr>
            <a:r>
              <a:rPr lang="ru-RU" altLang="ru-RU" sz="1800" dirty="0" smtClean="0">
                <a:latin typeface="Arial" charset="0"/>
              </a:rPr>
              <a:t> </a:t>
            </a:r>
            <a:r>
              <a:rPr lang="ru-RU" altLang="ru-RU" sz="2400" b="1" dirty="0" smtClean="0">
                <a:solidFill>
                  <a:schemeClr val="tx2">
                    <a:lumMod val="50000"/>
                  </a:schemeClr>
                </a:solidFill>
                <a:latin typeface="Arial" charset="0"/>
              </a:rPr>
              <a:t>Стол сварщика неповоротный модели ССН-01-03 используется для сварки и сборки деталей. </a:t>
            </a:r>
          </a:p>
          <a:p>
            <a:pPr algn="just" eaLnBrk="1" hangingPunct="1">
              <a:spcBef>
                <a:spcPct val="0"/>
              </a:spcBef>
              <a:buSzTx/>
              <a:buFontTx/>
              <a:buNone/>
              <a:defRPr/>
            </a:pPr>
            <a:r>
              <a:rPr lang="ru-RU" altLang="ru-RU" sz="2400" b="1" dirty="0" smtClean="0">
                <a:solidFill>
                  <a:schemeClr val="tx2">
                    <a:lumMod val="50000"/>
                  </a:schemeClr>
                </a:solidFill>
                <a:latin typeface="Arial" charset="0"/>
              </a:rPr>
              <a:t>Они располагаются внутри кабины на высоте 50-60 см, если пост предназначен для сварки в сидячем положении, а также на высоте в 90 см, если это будет происходить стоя. </a:t>
            </a:r>
          </a:p>
          <a:p>
            <a:pPr algn="just" eaLnBrk="1" hangingPunct="1">
              <a:spcBef>
                <a:spcPct val="0"/>
              </a:spcBef>
              <a:buSzTx/>
              <a:buFontTx/>
              <a:buNone/>
              <a:defRPr/>
            </a:pPr>
            <a:r>
              <a:rPr lang="ru-RU" altLang="ru-RU" sz="2400" b="1" dirty="0" smtClean="0">
                <a:solidFill>
                  <a:schemeClr val="tx2">
                    <a:lumMod val="50000"/>
                  </a:schemeClr>
                </a:solidFill>
                <a:latin typeface="Arial" charset="0"/>
              </a:rPr>
              <a:t>Площадь стола должна составлять, примерно,            1 квадратный метр. </a:t>
            </a:r>
          </a:p>
          <a:p>
            <a:pPr algn="just" eaLnBrk="1" hangingPunct="1">
              <a:spcBef>
                <a:spcPct val="0"/>
              </a:spcBef>
              <a:buSzTx/>
              <a:buFontTx/>
              <a:buNone/>
              <a:defRPr/>
            </a:pPr>
            <a:r>
              <a:rPr lang="ru-RU" altLang="ru-RU" sz="2400" b="1" dirty="0" smtClean="0">
                <a:solidFill>
                  <a:schemeClr val="tx2">
                    <a:lumMod val="50000"/>
                  </a:schemeClr>
                </a:solidFill>
                <a:latin typeface="Arial" charset="0"/>
              </a:rPr>
              <a:t>Требования к рабочему месту сварщика предполагает наличие специальных болтов, к которым крепятся токопроводящие провода от сварочного аппарата. </a:t>
            </a:r>
          </a:p>
          <a:p>
            <a:pPr algn="just" eaLnBrk="1" hangingPunct="1">
              <a:spcBef>
                <a:spcPct val="0"/>
              </a:spcBef>
              <a:buSzTx/>
              <a:buFontTx/>
              <a:buNone/>
              <a:defRPr/>
            </a:pPr>
            <a:r>
              <a:rPr lang="ru-RU" altLang="ru-RU" sz="2400" b="1" dirty="0" smtClean="0">
                <a:solidFill>
                  <a:schemeClr val="tx2">
                    <a:lumMod val="50000"/>
                  </a:schemeClr>
                </a:solidFill>
                <a:latin typeface="Arial" charset="0"/>
              </a:rPr>
              <a:t>На столе должны быть гнезда для электродов. </a:t>
            </a:r>
          </a:p>
          <a:p>
            <a:pPr algn="just" eaLnBrk="1" hangingPunct="1">
              <a:spcBef>
                <a:spcPct val="0"/>
              </a:spcBef>
              <a:buSzTx/>
              <a:buFontTx/>
              <a:buNone/>
              <a:defRPr/>
            </a:pPr>
            <a:r>
              <a:rPr lang="ru-RU" altLang="ru-RU" sz="2400" b="1" dirty="0" smtClean="0">
                <a:solidFill>
                  <a:schemeClr val="tx2">
                    <a:lumMod val="50000"/>
                  </a:schemeClr>
                </a:solidFill>
                <a:latin typeface="Arial" charset="0"/>
              </a:rPr>
              <a:t>Если имеется выдвижной ящик, то там можно хранить документы и инструменты.</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Прямоугольник 1"/>
          <p:cNvSpPr>
            <a:spLocks noChangeArrowheads="1"/>
          </p:cNvSpPr>
          <p:nvPr/>
        </p:nvSpPr>
        <p:spPr bwMode="auto">
          <a:xfrm>
            <a:off x="457200" y="474663"/>
            <a:ext cx="8382000" cy="600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algn="just" eaLnBrk="1" hangingPunct="1">
              <a:defRPr/>
            </a:pPr>
            <a:r>
              <a:rPr lang="ru-RU" altLang="ru-RU" sz="2400" b="1" dirty="0" smtClean="0">
                <a:solidFill>
                  <a:schemeClr val="tx2">
                    <a:lumMod val="50000"/>
                  </a:schemeClr>
                </a:solidFill>
              </a:rPr>
              <a:t>Обустройство рабочего места сварщика на открытом пространстве происходит с использованием щитков и ограждений. Это применимо в случаях постоянного перемещения специалиста по цеху или при выездных работах. Щитки ставятся для перекрытия визуального контакта между электрической дугой и рабочими, которые трудятся рядом. Подобные ограждения имеют две стойки на ножках, между которыми находится лист тонкого железа или шифера. Высота делается такой же, как и у кабинки. Его устанавливают так, чтобы он не мешал сварщику в выполнении задания и закрывал его от других. Окраску выполняют в стиле «зебры» (черно-желтую или черно-белую), чтобы ограждения были хорошо заметны окружающим. Это служит предупреждением о сварочных работах.</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www.zdm.ru/assets/images/IMG_998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182688"/>
            <a:ext cx="7866063" cy="537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Прямоугольник 2"/>
          <p:cNvSpPr>
            <a:spLocks noChangeArrowheads="1"/>
          </p:cNvSpPr>
          <p:nvPr/>
        </p:nvSpPr>
        <p:spPr bwMode="auto">
          <a:xfrm>
            <a:off x="914400" y="536575"/>
            <a:ext cx="7315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algn="ctr" eaLnBrk="1" hangingPunct="1">
              <a:defRPr/>
            </a:pPr>
            <a:r>
              <a:rPr lang="ru-RU" altLang="ru-RU" sz="3200" b="1" dirty="0" smtClean="0">
                <a:solidFill>
                  <a:srgbClr val="C00000"/>
                </a:solidFill>
                <a:effectLst>
                  <a:outerShdw blurRad="38100" dist="38100" dir="2700000" algn="tl">
                    <a:srgbClr val="000000">
                      <a:alpha val="43137"/>
                    </a:srgbClr>
                  </a:outerShdw>
                </a:effectLst>
              </a:rPr>
              <a:t>Сварочный пост в цеху</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zao-nt.com/Images/photo/welding/IMG_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211263"/>
            <a:ext cx="7866063" cy="536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498475" y="609600"/>
            <a:ext cx="8393113" cy="523875"/>
          </a:xfrm>
          <a:prstGeom prst="rect">
            <a:avLst/>
          </a:prstGeom>
        </p:spPr>
        <p:txBody>
          <a:bodyPr wrap="none">
            <a:spAutoFit/>
          </a:bodyPr>
          <a:lstStyle/>
          <a:p>
            <a:pPr>
              <a:defRPr/>
            </a:pPr>
            <a:r>
              <a:rPr lang="ru-RU" sz="2800" b="1" dirty="0">
                <a:solidFill>
                  <a:srgbClr val="C00000"/>
                </a:solidFill>
                <a:effectLst>
                  <a:outerShdw blurRad="38100" dist="38100" dir="2700000" algn="tl">
                    <a:srgbClr val="000000">
                      <a:alpha val="43137"/>
                    </a:srgbClr>
                  </a:outerShdw>
                </a:effectLst>
              </a:rPr>
              <a:t>Сварочный пост на территории предприятия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200" y="487363"/>
            <a:ext cx="8839200" cy="6494462"/>
          </a:xfrm>
          <a:prstGeom prst="rect">
            <a:avLst/>
          </a:prstGeom>
        </p:spPr>
        <p:txBody>
          <a:bodyPr>
            <a:spAutoFit/>
          </a:bodyPr>
          <a:lstStyle/>
          <a:p>
            <a:pPr>
              <a:defRPr/>
            </a:pPr>
            <a:r>
              <a:rPr lang="ru-RU" sz="3200" b="1" dirty="0">
                <a:solidFill>
                  <a:srgbClr val="C00000"/>
                </a:solidFill>
                <a:effectLst>
                  <a:outerShdw blurRad="38100" dist="38100" dir="2700000" algn="tl">
                    <a:srgbClr val="000000">
                      <a:alpha val="43137"/>
                    </a:srgbClr>
                  </a:outerShdw>
                </a:effectLst>
              </a:rPr>
              <a:t>Передвижной сварочный пост</a:t>
            </a:r>
            <a:endParaRPr lang="ru-RU" sz="2400" b="1" dirty="0">
              <a:solidFill>
                <a:schemeClr val="tx2">
                  <a:lumMod val="50000"/>
                </a:schemeClr>
              </a:solidFill>
            </a:endParaRPr>
          </a:p>
          <a:p>
            <a:pPr>
              <a:defRPr/>
            </a:pPr>
            <a:r>
              <a:rPr lang="ru-RU" sz="2400" b="1" dirty="0">
                <a:solidFill>
                  <a:schemeClr val="tx2">
                    <a:lumMod val="50000"/>
                  </a:schemeClr>
                </a:solidFill>
              </a:rPr>
              <a:t>Обустройство передвижного или мобильного сварочного поста предполагает наличие всех необходимых защитных средств, которые предусматриваются требования ПУЭ и для стационарного рабочего места.</a:t>
            </a:r>
          </a:p>
          <a:p>
            <a:pPr>
              <a:defRPr/>
            </a:pPr>
            <a:endParaRPr lang="ru-RU" sz="2400" b="1" dirty="0">
              <a:solidFill>
                <a:schemeClr val="tx2">
                  <a:lumMod val="50000"/>
                </a:schemeClr>
              </a:solidFill>
            </a:endParaRPr>
          </a:p>
          <a:p>
            <a:pPr>
              <a:defRPr/>
            </a:pPr>
            <a:r>
              <a:rPr lang="ru-RU" sz="2400" b="1" dirty="0">
                <a:solidFill>
                  <a:schemeClr val="tx2">
                    <a:lumMod val="50000"/>
                  </a:schemeClr>
                </a:solidFill>
              </a:rPr>
              <a:t>Особенностью этих работ являются значительные габариты обслуживаемых объектов (трубопроводов или других протяжённых металлоконструкций) и необходимость принятия дополнительных мер, обеспечивающих удобство их проведения.</a:t>
            </a:r>
          </a:p>
          <a:p>
            <a:pPr>
              <a:defRPr/>
            </a:pPr>
            <a:endParaRPr lang="ru-RU" sz="2400" b="1" dirty="0">
              <a:solidFill>
                <a:schemeClr val="tx2">
                  <a:lumMod val="50000"/>
                </a:schemeClr>
              </a:solidFill>
            </a:endParaRPr>
          </a:p>
          <a:p>
            <a:pPr>
              <a:defRPr/>
            </a:pPr>
            <a:r>
              <a:rPr lang="ru-RU" sz="2400" b="1" dirty="0">
                <a:solidFill>
                  <a:schemeClr val="tx2">
                    <a:lumMod val="50000"/>
                  </a:schemeClr>
                </a:solidFill>
              </a:rPr>
              <a:t>В качестве источника формирования рабочей дуги на таких постах, как правило, используется переносной сварочный агрегат, легко перемещаемый вдоль зоны сварки.</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 y="838200"/>
            <a:ext cx="8686800" cy="3108325"/>
          </a:xfrm>
          <a:prstGeom prst="rect">
            <a:avLst/>
          </a:prstGeom>
        </p:spPr>
        <p:txBody>
          <a:bodyPr>
            <a:spAutoFit/>
          </a:bodyPr>
          <a:lstStyle/>
          <a:p>
            <a:pPr algn="just">
              <a:defRPr/>
            </a:pPr>
            <a:r>
              <a:rPr lang="ru-RU" sz="2800" b="1" dirty="0">
                <a:solidFill>
                  <a:schemeClr val="tx2">
                    <a:lumMod val="50000"/>
                  </a:schemeClr>
                </a:solidFill>
              </a:rPr>
              <a:t>С целью защиты  от опасного излучения при проведении работ применяются специальные ограждающие щиты. При размещении поста вне помещений для исключения влияния атмосферных осадков над рабочим местом монтируются навесы или тенты из парусины (брезента).</a:t>
            </a:r>
          </a:p>
        </p:txBody>
      </p:sp>
      <p:pic>
        <p:nvPicPr>
          <p:cNvPr id="3" name="Рисунок 2" descr="224185122_w640_h640_svarschika_palatk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800" y="3657600"/>
            <a:ext cx="4267200"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800" y="1166813"/>
            <a:ext cx="8382000" cy="5416550"/>
          </a:xfrm>
          <a:prstGeom prst="rect">
            <a:avLst/>
          </a:prstGeom>
        </p:spPr>
        <p:txBody>
          <a:bodyPr>
            <a:spAutoFit/>
          </a:bodyPr>
          <a:lstStyle/>
          <a:p>
            <a:pPr algn="ctr">
              <a:defRPr/>
            </a:pPr>
            <a:r>
              <a:rPr lang="ru-RU" sz="3200" b="1" dirty="0">
                <a:solidFill>
                  <a:srgbClr val="C00000"/>
                </a:solidFill>
                <a:effectLst>
                  <a:outerShdw blurRad="38100" dist="38100" dir="2700000" algn="tl">
                    <a:srgbClr val="000000">
                      <a:alpha val="43137"/>
                    </a:srgbClr>
                  </a:outerShdw>
                </a:effectLst>
              </a:rPr>
              <a:t>Основные требования к организации передвижного поста</a:t>
            </a:r>
          </a:p>
          <a:p>
            <a:pPr>
              <a:defRPr/>
            </a:pPr>
            <a:endParaRPr lang="ru-RU" dirty="0"/>
          </a:p>
          <a:p>
            <a:pPr algn="just">
              <a:defRPr/>
            </a:pPr>
            <a:r>
              <a:rPr lang="ru-RU" sz="2400" b="1" dirty="0">
                <a:solidFill>
                  <a:schemeClr val="tx2">
                    <a:lumMod val="50000"/>
                  </a:schemeClr>
                </a:solidFill>
              </a:rPr>
              <a:t>Освещение должно сводить к минимуму нагрузку на органы зрения рабочего, получаемую от светового потока.</a:t>
            </a:r>
          </a:p>
          <a:p>
            <a:pPr algn="just">
              <a:defRPr/>
            </a:pPr>
            <a:r>
              <a:rPr lang="ru-RU" sz="2400" b="1" dirty="0">
                <a:solidFill>
                  <a:schemeClr val="tx2">
                    <a:lumMod val="50000"/>
                  </a:schemeClr>
                </a:solidFill>
              </a:rPr>
              <a:t>Осветительные приборы чаще всего размещают над столешницей рабочего стола, рядом с ней.</a:t>
            </a:r>
          </a:p>
          <a:p>
            <a:pPr algn="just">
              <a:defRPr/>
            </a:pPr>
            <a:r>
              <a:rPr lang="ru-RU" sz="2400" b="1" dirty="0">
                <a:solidFill>
                  <a:schemeClr val="tx2">
                    <a:lumMod val="50000"/>
                  </a:schemeClr>
                </a:solidFill>
              </a:rPr>
              <a:t>Газосварочный пост должен обязательно иметь заземляющее устройство.</a:t>
            </a:r>
          </a:p>
          <a:p>
            <a:pPr algn="just">
              <a:defRPr/>
            </a:pPr>
            <a:r>
              <a:rPr lang="ru-RU" sz="2400" b="1" dirty="0">
                <a:solidFill>
                  <a:schemeClr val="tx2">
                    <a:lumMod val="50000"/>
                  </a:schemeClr>
                </a:solidFill>
              </a:rPr>
              <a:t>Для качественной вытяжной вентиляции естественным способом между половым основанием и стенами оставляются зазоры порядка полуметра</a:t>
            </a:r>
            <a:r>
              <a:rPr lang="ru-RU" dirty="0"/>
              <a:t>.</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5195888"/>
            <a:ext cx="7848600" cy="14017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Прямоугольник 2"/>
          <p:cNvSpPr/>
          <p:nvPr/>
        </p:nvSpPr>
        <p:spPr>
          <a:xfrm>
            <a:off x="228600" y="533400"/>
            <a:ext cx="8686800" cy="4586288"/>
          </a:xfrm>
          <a:prstGeom prst="rect">
            <a:avLst/>
          </a:prstGeom>
        </p:spPr>
        <p:txBody>
          <a:bodyPr>
            <a:spAutoFit/>
          </a:bodyPr>
          <a:lstStyle/>
          <a:p>
            <a:pPr algn="just">
              <a:defRPr/>
            </a:pPr>
            <a:r>
              <a:rPr lang="ru-RU" sz="2800" b="1" dirty="0" err="1">
                <a:solidFill>
                  <a:srgbClr val="C00000"/>
                </a:solidFill>
                <a:effectLst>
                  <a:outerShdw blurRad="38100" dist="38100" dir="2700000" algn="tl">
                    <a:srgbClr val="000000">
                      <a:alpha val="43137"/>
                    </a:srgbClr>
                  </a:outerShdw>
                </a:effectLst>
              </a:rPr>
              <a:t>Электрододержатель</a:t>
            </a:r>
            <a:r>
              <a:rPr lang="ru-RU" sz="2400" b="1" dirty="0"/>
              <a:t> </a:t>
            </a:r>
            <a:r>
              <a:rPr lang="ru-RU" sz="2400" b="1" dirty="0">
                <a:solidFill>
                  <a:schemeClr val="tx2">
                    <a:lumMod val="50000"/>
                  </a:schemeClr>
                </a:solidFill>
              </a:rPr>
              <a:t>предназначен для крепления электрода, подвода к нему сварочного тока и манипулирования электродом при сварке.</a:t>
            </a:r>
          </a:p>
          <a:p>
            <a:pPr algn="just">
              <a:defRPr/>
            </a:pPr>
            <a:r>
              <a:rPr lang="ru-RU" sz="2400" b="1" dirty="0">
                <a:solidFill>
                  <a:schemeClr val="tx2">
                    <a:lumMod val="50000"/>
                  </a:schemeClr>
                </a:solidFill>
              </a:rPr>
              <a:t>Сварочные </a:t>
            </a:r>
            <a:r>
              <a:rPr lang="ru-RU" sz="2400" b="1" dirty="0" err="1">
                <a:solidFill>
                  <a:schemeClr val="tx2">
                    <a:lumMod val="50000"/>
                  </a:schemeClr>
                </a:solidFill>
              </a:rPr>
              <a:t>электрододержатели</a:t>
            </a:r>
            <a:r>
              <a:rPr lang="ru-RU" sz="2400" b="1" dirty="0">
                <a:solidFill>
                  <a:schemeClr val="tx2">
                    <a:lumMod val="50000"/>
                  </a:schemeClr>
                </a:solidFill>
              </a:rPr>
              <a:t> должны обеспечивать:</a:t>
            </a:r>
          </a:p>
          <a:p>
            <a:pPr marL="342900" indent="-342900" algn="just">
              <a:buFont typeface="Wingdings" panose="05000000000000000000" pitchFamily="2" charset="2"/>
              <a:buChar char="q"/>
              <a:defRPr/>
            </a:pPr>
            <a:r>
              <a:rPr lang="ru-RU" sz="2400" b="1" dirty="0">
                <a:solidFill>
                  <a:schemeClr val="tx2">
                    <a:lumMod val="50000"/>
                  </a:schemeClr>
                </a:solidFill>
              </a:rPr>
              <a:t>надежное крепление электродов;</a:t>
            </a:r>
          </a:p>
          <a:p>
            <a:pPr marL="342900" indent="-342900" algn="just">
              <a:buFont typeface="Wingdings" panose="05000000000000000000" pitchFamily="2" charset="2"/>
              <a:buChar char="q"/>
              <a:defRPr/>
            </a:pPr>
            <a:r>
              <a:rPr lang="ru-RU" sz="2400" b="1" dirty="0">
                <a:solidFill>
                  <a:schemeClr val="tx2">
                    <a:lumMod val="75000"/>
                  </a:schemeClr>
                </a:solidFill>
              </a:rPr>
              <a:t>быструю смену электродов;</a:t>
            </a:r>
          </a:p>
          <a:p>
            <a:pPr marL="342900" indent="-342900" algn="just">
              <a:buFont typeface="Wingdings" panose="05000000000000000000" pitchFamily="2" charset="2"/>
              <a:buChar char="q"/>
              <a:defRPr/>
            </a:pPr>
            <a:r>
              <a:rPr lang="ru-RU" sz="2400" b="1" dirty="0">
                <a:solidFill>
                  <a:schemeClr val="tx2">
                    <a:lumMod val="50000"/>
                  </a:schemeClr>
                </a:solidFill>
              </a:rPr>
              <a:t>надежный электрический контакт с электродом;</a:t>
            </a:r>
          </a:p>
          <a:p>
            <a:pPr marL="457200" indent="-457200" algn="just">
              <a:buFont typeface="Wingdings" panose="05000000000000000000" pitchFamily="2" charset="2"/>
              <a:buChar char="q"/>
              <a:defRPr/>
            </a:pPr>
            <a:r>
              <a:rPr lang="ru-RU" sz="2400" b="1" dirty="0">
                <a:solidFill>
                  <a:schemeClr val="tx2">
                    <a:lumMod val="75000"/>
                  </a:schemeClr>
                </a:solidFill>
              </a:rPr>
              <a:t>должен выдержать цикл в 6000 установок и извлечений электродов;</a:t>
            </a:r>
          </a:p>
          <a:p>
            <a:pPr marL="342900" indent="-342900" algn="just">
              <a:buFont typeface="Wingdings" panose="05000000000000000000" pitchFamily="2" charset="2"/>
              <a:buChar char="q"/>
              <a:defRPr/>
            </a:pPr>
            <a:r>
              <a:rPr lang="ru-RU" sz="2400" b="1" dirty="0">
                <a:solidFill>
                  <a:schemeClr val="tx2">
                    <a:lumMod val="50000"/>
                  </a:schemeClr>
                </a:solidFill>
              </a:rPr>
              <a:t>возможность, крепления электрода не менее чем в двух положениях; под углами 90 и 115° к его оси.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descr="http://svar-life.ru/image/data/products/1/DSC_116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4675" y="4114800"/>
            <a:ext cx="5805488" cy="254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3" name="Picture 12" descr="http://cs5.pikabu.ru/images/previews_comm/2015-01_6/1422563672784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890157">
            <a:off x="1438275" y="3470275"/>
            <a:ext cx="1601788" cy="334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8" descr="http://remoskop.ru/wp-content/uploads/2014/05/jelektrododerzhatel-svarochnyj-vintovoj-vilochnyj-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9044316" flipV="1">
            <a:off x="-87313" y="2913063"/>
            <a:ext cx="3054351" cy="205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Picture 6" descr="http://websvarka.ru/talk/uploads/monthly_12_2012/post-4922-0-23867300-1354460878_thumb.jpg"/>
          <p:cNvPicPr>
            <a:picLocks noChangeAspect="1" noChangeArrowheads="1"/>
          </p:cNvPicPr>
          <p:nvPr/>
        </p:nvPicPr>
        <p:blipFill>
          <a:blip r:embed="rId5">
            <a:extLst>
              <a:ext uri="{28A0092B-C50C-407E-A947-70E740481C1C}">
                <a14:useLocalDpi xmlns:a14="http://schemas.microsoft.com/office/drawing/2010/main" val="0"/>
              </a:ext>
            </a:extLst>
          </a:blip>
          <a:srcRect l="3200" t="34132" r="-3200" b="30667"/>
          <a:stretch>
            <a:fillRect/>
          </a:stretch>
        </p:blipFill>
        <p:spPr bwMode="auto">
          <a:xfrm rot="8469459">
            <a:off x="-171450" y="1903413"/>
            <a:ext cx="3209925"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6" name="Picture 10" descr="http://svarportal.ru/d/1111289/d/ed_40v.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9461094">
            <a:off x="3367088" y="2279650"/>
            <a:ext cx="2905125" cy="217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7" name="Picture 2" descr="https://static.tildacdn.com/tild6439-3133-4361-a334-393664313236/electrodeholder_kleshi22.jpg"/>
          <p:cNvPicPr>
            <a:picLocks noChangeAspect="1" noChangeArrowheads="1"/>
          </p:cNvPicPr>
          <p:nvPr/>
        </p:nvPicPr>
        <p:blipFill>
          <a:blip r:embed="rId7">
            <a:extLst>
              <a:ext uri="{28A0092B-C50C-407E-A947-70E740481C1C}">
                <a14:useLocalDpi xmlns:a14="http://schemas.microsoft.com/office/drawing/2010/main" val="0"/>
              </a:ext>
            </a:extLst>
          </a:blip>
          <a:srcRect l="17654" t="21754" r="9010" b="24417"/>
          <a:stretch>
            <a:fillRect/>
          </a:stretch>
        </p:blipFill>
        <p:spPr bwMode="auto">
          <a:xfrm rot="-4198358">
            <a:off x="5432426" y="2795587"/>
            <a:ext cx="258445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8" name="Picture 4" descr="https://static.tildacdn.com/tild3561-3637-4664-b166-363861306236/electrodeholder_kleshi21768x647.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972054">
            <a:off x="7448550" y="3070225"/>
            <a:ext cx="1768475" cy="148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9" name="Picture 8" descr="https://static.tildacdn.com/tild3963-6532-4435-a463-306532376464/vintovoi_electrododerjatel11768x508.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7693887">
            <a:off x="2654301" y="1731962"/>
            <a:ext cx="2081212" cy="137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0" name="Picture 10" descr="https://static.tildacdn.com/tild6539-3632-4434-b866-386638376531/electrodeholder_prima768x503.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6009370">
            <a:off x="7292182" y="1240631"/>
            <a:ext cx="2497138"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1" name="Picture 6" descr="https://static.tildacdn.com/tild3539-6439-4532-a331-376438343166/vintovoi_electrododerjatel21768x397.jpg"/>
          <p:cNvPicPr>
            <a:picLocks noChangeAspect="1" noChangeArrowheads="1"/>
          </p:cNvPicPr>
          <p:nvPr/>
        </p:nvPicPr>
        <p:blipFill>
          <a:blip r:embed="rId11">
            <a:extLst>
              <a:ext uri="{28A0092B-C50C-407E-A947-70E740481C1C}">
                <a14:useLocalDpi xmlns:a14="http://schemas.microsoft.com/office/drawing/2010/main" val="0"/>
              </a:ext>
            </a:extLst>
          </a:blip>
          <a:srcRect l="21201"/>
          <a:stretch>
            <a:fillRect/>
          </a:stretch>
        </p:blipFill>
        <p:spPr bwMode="auto">
          <a:xfrm>
            <a:off x="4191000" y="990600"/>
            <a:ext cx="900113" cy="221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Прямоугольник 11"/>
          <p:cNvSpPr/>
          <p:nvPr/>
        </p:nvSpPr>
        <p:spPr>
          <a:xfrm>
            <a:off x="303213" y="663575"/>
            <a:ext cx="7966075"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Разновидности </a:t>
            </a:r>
            <a:r>
              <a:rPr lang="ru-RU" sz="3200" b="1" dirty="0" err="1">
                <a:solidFill>
                  <a:srgbClr val="C00000"/>
                </a:solidFill>
                <a:effectLst>
                  <a:outerShdw blurRad="38100" dist="38100" dir="2700000" algn="tl">
                    <a:srgbClr val="000000">
                      <a:alpha val="43137"/>
                    </a:srgbClr>
                  </a:outerShdw>
                </a:effectLst>
              </a:rPr>
              <a:t>электрододержателей</a:t>
            </a:r>
            <a:endParaRPr lang="ru-RU" sz="3200" b="1" dirty="0">
              <a:solidFill>
                <a:srgbClr val="C0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395288"/>
            <a:ext cx="9144000" cy="2246312"/>
          </a:xfrm>
          <a:prstGeom prst="rect">
            <a:avLst/>
          </a:prstGeom>
        </p:spPr>
        <p:txBody>
          <a:bodyPr>
            <a:spAutoFit/>
          </a:bodyPr>
          <a:lstStyle/>
          <a:p>
            <a:pPr algn="just">
              <a:defRPr/>
            </a:pPr>
            <a:r>
              <a:rPr lang="ru-RU" sz="2800" b="1" dirty="0">
                <a:solidFill>
                  <a:schemeClr val="tx2">
                    <a:lumMod val="50000"/>
                  </a:schemeClr>
                </a:solidFill>
              </a:rPr>
              <a:t>Иногда посты оборудуют шлифовальной машиной, специальными </a:t>
            </a:r>
            <a:r>
              <a:rPr lang="ru-RU" sz="2800" b="1" dirty="0" err="1">
                <a:solidFill>
                  <a:schemeClr val="tx2">
                    <a:lumMod val="50000"/>
                  </a:schemeClr>
                </a:solidFill>
              </a:rPr>
              <a:t>кромкорезами</a:t>
            </a:r>
            <a:r>
              <a:rPr lang="ru-RU" sz="2800" b="1" dirty="0">
                <a:solidFill>
                  <a:schemeClr val="tx2">
                    <a:lumMod val="50000"/>
                  </a:schemeClr>
                </a:solidFill>
              </a:rPr>
              <a:t>, дрелями, </a:t>
            </a:r>
            <a:r>
              <a:rPr lang="ru-RU" sz="2800" b="1" dirty="0" err="1">
                <a:solidFill>
                  <a:schemeClr val="tx2">
                    <a:lumMod val="50000"/>
                  </a:schemeClr>
                </a:solidFill>
              </a:rPr>
              <a:t>термопеналами</a:t>
            </a:r>
            <a:r>
              <a:rPr lang="ru-RU" sz="2800" b="1" dirty="0">
                <a:solidFill>
                  <a:schemeClr val="tx2">
                    <a:lumMod val="50000"/>
                  </a:schemeClr>
                </a:solidFill>
              </a:rPr>
              <a:t> для электродов. Инструменты и электроды следует хранить в ящиках, сумках или пеналах.</a:t>
            </a:r>
          </a:p>
        </p:txBody>
      </p:sp>
      <p:sp>
        <p:nvSpPr>
          <p:cNvPr id="36867" name="AutoShape 2" descr="Картинки по запросу &quot;пеналы для электродов&quot;"/>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charset="0"/>
              </a:defRPr>
            </a:lvl1pPr>
            <a:lvl2pPr marL="742950" indent="-285750" eaLnBrk="0" hangingPunct="0">
              <a:defRPr kumimoji="1">
                <a:solidFill>
                  <a:schemeClr val="tx1"/>
                </a:solidFill>
                <a:latin typeface="Arial" charset="0"/>
              </a:defRPr>
            </a:lvl2pPr>
            <a:lvl3pPr marL="1143000" indent="-228600" eaLnBrk="0" hangingPunct="0">
              <a:defRPr kumimoji="1">
                <a:solidFill>
                  <a:schemeClr val="tx1"/>
                </a:solidFill>
                <a:latin typeface="Arial" charset="0"/>
              </a:defRPr>
            </a:lvl3pPr>
            <a:lvl4pPr marL="1600200" indent="-228600" eaLnBrk="0" hangingPunct="0">
              <a:defRPr kumimoji="1">
                <a:solidFill>
                  <a:schemeClr val="tx1"/>
                </a:solidFill>
                <a:latin typeface="Arial" charset="0"/>
              </a:defRPr>
            </a:lvl4pPr>
            <a:lvl5pPr marL="2057400" indent="-228600" eaLnBrk="0" hangingPunct="0">
              <a:defRPr kumimoji="1">
                <a:solidFill>
                  <a:schemeClr val="tx1"/>
                </a:solidFill>
                <a:latin typeface="Arial" charset="0"/>
              </a:defRPr>
            </a:lvl5pPr>
            <a:lvl6pPr marL="2514600" indent="-228600" eaLnBrk="0" fontAlgn="base" hangingPunct="0">
              <a:spcBef>
                <a:spcPct val="0"/>
              </a:spcBef>
              <a:spcAft>
                <a:spcPct val="0"/>
              </a:spcAft>
              <a:defRPr kumimoji="1">
                <a:solidFill>
                  <a:schemeClr val="tx1"/>
                </a:solidFill>
                <a:latin typeface="Arial" charset="0"/>
              </a:defRPr>
            </a:lvl6pPr>
            <a:lvl7pPr marL="2971800" indent="-228600" eaLnBrk="0" fontAlgn="base" hangingPunct="0">
              <a:spcBef>
                <a:spcPct val="0"/>
              </a:spcBef>
              <a:spcAft>
                <a:spcPct val="0"/>
              </a:spcAft>
              <a:defRPr kumimoji="1">
                <a:solidFill>
                  <a:schemeClr val="tx1"/>
                </a:solidFill>
                <a:latin typeface="Arial" charset="0"/>
              </a:defRPr>
            </a:lvl7pPr>
            <a:lvl8pPr marL="3429000" indent="-228600" eaLnBrk="0" fontAlgn="base" hangingPunct="0">
              <a:spcBef>
                <a:spcPct val="0"/>
              </a:spcBef>
              <a:spcAft>
                <a:spcPct val="0"/>
              </a:spcAft>
              <a:defRPr kumimoji="1">
                <a:solidFill>
                  <a:schemeClr val="tx1"/>
                </a:solidFill>
                <a:latin typeface="Arial" charset="0"/>
              </a:defRPr>
            </a:lvl8pPr>
            <a:lvl9pPr marL="3886200" indent="-228600" eaLnBrk="0" fontAlgn="base" hangingPunct="0">
              <a:spcBef>
                <a:spcPct val="0"/>
              </a:spcBef>
              <a:spcAft>
                <a:spcPct val="0"/>
              </a:spcAft>
              <a:defRPr kumimoji="1">
                <a:solidFill>
                  <a:schemeClr val="tx1"/>
                </a:solidFill>
                <a:latin typeface="Arial" charset="0"/>
              </a:defRPr>
            </a:lvl9pPr>
          </a:lstStyle>
          <a:p>
            <a:pPr eaLnBrk="1" hangingPunct="1"/>
            <a:endParaRPr lang="ru-RU" altLang="ru-RU"/>
          </a:p>
        </p:txBody>
      </p:sp>
      <p:pic>
        <p:nvPicPr>
          <p:cNvPr id="36868" name="Рисунок 5" descr="Картинки по запросу &quot;кромкорез для металла&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9600" y="2641600"/>
            <a:ext cx="3352800"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Picture 3" descr="C:\Users\Samsung\Downloads\FireShot\ppheita1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2641600"/>
            <a:ext cx="3127375" cy="258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0" name="Picture 4" descr="C:\Users\Samsung\Downloads\FireShot\Без названия.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3738" y="4506913"/>
            <a:ext cx="2776537" cy="232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1" name="Рисунок 4" descr="Картинки по запросу &quot;пеналы для электродов&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4267200"/>
            <a:ext cx="2722563"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90600" y="560388"/>
            <a:ext cx="7239000" cy="1077912"/>
          </a:xfrm>
          <a:prstGeom prst="rect">
            <a:avLst/>
          </a:prstGeom>
        </p:spPr>
        <p:txBody>
          <a:bodyPr>
            <a:spAutoFit/>
          </a:bodyPr>
          <a:lstStyle/>
          <a:p>
            <a:pPr algn="ctr">
              <a:defRPr/>
            </a:pPr>
            <a:r>
              <a:rPr lang="ru-RU" sz="3200" b="1" dirty="0">
                <a:solidFill>
                  <a:srgbClr val="C00000"/>
                </a:solidFill>
                <a:effectLst>
                  <a:outerShdw blurRad="38100" dist="38100" dir="2700000" algn="tl">
                    <a:srgbClr val="000000">
                      <a:alpha val="43137"/>
                    </a:srgbClr>
                  </a:outerShdw>
                </a:effectLst>
              </a:rPr>
              <a:t>Современный инструмент  и приспособления сварщика</a:t>
            </a:r>
          </a:p>
        </p:txBody>
      </p:sp>
      <p:pic>
        <p:nvPicPr>
          <p:cNvPr id="37891" name="Picture 2" descr="C:\Users\Samsung\Downloads\FireShot\1843256.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1313" y="1524000"/>
            <a:ext cx="8497887" cy="50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Цифровой шаблон Ушерова-Марша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13" y="1600200"/>
            <a:ext cx="31242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533400" y="350838"/>
            <a:ext cx="7881938"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Цифровой шаблон Ушерова-Маршака</a:t>
            </a:r>
          </a:p>
        </p:txBody>
      </p:sp>
      <p:sp>
        <p:nvSpPr>
          <p:cNvPr id="3" name="Прямоугольник 2"/>
          <p:cNvSpPr/>
          <p:nvPr/>
        </p:nvSpPr>
        <p:spPr>
          <a:xfrm>
            <a:off x="2743200" y="938213"/>
            <a:ext cx="6400800" cy="3416300"/>
          </a:xfrm>
          <a:prstGeom prst="rect">
            <a:avLst/>
          </a:prstGeom>
        </p:spPr>
        <p:txBody>
          <a:bodyPr>
            <a:spAutoFit/>
          </a:bodyPr>
          <a:lstStyle/>
          <a:p>
            <a:pPr>
              <a:defRPr/>
            </a:pPr>
            <a:r>
              <a:rPr lang="ru-RU" sz="2400" b="1" dirty="0">
                <a:solidFill>
                  <a:srgbClr val="C00000"/>
                </a:solidFill>
                <a:effectLst>
                  <a:outerShdw blurRad="38100" dist="38100" dir="2700000" algn="tl">
                    <a:srgbClr val="000000">
                      <a:alpha val="43137"/>
                    </a:srgbClr>
                  </a:outerShdw>
                </a:effectLst>
              </a:rPr>
              <a:t>Шаблон используется для измерения геометрических параметров сварных швов таких как:</a:t>
            </a:r>
          </a:p>
          <a:p>
            <a:pPr marL="342900" indent="-342900" algn="r">
              <a:buFont typeface="Wingdings" panose="05000000000000000000" pitchFamily="2" charset="2"/>
              <a:buChar char="q"/>
              <a:defRPr/>
            </a:pPr>
            <a:r>
              <a:rPr lang="ru-RU" sz="2400" b="1" dirty="0">
                <a:solidFill>
                  <a:schemeClr val="tx2">
                    <a:lumMod val="50000"/>
                  </a:schemeClr>
                </a:solidFill>
              </a:rPr>
              <a:t>угол скоса кромки;</a:t>
            </a:r>
          </a:p>
          <a:p>
            <a:pPr marL="342900" indent="-342900" algn="r">
              <a:buFont typeface="Wingdings" panose="05000000000000000000" pitchFamily="2" charset="2"/>
              <a:buChar char="q"/>
              <a:defRPr/>
            </a:pPr>
            <a:r>
              <a:rPr lang="ru-RU" sz="2400" b="1" dirty="0">
                <a:solidFill>
                  <a:schemeClr val="tx2">
                    <a:lumMod val="50000"/>
                  </a:schemeClr>
                </a:solidFill>
              </a:rPr>
              <a:t>высота валика усиления;</a:t>
            </a:r>
          </a:p>
          <a:p>
            <a:pPr marL="342900" indent="-342900" algn="r">
              <a:buFont typeface="Wingdings" panose="05000000000000000000" pitchFamily="2" charset="2"/>
              <a:buChar char="q"/>
              <a:defRPr/>
            </a:pPr>
            <a:r>
              <a:rPr lang="ru-RU" sz="2400" b="1" dirty="0">
                <a:solidFill>
                  <a:schemeClr val="tx2">
                    <a:lumMod val="50000"/>
                  </a:schemeClr>
                </a:solidFill>
              </a:rPr>
              <a:t>высота катета;</a:t>
            </a:r>
          </a:p>
          <a:p>
            <a:pPr marL="342900" indent="-342900" algn="r">
              <a:buFont typeface="Wingdings" panose="05000000000000000000" pitchFamily="2" charset="2"/>
              <a:buChar char="q"/>
              <a:defRPr/>
            </a:pPr>
            <a:r>
              <a:rPr lang="ru-RU" sz="2400" b="1" dirty="0">
                <a:solidFill>
                  <a:schemeClr val="tx2">
                    <a:lumMod val="50000"/>
                  </a:schemeClr>
                </a:solidFill>
              </a:rPr>
              <a:t>выпуклость корня;</a:t>
            </a:r>
          </a:p>
          <a:p>
            <a:pPr marL="342900" indent="-342900" algn="r">
              <a:buFont typeface="Wingdings" panose="05000000000000000000" pitchFamily="2" charset="2"/>
              <a:buChar char="q"/>
              <a:defRPr/>
            </a:pPr>
            <a:r>
              <a:rPr lang="ru-RU" sz="2400" b="1" dirty="0">
                <a:solidFill>
                  <a:schemeClr val="tx2">
                    <a:lumMod val="50000"/>
                  </a:schemeClr>
                </a:solidFill>
              </a:rPr>
              <a:t>измерение зазора в соединении.</a:t>
            </a:r>
          </a:p>
          <a:p>
            <a:pPr>
              <a:defRPr/>
            </a:pPr>
            <a:r>
              <a:rPr lang="ru-RU" sz="2400" b="1" dirty="0">
                <a:solidFill>
                  <a:srgbClr val="C00000"/>
                </a:solidFill>
                <a:effectLst>
                  <a:outerShdw blurRad="38100" dist="38100" dir="2700000" algn="tl">
                    <a:srgbClr val="000000">
                      <a:alpha val="43137"/>
                    </a:srgbClr>
                  </a:outerShdw>
                </a:effectLst>
              </a:rPr>
              <a:t>Основные технические характеристики:</a:t>
            </a:r>
          </a:p>
        </p:txBody>
      </p:sp>
      <p:sp>
        <p:nvSpPr>
          <p:cNvPr id="4" name="Прямоугольник 3"/>
          <p:cNvSpPr/>
          <p:nvPr/>
        </p:nvSpPr>
        <p:spPr>
          <a:xfrm>
            <a:off x="533400" y="4214813"/>
            <a:ext cx="8621713" cy="2678112"/>
          </a:xfrm>
          <a:prstGeom prst="rect">
            <a:avLst/>
          </a:prstGeom>
        </p:spPr>
        <p:txBody>
          <a:bodyPr>
            <a:spAutoFit/>
          </a:bodyPr>
          <a:lstStyle/>
          <a:p>
            <a:pPr>
              <a:defRPr/>
            </a:pPr>
            <a:r>
              <a:rPr lang="ru-RU" sz="2400" b="1" dirty="0">
                <a:solidFill>
                  <a:schemeClr val="tx2">
                    <a:lumMod val="50000"/>
                  </a:schemeClr>
                </a:solidFill>
              </a:rPr>
              <a:t>диапазон измерения: 0-20мм (0-0,8");</a:t>
            </a:r>
          </a:p>
          <a:p>
            <a:pPr>
              <a:defRPr/>
            </a:pPr>
            <a:r>
              <a:rPr lang="ru-RU" sz="2400" b="1" dirty="0">
                <a:solidFill>
                  <a:schemeClr val="tx2">
                    <a:lumMod val="50000"/>
                  </a:schemeClr>
                </a:solidFill>
              </a:rPr>
              <a:t>измерительные шкалы - миллиметры и дюймы;</a:t>
            </a:r>
          </a:p>
          <a:p>
            <a:pPr>
              <a:defRPr/>
            </a:pPr>
            <a:r>
              <a:rPr lang="ru-RU" sz="2400" b="1" dirty="0">
                <a:solidFill>
                  <a:schemeClr val="tx2">
                    <a:lumMod val="50000"/>
                  </a:schemeClr>
                </a:solidFill>
              </a:rPr>
              <a:t>погрешность измерений: ±0,05мм;</a:t>
            </a:r>
          </a:p>
          <a:p>
            <a:pPr>
              <a:defRPr/>
            </a:pPr>
            <a:r>
              <a:rPr lang="ru-RU" sz="2400" b="1" dirty="0">
                <a:solidFill>
                  <a:schemeClr val="tx2">
                    <a:lumMod val="50000"/>
                  </a:schemeClr>
                </a:solidFill>
              </a:rPr>
              <a:t>углы подготовки: 60 °, 70 °, 80 °, 90 °;</a:t>
            </a:r>
          </a:p>
          <a:p>
            <a:pPr>
              <a:defRPr/>
            </a:pPr>
            <a:r>
              <a:rPr lang="ru-RU" sz="2400" b="1" dirty="0">
                <a:solidFill>
                  <a:schemeClr val="tx2">
                    <a:lumMod val="50000"/>
                  </a:schemeClr>
                </a:solidFill>
              </a:rPr>
              <a:t>рабочая температура: от 0 ° C ~ +40 ° C;</a:t>
            </a:r>
          </a:p>
          <a:p>
            <a:pPr>
              <a:defRPr/>
            </a:pPr>
            <a:r>
              <a:rPr lang="ru-RU" sz="2400" b="1" dirty="0">
                <a:solidFill>
                  <a:schemeClr val="tx2">
                    <a:lumMod val="50000"/>
                  </a:schemeClr>
                </a:solidFill>
              </a:rPr>
              <a:t>материал – нержавеющая сталь, пластик;</a:t>
            </a:r>
          </a:p>
          <a:p>
            <a:pPr>
              <a:defRPr/>
            </a:pPr>
            <a:r>
              <a:rPr lang="ru-RU" sz="2400" b="1" dirty="0">
                <a:solidFill>
                  <a:schemeClr val="tx2">
                    <a:lumMod val="50000"/>
                  </a:schemeClr>
                </a:solidFill>
              </a:rPr>
              <a:t>габаритные размеры - 110х58х14 мм.</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Рисунок 1" descr="Комплект сварщика универсальный КСУ-ЭХ3-НГ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 y="2590800"/>
            <a:ext cx="3371850" cy="35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34925" y="304800"/>
            <a:ext cx="9109075" cy="1878013"/>
          </a:xfrm>
          <a:prstGeom prst="rect">
            <a:avLst/>
          </a:prstGeom>
        </p:spPr>
        <p:txBody>
          <a:bodyPr>
            <a:spAutoFit/>
          </a:bodyPr>
          <a:lstStyle/>
          <a:p>
            <a:pPr algn="ctr">
              <a:defRPr/>
            </a:pPr>
            <a:r>
              <a:rPr lang="ru-RU" sz="2800" b="1" dirty="0">
                <a:solidFill>
                  <a:srgbClr val="C00000"/>
                </a:solidFill>
                <a:effectLst>
                  <a:outerShdw blurRad="38100" dist="38100" dir="2700000" algn="tl">
                    <a:srgbClr val="000000">
                      <a:alpha val="43137"/>
                    </a:srgbClr>
                  </a:outerShdw>
                </a:effectLst>
              </a:rPr>
              <a:t>Комплект сварщика универсальный КСУ-ЭХ3-НГК</a:t>
            </a:r>
          </a:p>
          <a:p>
            <a:pPr>
              <a:defRPr/>
            </a:pPr>
            <a:r>
              <a:rPr lang="ru-RU" sz="2000" b="1" i="1" dirty="0">
                <a:solidFill>
                  <a:schemeClr val="tx2">
                    <a:lumMod val="50000"/>
                  </a:schemeClr>
                </a:solidFill>
                <a:effectLst>
                  <a:outerShdw blurRad="38100" dist="38100" dir="2700000" algn="tl">
                    <a:srgbClr val="000000">
                      <a:alpha val="43137"/>
                    </a:srgbClr>
                  </a:outerShdw>
                </a:effectLst>
              </a:rPr>
              <a:t>Современный набор инструментов и </a:t>
            </a:r>
            <a:r>
              <a:rPr lang="ru-RU" sz="2000" b="1" i="1" dirty="0" err="1">
                <a:solidFill>
                  <a:schemeClr val="tx2">
                    <a:lumMod val="50000"/>
                  </a:schemeClr>
                </a:solidFill>
                <a:effectLst>
                  <a:outerShdw blurRad="38100" dist="38100" dir="2700000" algn="tl">
                    <a:srgbClr val="000000">
                      <a:alpha val="43137"/>
                    </a:srgbClr>
                  </a:outerShdw>
                </a:effectLst>
              </a:rPr>
              <a:t>термоматериалов</a:t>
            </a:r>
            <a:r>
              <a:rPr lang="ru-RU" sz="2000" b="1" i="1" dirty="0">
                <a:solidFill>
                  <a:schemeClr val="tx2">
                    <a:lumMod val="50000"/>
                  </a:schemeClr>
                </a:solidFill>
                <a:effectLst>
                  <a:outerShdw blurRad="38100" dist="38100" dir="2700000" algn="tl">
                    <a:srgbClr val="000000">
                      <a:alpha val="43137"/>
                    </a:srgbClr>
                  </a:outerShdw>
                </a:effectLst>
              </a:rPr>
              <a:t>, необходимых сварщику для полевых работ на нефтепроводах и газопроводах</a:t>
            </a:r>
            <a:r>
              <a:rPr lang="ru-RU" sz="2400" b="1" i="1" dirty="0">
                <a:solidFill>
                  <a:schemeClr val="tx2">
                    <a:lumMod val="50000"/>
                  </a:schemeClr>
                </a:solidFill>
                <a:effectLst>
                  <a:outerShdw blurRad="38100" dist="38100" dir="2700000" algn="tl">
                    <a:srgbClr val="000000">
                      <a:alpha val="43137"/>
                    </a:srgbClr>
                  </a:outerShdw>
                </a:effectLst>
              </a:rPr>
              <a:t>. </a:t>
            </a:r>
            <a:r>
              <a:rPr lang="ru-RU" sz="2000" b="1" i="1" dirty="0">
                <a:solidFill>
                  <a:schemeClr val="tx2">
                    <a:lumMod val="50000"/>
                  </a:schemeClr>
                </a:solidFill>
                <a:effectLst>
                  <a:outerShdw blurRad="38100" dist="38100" dir="2700000" algn="tl">
                    <a:srgbClr val="000000">
                      <a:alpha val="43137"/>
                    </a:srgbClr>
                  </a:outerShdw>
                </a:effectLst>
              </a:rPr>
              <a:t>Упакован в металлический кейс, который удобен для транспортировки и хранения.</a:t>
            </a:r>
          </a:p>
        </p:txBody>
      </p:sp>
      <p:sp>
        <p:nvSpPr>
          <p:cNvPr id="5" name="Прямоугольник 4"/>
          <p:cNvSpPr/>
          <p:nvPr/>
        </p:nvSpPr>
        <p:spPr>
          <a:xfrm>
            <a:off x="3352800" y="1828800"/>
            <a:ext cx="5791200" cy="5354638"/>
          </a:xfrm>
          <a:prstGeom prst="rect">
            <a:avLst/>
          </a:prstGeom>
        </p:spPr>
        <p:txBody>
          <a:bodyPr>
            <a:spAutoFit/>
          </a:bodyPr>
          <a:lstStyle/>
          <a:p>
            <a:pPr>
              <a:defRPr/>
            </a:pPr>
            <a:r>
              <a:rPr lang="ru-RU" b="1" dirty="0">
                <a:solidFill>
                  <a:srgbClr val="C00000"/>
                </a:solidFill>
                <a:effectLst>
                  <a:outerShdw blurRad="38100" dist="38100" dir="2700000" algn="tl">
                    <a:srgbClr val="000000">
                      <a:alpha val="43137"/>
                    </a:srgbClr>
                  </a:outerShdw>
                </a:effectLst>
              </a:rPr>
              <a:t>                         Набор инструментов в составе:</a:t>
            </a:r>
          </a:p>
          <a:p>
            <a:pPr>
              <a:defRPr/>
            </a:pPr>
            <a:r>
              <a:rPr lang="ru-RU" b="1" dirty="0">
                <a:solidFill>
                  <a:schemeClr val="tx2">
                    <a:lumMod val="50000"/>
                  </a:schemeClr>
                </a:solidFill>
              </a:rPr>
              <a:t> — напильник;</a:t>
            </a:r>
          </a:p>
          <a:p>
            <a:pPr>
              <a:defRPr/>
            </a:pPr>
            <a:r>
              <a:rPr lang="ru-RU" b="1" dirty="0">
                <a:solidFill>
                  <a:schemeClr val="tx2">
                    <a:lumMod val="50000"/>
                  </a:schemeClr>
                </a:solidFill>
              </a:rPr>
              <a:t> — пассатижи;</a:t>
            </a:r>
          </a:p>
          <a:p>
            <a:pPr>
              <a:defRPr/>
            </a:pPr>
            <a:r>
              <a:rPr lang="ru-RU" b="1" dirty="0">
                <a:solidFill>
                  <a:schemeClr val="tx2">
                    <a:lumMod val="50000"/>
                  </a:schemeClr>
                </a:solidFill>
              </a:rPr>
              <a:t> — отвертка;</a:t>
            </a:r>
          </a:p>
          <a:p>
            <a:pPr>
              <a:defRPr/>
            </a:pPr>
            <a:r>
              <a:rPr lang="ru-RU" b="1" dirty="0">
                <a:solidFill>
                  <a:schemeClr val="tx2">
                    <a:lumMod val="50000"/>
                  </a:schemeClr>
                </a:solidFill>
              </a:rPr>
              <a:t> — щётка металлическая;</a:t>
            </a:r>
          </a:p>
          <a:p>
            <a:pPr>
              <a:defRPr/>
            </a:pPr>
            <a:r>
              <a:rPr lang="ru-RU" b="1" dirty="0">
                <a:solidFill>
                  <a:schemeClr val="tx2">
                    <a:lumMod val="50000"/>
                  </a:schemeClr>
                </a:solidFill>
              </a:rPr>
              <a:t> — наждачная бумага;</a:t>
            </a:r>
          </a:p>
          <a:p>
            <a:pPr>
              <a:defRPr/>
            </a:pPr>
            <a:r>
              <a:rPr lang="ru-RU" b="1" dirty="0">
                <a:solidFill>
                  <a:schemeClr val="tx2">
                    <a:lumMod val="50000"/>
                  </a:schemeClr>
                </a:solidFill>
              </a:rPr>
              <a:t> — два ножа;</a:t>
            </a:r>
          </a:p>
          <a:p>
            <a:pPr>
              <a:defRPr/>
            </a:pPr>
            <a:r>
              <a:rPr lang="ru-RU" b="1" dirty="0">
                <a:solidFill>
                  <a:schemeClr val="tx2">
                    <a:lumMod val="50000"/>
                  </a:schemeClr>
                </a:solidFill>
              </a:rPr>
              <a:t> — банка со спиртом и ветошь для обезжиривания места приварки.</a:t>
            </a:r>
          </a:p>
          <a:p>
            <a:pPr>
              <a:defRPr/>
            </a:pPr>
            <a:r>
              <a:rPr lang="ru-RU" b="1" dirty="0">
                <a:solidFill>
                  <a:srgbClr val="C00000"/>
                </a:solidFill>
                <a:effectLst>
                  <a:outerShdw blurRad="38100" dist="38100" dir="2700000" algn="tl">
                    <a:srgbClr val="000000">
                      <a:alpha val="43137"/>
                    </a:srgbClr>
                  </a:outerShdw>
                </a:effectLst>
              </a:rPr>
              <a:t>                  Набор </a:t>
            </a:r>
            <a:r>
              <a:rPr lang="ru-RU" b="1" dirty="0" err="1">
                <a:solidFill>
                  <a:srgbClr val="C00000"/>
                </a:solidFill>
                <a:effectLst>
                  <a:outerShdw blurRad="38100" dist="38100" dir="2700000" algn="tl">
                    <a:srgbClr val="000000">
                      <a:alpha val="43137"/>
                    </a:srgbClr>
                  </a:outerShdw>
                </a:effectLst>
              </a:rPr>
              <a:t>термоматериалов</a:t>
            </a:r>
            <a:r>
              <a:rPr lang="ru-RU" b="1" dirty="0">
                <a:solidFill>
                  <a:srgbClr val="C00000"/>
                </a:solidFill>
                <a:effectLst>
                  <a:outerShdw blurRad="38100" dist="38100" dir="2700000" algn="tl">
                    <a:srgbClr val="000000">
                      <a:alpha val="43137"/>
                    </a:srgbClr>
                  </a:outerShdw>
                </a:effectLst>
              </a:rPr>
              <a:t> в составе:</a:t>
            </a:r>
          </a:p>
          <a:p>
            <a:pPr>
              <a:defRPr/>
            </a:pPr>
            <a:r>
              <a:rPr lang="ru-RU" b="1" dirty="0">
                <a:solidFill>
                  <a:schemeClr val="tx2">
                    <a:lumMod val="50000"/>
                  </a:schemeClr>
                </a:solidFill>
              </a:rPr>
              <a:t> — термитная смесь медная 1 кг в банке (20     порций приварок);</a:t>
            </a:r>
          </a:p>
          <a:p>
            <a:pPr>
              <a:defRPr/>
            </a:pPr>
            <a:r>
              <a:rPr lang="ru-RU" b="1" dirty="0">
                <a:solidFill>
                  <a:schemeClr val="tx2">
                    <a:lumMod val="50000"/>
                  </a:schemeClr>
                </a:solidFill>
              </a:rPr>
              <a:t> — пять банок </a:t>
            </a:r>
            <a:r>
              <a:rPr lang="ru-RU" b="1" dirty="0" err="1">
                <a:solidFill>
                  <a:schemeClr val="tx2">
                    <a:lumMod val="50000"/>
                  </a:schemeClr>
                </a:solidFill>
              </a:rPr>
              <a:t>термосмеси</a:t>
            </a:r>
            <a:r>
              <a:rPr lang="ru-RU" b="1" dirty="0">
                <a:solidFill>
                  <a:schemeClr val="tx2">
                    <a:lumMod val="50000"/>
                  </a:schemeClr>
                </a:solidFill>
              </a:rPr>
              <a:t> медной порционно упакованных по 52 г;</a:t>
            </a:r>
          </a:p>
          <a:p>
            <a:pPr>
              <a:defRPr/>
            </a:pPr>
            <a:r>
              <a:rPr lang="ru-RU" b="1" dirty="0">
                <a:solidFill>
                  <a:schemeClr val="tx2">
                    <a:lumMod val="50000"/>
                  </a:schemeClr>
                </a:solidFill>
              </a:rPr>
              <a:t> — тигель-форма многоразовая (МТФ-НГК);</a:t>
            </a:r>
          </a:p>
          <a:p>
            <a:pPr>
              <a:defRPr/>
            </a:pPr>
            <a:r>
              <a:rPr lang="ru-RU" b="1" dirty="0">
                <a:solidFill>
                  <a:schemeClr val="tx2">
                    <a:lumMod val="50000"/>
                  </a:schemeClr>
                </a:solidFill>
              </a:rPr>
              <a:t> — две одноразовые тигель-формы (РТФ-НГК);</a:t>
            </a:r>
          </a:p>
          <a:p>
            <a:pPr>
              <a:defRPr/>
            </a:pPr>
            <a:r>
              <a:rPr lang="ru-RU" b="1" dirty="0">
                <a:solidFill>
                  <a:schemeClr val="tx2">
                    <a:lumMod val="50000"/>
                  </a:schemeClr>
                </a:solidFill>
              </a:rPr>
              <a:t> — четыре </a:t>
            </a:r>
            <a:r>
              <a:rPr lang="ru-RU" b="1" dirty="0" err="1">
                <a:solidFill>
                  <a:schemeClr val="tx2">
                    <a:lumMod val="50000"/>
                  </a:schemeClr>
                </a:solidFill>
              </a:rPr>
              <a:t>термокарандаша</a:t>
            </a:r>
            <a:r>
              <a:rPr lang="ru-RU" b="1" dirty="0">
                <a:solidFill>
                  <a:schemeClr val="tx2">
                    <a:lumMod val="50000"/>
                  </a:schemeClr>
                </a:solidFill>
              </a:rPr>
              <a:t> НГК;</a:t>
            </a:r>
          </a:p>
          <a:p>
            <a:pPr>
              <a:defRPr/>
            </a:pPr>
            <a:r>
              <a:rPr lang="ru-RU" b="1" dirty="0">
                <a:solidFill>
                  <a:schemeClr val="tx2">
                    <a:lumMod val="50000"/>
                  </a:schemeClr>
                </a:solidFill>
              </a:rPr>
              <a:t> — коробка </a:t>
            </a:r>
            <a:r>
              <a:rPr lang="ru-RU" b="1" dirty="0" err="1">
                <a:solidFill>
                  <a:schemeClr val="tx2">
                    <a:lumMod val="50000"/>
                  </a:schemeClr>
                </a:solidFill>
              </a:rPr>
              <a:t>термоспичек</a:t>
            </a:r>
            <a:r>
              <a:rPr lang="ru-RU" b="1" dirty="0">
                <a:solidFill>
                  <a:schemeClr val="tx2">
                    <a:lumMod val="50000"/>
                  </a:schemeClr>
                </a:solidFill>
              </a:rPr>
              <a:t> НГК.</a:t>
            </a:r>
          </a:p>
          <a:p>
            <a:pPr>
              <a:defRPr/>
            </a:pPr>
            <a:endParaRPr lang="ru-RU"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27238" y="546100"/>
            <a:ext cx="6051550" cy="585788"/>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Сварочные провода(кабели)</a:t>
            </a:r>
          </a:p>
        </p:txBody>
      </p:sp>
      <p:sp>
        <p:nvSpPr>
          <p:cNvPr id="4" name="Прямоугольник 3"/>
          <p:cNvSpPr/>
          <p:nvPr/>
        </p:nvSpPr>
        <p:spPr>
          <a:xfrm>
            <a:off x="79375" y="4773613"/>
            <a:ext cx="5395913" cy="1939925"/>
          </a:xfrm>
          <a:prstGeom prst="rect">
            <a:avLst/>
          </a:prstGeom>
        </p:spPr>
        <p:txBody>
          <a:bodyPr>
            <a:spAutoFit/>
          </a:bodyPr>
          <a:lstStyle/>
          <a:p>
            <a:pPr>
              <a:defRPr/>
            </a:pPr>
            <a:r>
              <a:rPr lang="ru-RU" sz="2400" b="1" dirty="0">
                <a:solidFill>
                  <a:srgbClr val="C00000"/>
                </a:solidFill>
              </a:rPr>
              <a:t>Минимальная длина </a:t>
            </a:r>
            <a:r>
              <a:rPr lang="ru-RU" sz="2400" b="1" dirty="0">
                <a:solidFill>
                  <a:schemeClr val="tx2">
                    <a:lumMod val="50000"/>
                  </a:schemeClr>
                </a:solidFill>
              </a:rPr>
              <a:t>кабеля</a:t>
            </a:r>
          </a:p>
          <a:p>
            <a:pPr>
              <a:defRPr/>
            </a:pPr>
            <a:r>
              <a:rPr lang="ru-RU" sz="2400" b="1" dirty="0">
                <a:solidFill>
                  <a:schemeClr val="tx2">
                    <a:lumMod val="50000"/>
                  </a:schemeClr>
                </a:solidFill>
              </a:rPr>
              <a:t>должна быть  не менее </a:t>
            </a:r>
            <a:r>
              <a:rPr lang="ru-RU" sz="2400" b="1" dirty="0">
                <a:solidFill>
                  <a:srgbClr val="C00000"/>
                </a:solidFill>
              </a:rPr>
              <a:t>1,5 м</a:t>
            </a:r>
            <a:r>
              <a:rPr lang="ru-RU" sz="2400" b="1" dirty="0">
                <a:solidFill>
                  <a:schemeClr val="tx2">
                    <a:lumMod val="50000"/>
                  </a:schemeClr>
                </a:solidFill>
              </a:rPr>
              <a:t>.</a:t>
            </a:r>
          </a:p>
          <a:p>
            <a:pPr>
              <a:defRPr/>
            </a:pPr>
            <a:r>
              <a:rPr lang="ru-RU" sz="2400" b="1" dirty="0">
                <a:solidFill>
                  <a:srgbClr val="C00000"/>
                </a:solidFill>
              </a:rPr>
              <a:t>Максимальная длина </a:t>
            </a:r>
            <a:r>
              <a:rPr lang="ru-RU" sz="2400" b="1" dirty="0">
                <a:solidFill>
                  <a:schemeClr val="tx2">
                    <a:lumMod val="50000"/>
                  </a:schemeClr>
                </a:solidFill>
              </a:rPr>
              <a:t>кабеля </a:t>
            </a:r>
          </a:p>
          <a:p>
            <a:pPr>
              <a:defRPr/>
            </a:pPr>
            <a:r>
              <a:rPr lang="ru-RU" sz="2400" b="1" dirty="0">
                <a:solidFill>
                  <a:schemeClr val="tx2">
                    <a:lumMod val="50000"/>
                  </a:schemeClr>
                </a:solidFill>
              </a:rPr>
              <a:t>должна быть </a:t>
            </a:r>
            <a:r>
              <a:rPr lang="ru-RU" sz="2400" b="1" dirty="0">
                <a:solidFill>
                  <a:srgbClr val="C00000"/>
                </a:solidFill>
              </a:rPr>
              <a:t>до 20 м</a:t>
            </a:r>
            <a:r>
              <a:rPr lang="ru-RU" sz="2400" b="1" dirty="0">
                <a:solidFill>
                  <a:schemeClr val="tx2">
                    <a:lumMod val="50000"/>
                  </a:schemeClr>
                </a:solidFill>
              </a:rPr>
              <a:t>, </a:t>
            </a:r>
          </a:p>
          <a:p>
            <a:pPr>
              <a:defRPr/>
            </a:pPr>
            <a:r>
              <a:rPr lang="ru-RU" sz="2400" b="1" dirty="0">
                <a:solidFill>
                  <a:srgbClr val="C00000"/>
                </a:solidFill>
              </a:rPr>
              <a:t>на монтаже </a:t>
            </a:r>
            <a:r>
              <a:rPr lang="ru-RU" sz="2400" b="1" dirty="0">
                <a:solidFill>
                  <a:schemeClr val="tx2">
                    <a:lumMod val="50000"/>
                  </a:schemeClr>
                </a:solidFill>
              </a:rPr>
              <a:t>допускается </a:t>
            </a:r>
            <a:r>
              <a:rPr lang="ru-RU" sz="2400" b="1" dirty="0">
                <a:solidFill>
                  <a:srgbClr val="C00000"/>
                </a:solidFill>
              </a:rPr>
              <a:t>до 40 м</a:t>
            </a:r>
            <a:r>
              <a:rPr lang="ru-RU" sz="2400" b="1" dirty="0">
                <a:solidFill>
                  <a:schemeClr val="tx2">
                    <a:lumMod val="50000"/>
                  </a:schemeClr>
                </a:solidFill>
              </a:rPr>
              <a:t>.</a:t>
            </a:r>
          </a:p>
        </p:txBody>
      </p:sp>
      <p:sp>
        <p:nvSpPr>
          <p:cNvPr id="5" name="Прямоугольник 4"/>
          <p:cNvSpPr/>
          <p:nvPr/>
        </p:nvSpPr>
        <p:spPr>
          <a:xfrm>
            <a:off x="4702175" y="1036638"/>
            <a:ext cx="4214813" cy="3416300"/>
          </a:xfrm>
          <a:prstGeom prst="rect">
            <a:avLst/>
          </a:prstGeom>
        </p:spPr>
        <p:txBody>
          <a:bodyPr>
            <a:spAutoFit/>
          </a:bodyPr>
          <a:lstStyle/>
          <a:p>
            <a:pPr>
              <a:defRPr/>
            </a:pPr>
            <a:r>
              <a:rPr lang="ru-RU" sz="2400" b="1" dirty="0">
                <a:solidFill>
                  <a:schemeClr val="tx2">
                    <a:lumMod val="50000"/>
                  </a:schemeClr>
                </a:solidFill>
              </a:rPr>
              <a:t>Сечение медных проводов  выбирают в зависимости от плотности тока.</a:t>
            </a:r>
          </a:p>
          <a:p>
            <a:pPr>
              <a:defRPr/>
            </a:pPr>
            <a:r>
              <a:rPr lang="ru-RU" sz="2400" b="1" dirty="0">
                <a:solidFill>
                  <a:schemeClr val="tx2">
                    <a:lumMod val="50000"/>
                  </a:schemeClr>
                </a:solidFill>
              </a:rPr>
              <a:t>По установленным нормативам при токах 100-300 А плотность тока в кабеле не должна превышать 5-2 А/мм2 </a:t>
            </a:r>
          </a:p>
        </p:txBody>
      </p:sp>
      <p:pic>
        <p:nvPicPr>
          <p:cNvPr id="40965" name="Рисунок 5"/>
          <p:cNvPicPr>
            <a:picLocks noChangeAspect="1"/>
          </p:cNvPicPr>
          <p:nvPr/>
        </p:nvPicPr>
        <p:blipFill>
          <a:blip r:embed="rId2">
            <a:extLst>
              <a:ext uri="{28A0092B-C50C-407E-A947-70E740481C1C}">
                <a14:useLocalDpi xmlns:a14="http://schemas.microsoft.com/office/drawing/2010/main" val="0"/>
              </a:ext>
            </a:extLst>
          </a:blip>
          <a:srcRect r="6671"/>
          <a:stretch>
            <a:fillRect/>
          </a:stretch>
        </p:blipFill>
        <p:spPr bwMode="auto">
          <a:xfrm>
            <a:off x="5053013" y="4425950"/>
            <a:ext cx="3687762" cy="224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6" name="Рисунок 6"/>
          <p:cNvPicPr>
            <a:picLocks noChangeAspect="1"/>
          </p:cNvPicPr>
          <p:nvPr/>
        </p:nvPicPr>
        <p:blipFill>
          <a:blip r:embed="rId3" cstate="print">
            <a:extLst>
              <a:ext uri="{28A0092B-C50C-407E-A947-70E740481C1C}">
                <a14:useLocalDpi xmlns:a14="http://schemas.microsoft.com/office/drawing/2010/main" val="0"/>
              </a:ext>
            </a:extLst>
          </a:blip>
          <a:srcRect l="7990" t="4826" r="11392" b="5630"/>
          <a:stretch>
            <a:fillRect/>
          </a:stretch>
        </p:blipFill>
        <p:spPr bwMode="auto">
          <a:xfrm rot="4365460">
            <a:off x="283369" y="305594"/>
            <a:ext cx="1382712"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7"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75" y="1852613"/>
            <a:ext cx="4535488" cy="29289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proinstrumentinfo.ru/wp-content/uploads/2016/03/markirovka-svarochnogo-kabelya.jpg"/>
          <p:cNvPicPr>
            <a:picLocks noChangeAspect="1" noChangeArrowheads="1"/>
          </p:cNvPicPr>
          <p:nvPr/>
        </p:nvPicPr>
        <p:blipFill>
          <a:blip r:embed="rId2">
            <a:extLst>
              <a:ext uri="{28A0092B-C50C-407E-A947-70E740481C1C}">
                <a14:useLocalDpi xmlns:a14="http://schemas.microsoft.com/office/drawing/2010/main" val="0"/>
              </a:ext>
            </a:extLst>
          </a:blip>
          <a:srcRect t="15778"/>
          <a:stretch>
            <a:fillRect/>
          </a:stretch>
        </p:blipFill>
        <p:spPr bwMode="auto">
          <a:xfrm>
            <a:off x="230188" y="2133600"/>
            <a:ext cx="870902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1676400" y="868363"/>
            <a:ext cx="6637338"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Маркировка сварочного кабеля</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19213" y="635000"/>
            <a:ext cx="6810375"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Соединение сварочных кабелей</a:t>
            </a:r>
          </a:p>
        </p:txBody>
      </p:sp>
      <p:sp>
        <p:nvSpPr>
          <p:cNvPr id="3" name="Прямоугольник 2"/>
          <p:cNvSpPr/>
          <p:nvPr/>
        </p:nvSpPr>
        <p:spPr>
          <a:xfrm>
            <a:off x="76200" y="1219200"/>
            <a:ext cx="9067800" cy="1816100"/>
          </a:xfrm>
          <a:prstGeom prst="rect">
            <a:avLst/>
          </a:prstGeom>
        </p:spPr>
        <p:txBody>
          <a:bodyPr>
            <a:spAutoFit/>
          </a:bodyPr>
          <a:lstStyle/>
          <a:p>
            <a:pPr algn="just">
              <a:defRPr/>
            </a:pPr>
            <a:r>
              <a:rPr lang="ru-RU" sz="2800" b="1" dirty="0">
                <a:solidFill>
                  <a:schemeClr val="tx2">
                    <a:lumMod val="50000"/>
                  </a:schemeClr>
                </a:solidFill>
              </a:rPr>
              <a:t>Сварочные кабели должны иметь надежные соединения.</a:t>
            </a:r>
          </a:p>
          <a:p>
            <a:pPr algn="just">
              <a:defRPr/>
            </a:pPr>
            <a:r>
              <a:rPr lang="ru-RU" sz="2800" b="1" dirty="0">
                <a:solidFill>
                  <a:schemeClr val="tx2">
                    <a:lumMod val="50000"/>
                  </a:schemeClr>
                </a:solidFill>
              </a:rPr>
              <a:t>Для подключения к источникам питания используются зажимы:</a:t>
            </a:r>
          </a:p>
        </p:txBody>
      </p:sp>
      <p:pic>
        <p:nvPicPr>
          <p:cNvPr id="43012" name="Рисунок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230563"/>
            <a:ext cx="3346450" cy="187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Рисунок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3230563"/>
            <a:ext cx="3535363" cy="198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4" name="Рисунок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94050" y="5410200"/>
            <a:ext cx="3451225"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7200" y="685800"/>
            <a:ext cx="8458200" cy="1570038"/>
          </a:xfrm>
          <a:prstGeom prst="rect">
            <a:avLst/>
          </a:prstGeom>
        </p:spPr>
        <p:txBody>
          <a:bodyPr>
            <a:spAutoFit/>
          </a:bodyPr>
          <a:lstStyle/>
          <a:p>
            <a:pPr algn="ctr">
              <a:defRPr/>
            </a:pPr>
            <a:r>
              <a:rPr lang="ru-RU" sz="3200" b="1" dirty="0">
                <a:solidFill>
                  <a:srgbClr val="C00000"/>
                </a:solidFill>
                <a:effectLst>
                  <a:outerShdw blurRad="38100" dist="38100" dir="2700000" algn="tl">
                    <a:srgbClr val="000000">
                      <a:alpha val="43137"/>
                    </a:srgbClr>
                  </a:outerShdw>
                </a:effectLst>
              </a:rPr>
              <a:t>Для соединения кабелей между собой используют соединительные муфты и клеммы медные или алюминиевые</a:t>
            </a:r>
            <a:r>
              <a:rPr lang="ru-RU" sz="3200" b="1" dirty="0">
                <a:solidFill>
                  <a:srgbClr val="C00000"/>
                </a:solidFill>
              </a:rPr>
              <a:t>:</a:t>
            </a:r>
            <a:r>
              <a:rPr lang="ru-RU" sz="3200" b="1" dirty="0"/>
              <a:t> </a:t>
            </a:r>
          </a:p>
        </p:txBody>
      </p:sp>
      <p:pic>
        <p:nvPicPr>
          <p:cNvPr id="44035" name="Рисунок 2"/>
          <p:cNvPicPr>
            <a:picLocks noChangeAspect="1"/>
          </p:cNvPicPr>
          <p:nvPr/>
        </p:nvPicPr>
        <p:blipFill>
          <a:blip r:embed="rId2">
            <a:extLst>
              <a:ext uri="{28A0092B-C50C-407E-A947-70E740481C1C}">
                <a14:useLocalDpi xmlns:a14="http://schemas.microsoft.com/office/drawing/2010/main" val="0"/>
              </a:ext>
            </a:extLst>
          </a:blip>
          <a:srcRect r="58708"/>
          <a:stretch>
            <a:fillRect/>
          </a:stretch>
        </p:blipFill>
        <p:spPr bwMode="auto">
          <a:xfrm>
            <a:off x="0" y="4778375"/>
            <a:ext cx="1447800"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2" descr="http://x-t.com.ua/wp-content/uploads/2012/07/636_1_big-1024x884.jpg"/>
          <p:cNvPicPr>
            <a:picLocks noChangeAspect="1" noChangeArrowheads="1"/>
          </p:cNvPicPr>
          <p:nvPr/>
        </p:nvPicPr>
        <p:blipFill>
          <a:blip r:embed="rId3">
            <a:extLst>
              <a:ext uri="{28A0092B-C50C-407E-A947-70E740481C1C}">
                <a14:useLocalDpi xmlns:a14="http://schemas.microsoft.com/office/drawing/2010/main" val="0"/>
              </a:ext>
            </a:extLst>
          </a:blip>
          <a:srcRect l="12402" t="30132" r="7866" b="20087"/>
          <a:stretch>
            <a:fillRect/>
          </a:stretch>
        </p:blipFill>
        <p:spPr bwMode="auto">
          <a:xfrm>
            <a:off x="1524000" y="5103813"/>
            <a:ext cx="2741613"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7" name="Picture 4" descr="http://z-master.ru/images/511.0340-1-2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4759325"/>
            <a:ext cx="2452688"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8" name="Picture 6" descr="http://ydoma.info/photos/electricity/provod/soedinenie-provodov/soedinenie-provodov-opressovkoi-press-kleschami-nakonechnik.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5024438"/>
            <a:ext cx="2335213" cy="169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9"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08163" y="2438400"/>
            <a:ext cx="5868987" cy="1916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21025" y="685800"/>
            <a:ext cx="5418138"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Токоподводящие зажимы</a:t>
            </a:r>
          </a:p>
        </p:txBody>
      </p:sp>
      <p:pic>
        <p:nvPicPr>
          <p:cNvPr id="45059"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050" y="685800"/>
            <a:ext cx="2555875" cy="5867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 name="Прямоугольник 3"/>
          <p:cNvSpPr/>
          <p:nvPr/>
        </p:nvSpPr>
        <p:spPr>
          <a:xfrm>
            <a:off x="3048000" y="1635125"/>
            <a:ext cx="5715000" cy="3968750"/>
          </a:xfrm>
          <a:prstGeom prst="rect">
            <a:avLst/>
          </a:prstGeom>
        </p:spPr>
        <p:txBody>
          <a:bodyPr>
            <a:spAutoFit/>
          </a:bodyPr>
          <a:lstStyle/>
          <a:p>
            <a:pPr algn="just">
              <a:defRPr/>
            </a:pPr>
            <a:r>
              <a:rPr lang="ru-RU" sz="2800" b="1" dirty="0">
                <a:solidFill>
                  <a:schemeClr val="tx2">
                    <a:lumMod val="50000"/>
                  </a:schemeClr>
                </a:solidFill>
              </a:rPr>
              <a:t>Токоподводящие зажимы могут подключаться к рабочему столу сварщика, либо к металлоконструкции.</a:t>
            </a:r>
          </a:p>
          <a:p>
            <a:pPr algn="just">
              <a:defRPr/>
            </a:pPr>
            <a:r>
              <a:rPr lang="ru-RU" sz="2800" b="1" dirty="0">
                <a:solidFill>
                  <a:schemeClr val="tx2">
                    <a:lumMod val="50000"/>
                  </a:schemeClr>
                </a:solidFill>
              </a:rPr>
              <a:t>При сварке крупногабаритных металлоконструкций, токоподводящие зажимы подключаются, как можно ближе к месту сварки.</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62200" y="711200"/>
            <a:ext cx="4699000"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Инструмент сварщика</a:t>
            </a:r>
          </a:p>
        </p:txBody>
      </p:sp>
      <p:sp>
        <p:nvSpPr>
          <p:cNvPr id="3" name="Прямоугольник 2"/>
          <p:cNvSpPr/>
          <p:nvPr/>
        </p:nvSpPr>
        <p:spPr>
          <a:xfrm>
            <a:off x="152400" y="1600200"/>
            <a:ext cx="4953000" cy="4832350"/>
          </a:xfrm>
          <a:prstGeom prst="rect">
            <a:avLst/>
          </a:prstGeom>
        </p:spPr>
        <p:txBody>
          <a:bodyPr>
            <a:spAutoFit/>
          </a:bodyPr>
          <a:lstStyle/>
          <a:p>
            <a:pPr>
              <a:defRPr/>
            </a:pPr>
            <a:r>
              <a:rPr lang="ru-RU" sz="2800" b="1" dirty="0">
                <a:solidFill>
                  <a:schemeClr val="tx2">
                    <a:lumMod val="50000"/>
                  </a:schemeClr>
                </a:solidFill>
              </a:rPr>
              <a:t>Для зачистки кромок перед сваркой и удаления с поверхности швов остатков шлака применяют </a:t>
            </a:r>
            <a:r>
              <a:rPr lang="ru-RU" sz="2800" b="1" dirty="0">
                <a:solidFill>
                  <a:srgbClr val="C00000"/>
                </a:solidFill>
                <a:effectLst>
                  <a:outerShdw blurRad="38100" dist="38100" dir="2700000" algn="tl">
                    <a:srgbClr val="000000">
                      <a:alpha val="43137"/>
                    </a:srgbClr>
                  </a:outerShdw>
                </a:effectLst>
              </a:rPr>
              <a:t>стальные щетки</a:t>
            </a:r>
            <a:r>
              <a:rPr lang="ru-RU" sz="2800" b="1" dirty="0">
                <a:solidFill>
                  <a:schemeClr val="tx2">
                    <a:lumMod val="50000"/>
                  </a:schemeClr>
                </a:solidFill>
              </a:rPr>
              <a:t> — ручные и с электроприводом. </a:t>
            </a:r>
          </a:p>
          <a:p>
            <a:pPr>
              <a:defRPr/>
            </a:pPr>
            <a:r>
              <a:rPr lang="ru-RU" sz="2800" b="1" dirty="0">
                <a:solidFill>
                  <a:schemeClr val="tx2">
                    <a:lumMod val="50000"/>
                  </a:schemeClr>
                </a:solidFill>
              </a:rPr>
              <a:t>Остывший шлак с поверхности шва удаляют </a:t>
            </a:r>
            <a:r>
              <a:rPr lang="ru-RU" sz="2800" b="1" dirty="0">
                <a:solidFill>
                  <a:srgbClr val="C00000"/>
                </a:solidFill>
                <a:effectLst>
                  <a:outerShdw blurRad="38100" dist="38100" dir="2700000" algn="tl">
                    <a:srgbClr val="000000">
                      <a:alpha val="43137"/>
                    </a:srgbClr>
                  </a:outerShdw>
                </a:effectLst>
              </a:rPr>
              <a:t>молотком-</a:t>
            </a:r>
            <a:r>
              <a:rPr lang="ru-RU" sz="2800" b="1" dirty="0" err="1">
                <a:solidFill>
                  <a:srgbClr val="C00000"/>
                </a:solidFill>
                <a:effectLst>
                  <a:outerShdw blurRad="38100" dist="38100" dir="2700000" algn="tl">
                    <a:srgbClr val="000000">
                      <a:alpha val="43137"/>
                    </a:srgbClr>
                  </a:outerShdw>
                </a:effectLst>
              </a:rPr>
              <a:t>шлакоотделителем</a:t>
            </a:r>
            <a:r>
              <a:rPr lang="ru-RU" sz="2800" b="1" dirty="0">
                <a:solidFill>
                  <a:schemeClr val="tx2">
                    <a:lumMod val="50000"/>
                  </a:schemeClr>
                </a:solidFill>
              </a:rPr>
              <a:t>. </a:t>
            </a:r>
          </a:p>
        </p:txBody>
      </p:sp>
      <p:pic>
        <p:nvPicPr>
          <p:cNvPr id="46084" name="Picture 4" descr="http://bezkitaya.ru/i/i_hebmkcgdhmhnkgb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3813" y="1892300"/>
            <a:ext cx="3792537" cy="367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Рисунок 4" descr="Картинки по запросу &quot;инструмент сварщика&quot;"/>
          <p:cNvPicPr>
            <a:picLocks noChangeAspect="1" noChangeArrowheads="1"/>
          </p:cNvPicPr>
          <p:nvPr/>
        </p:nvPicPr>
        <p:blipFill>
          <a:blip r:embed="rId3">
            <a:extLst>
              <a:ext uri="{28A0092B-C50C-407E-A947-70E740481C1C}">
                <a14:useLocalDpi xmlns:a14="http://schemas.microsoft.com/office/drawing/2010/main" val="0"/>
              </a:ext>
            </a:extLst>
          </a:blip>
          <a:srcRect r="25320"/>
          <a:stretch>
            <a:fillRect/>
          </a:stretch>
        </p:blipFill>
        <p:spPr bwMode="auto">
          <a:xfrm>
            <a:off x="533400" y="504825"/>
            <a:ext cx="160020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09800" y="696913"/>
            <a:ext cx="4699000" cy="584200"/>
          </a:xfrm>
          <a:prstGeom prst="rect">
            <a:avLst/>
          </a:prstGeom>
        </p:spPr>
        <p:txBody>
          <a:bodyPr wrap="none">
            <a:spAutoFit/>
          </a:bodyPr>
          <a:lstStyle/>
          <a:p>
            <a:pPr algn="ctr">
              <a:defRPr/>
            </a:pPr>
            <a:r>
              <a:rPr lang="ru-RU" sz="3200" b="1" dirty="0">
                <a:solidFill>
                  <a:srgbClr val="C00000"/>
                </a:solidFill>
                <a:effectLst>
                  <a:outerShdw blurRad="38100" dist="38100" dir="2700000" algn="tl">
                    <a:srgbClr val="000000">
                      <a:alpha val="43137"/>
                    </a:srgbClr>
                  </a:outerShdw>
                </a:effectLst>
              </a:rPr>
              <a:t>Инструмент сварщика</a:t>
            </a:r>
          </a:p>
        </p:txBody>
      </p:sp>
      <p:sp>
        <p:nvSpPr>
          <p:cNvPr id="3" name="Прямоугольник 2"/>
          <p:cNvSpPr/>
          <p:nvPr/>
        </p:nvSpPr>
        <p:spPr>
          <a:xfrm>
            <a:off x="3429000" y="1311275"/>
            <a:ext cx="5562600" cy="5262563"/>
          </a:xfrm>
          <a:prstGeom prst="rect">
            <a:avLst/>
          </a:prstGeom>
        </p:spPr>
        <p:txBody>
          <a:bodyPr>
            <a:spAutoFit/>
          </a:bodyPr>
          <a:lstStyle/>
          <a:p>
            <a:pPr marL="457200" indent="-457200">
              <a:buFont typeface="Wingdings" panose="05000000000000000000" pitchFamily="2" charset="2"/>
              <a:buChar char="q"/>
              <a:defRPr/>
            </a:pPr>
            <a:r>
              <a:rPr lang="ru-RU" sz="2800" b="1" dirty="0">
                <a:solidFill>
                  <a:schemeClr val="tx2">
                    <a:lumMod val="50000"/>
                  </a:schemeClr>
                </a:solidFill>
              </a:rPr>
              <a:t>Для клеймения швов, вырубки дефектных мест, удаления брызг и шлака применяют соответственно </a:t>
            </a:r>
            <a:r>
              <a:rPr lang="ru-RU" sz="2800" b="1" dirty="0">
                <a:solidFill>
                  <a:srgbClr val="C00000"/>
                </a:solidFill>
                <a:effectLst>
                  <a:outerShdw blurRad="38100" dist="38100" dir="2700000" algn="tl">
                    <a:srgbClr val="000000">
                      <a:alpha val="43137"/>
                    </a:srgbClr>
                  </a:outerShdw>
                </a:effectLst>
              </a:rPr>
              <a:t>клейма, зубила и молотки</a:t>
            </a:r>
            <a:r>
              <a:rPr lang="ru-RU" sz="2800" b="1" dirty="0"/>
              <a:t>. </a:t>
            </a:r>
          </a:p>
          <a:p>
            <a:pPr marL="457200" indent="-457200">
              <a:buFont typeface="Wingdings" panose="05000000000000000000" pitchFamily="2" charset="2"/>
              <a:buChar char="q"/>
              <a:defRPr/>
            </a:pPr>
            <a:r>
              <a:rPr lang="ru-RU" sz="2800" b="1" dirty="0">
                <a:solidFill>
                  <a:schemeClr val="tx2">
                    <a:lumMod val="50000"/>
                  </a:schemeClr>
                </a:solidFill>
              </a:rPr>
              <a:t>Сборочные операции перед сваркой выполняют с </a:t>
            </a:r>
            <a:r>
              <a:rPr lang="ru-RU" sz="2800" b="1" dirty="0">
                <a:solidFill>
                  <a:srgbClr val="C00000"/>
                </a:solidFill>
                <a:effectLst>
                  <a:outerShdw blurRad="38100" dist="38100" dir="2700000" algn="tl">
                    <a:srgbClr val="000000">
                      <a:alpha val="43137"/>
                    </a:srgbClr>
                  </a:outerShdw>
                </a:effectLst>
              </a:rPr>
              <a:t>помощью шаблонов, отвесов, линеек, угольников, чертилок </a:t>
            </a:r>
            <a:r>
              <a:rPr lang="ru-RU" sz="2800" b="1" dirty="0">
                <a:solidFill>
                  <a:schemeClr val="tx2">
                    <a:lumMod val="50000"/>
                  </a:schemeClr>
                </a:solidFill>
              </a:rPr>
              <a:t>и</a:t>
            </a:r>
            <a:r>
              <a:rPr lang="ru-RU" sz="2800" b="1" dirty="0"/>
              <a:t> </a:t>
            </a:r>
            <a:r>
              <a:rPr lang="ru-RU" sz="2800" b="1" dirty="0">
                <a:solidFill>
                  <a:schemeClr val="tx2">
                    <a:lumMod val="50000"/>
                  </a:schemeClr>
                </a:solidFill>
              </a:rPr>
              <a:t>специальных приспособлений.</a:t>
            </a:r>
          </a:p>
        </p:txBody>
      </p:sp>
      <p:pic>
        <p:nvPicPr>
          <p:cNvPr id="47108" name="Picture 6" descr="http://consult-nk.ru/images/thumbnails/images/oborudovanie/nerazrushaushiy-kontrol/komp_vik-150x1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260475"/>
            <a:ext cx="35814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Picture 10" descr="http://superweld.ru/foto_catalogue/2265_.jpg"/>
          <p:cNvPicPr>
            <a:picLocks noChangeAspect="1" noChangeArrowheads="1"/>
          </p:cNvPicPr>
          <p:nvPr/>
        </p:nvPicPr>
        <p:blipFill>
          <a:blip r:embed="rId3">
            <a:lum bright="-12000"/>
            <a:extLst>
              <a:ext uri="{28A0092B-C50C-407E-A947-70E740481C1C}">
                <a14:useLocalDpi xmlns:a14="http://schemas.microsoft.com/office/drawing/2010/main" val="0"/>
              </a:ext>
            </a:extLst>
          </a:blip>
          <a:srcRect l="15051" t="3117" r="17769" b="7993"/>
          <a:stretch>
            <a:fillRect/>
          </a:stretch>
        </p:blipFill>
        <p:spPr bwMode="auto">
          <a:xfrm>
            <a:off x="7540625" y="5137150"/>
            <a:ext cx="1603375"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0" name="Picture 12" descr="http://ligasvarki.by/data/catalog/products/265/big/564b37f1a343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4800600"/>
            <a:ext cx="2782888" cy="252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1" name="Picture 8" descr="http://images.ru.prom.st/89938673_w640_h640_image236.jpe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89750" y="433388"/>
            <a:ext cx="2254250" cy="110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2" name="Picture 14" descr="http://knipex.com.ua/documents/shop/products/_original/42342804k.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4368045">
            <a:off x="2236788" y="5199063"/>
            <a:ext cx="1946275"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87525" y="457200"/>
            <a:ext cx="5568950"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Сварочные маски и щитки</a:t>
            </a:r>
          </a:p>
        </p:txBody>
      </p:sp>
      <p:sp>
        <p:nvSpPr>
          <p:cNvPr id="4" name="Прямоугольник 3"/>
          <p:cNvSpPr/>
          <p:nvPr/>
        </p:nvSpPr>
        <p:spPr>
          <a:xfrm>
            <a:off x="257175" y="1041400"/>
            <a:ext cx="8686800" cy="2678113"/>
          </a:xfrm>
          <a:prstGeom prst="rect">
            <a:avLst/>
          </a:prstGeom>
        </p:spPr>
        <p:txBody>
          <a:bodyPr>
            <a:spAutoFit/>
          </a:bodyPr>
          <a:lstStyle/>
          <a:p>
            <a:pPr algn="just">
              <a:defRPr/>
            </a:pPr>
            <a:r>
              <a:rPr lang="ru-RU" sz="2400" b="1" dirty="0">
                <a:solidFill>
                  <a:schemeClr val="tx2">
                    <a:lumMod val="50000"/>
                  </a:schemeClr>
                </a:solidFill>
              </a:rPr>
              <a:t>Сварочная маска (щиток) – конструкция, предназначенная для защиты глаз и кожи лица сварщика от светового и ультрафиолетового излучения. Современные маски имеют удобную конфигурацию, малую массу, обеспечивают тепловую защиту головы и защиту глаз от светового излучения сварочной дуги.</a:t>
            </a:r>
          </a:p>
        </p:txBody>
      </p:sp>
      <p:pic>
        <p:nvPicPr>
          <p:cNvPr id="48132" name="Picture 2" descr="http://i1.rozetka.ua/tips/95/9568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3673475"/>
            <a:ext cx="2005012" cy="249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3"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3411538"/>
            <a:ext cx="1981200" cy="1812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8134" name="Picture 7" descr="maskot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4200" y="3411538"/>
            <a:ext cx="1739900" cy="178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Прямоугольник 9"/>
          <p:cNvSpPr/>
          <p:nvPr/>
        </p:nvSpPr>
        <p:spPr>
          <a:xfrm>
            <a:off x="1038225" y="5027613"/>
            <a:ext cx="7834313" cy="1816100"/>
          </a:xfrm>
          <a:prstGeom prst="rect">
            <a:avLst/>
          </a:prstGeom>
        </p:spPr>
        <p:txBody>
          <a:bodyPr>
            <a:spAutoFit/>
          </a:bodyPr>
          <a:lstStyle/>
          <a:p>
            <a:pPr algn="ctr">
              <a:defRPr/>
            </a:pPr>
            <a:r>
              <a:rPr lang="ru-RU" sz="2800" b="1" dirty="0">
                <a:solidFill>
                  <a:schemeClr val="tx2">
                    <a:lumMod val="50000"/>
                  </a:schemeClr>
                </a:solidFill>
                <a:effectLst>
                  <a:outerShdw blurRad="38100" dist="38100" dir="2700000" algn="tl">
                    <a:srgbClr val="000000">
                      <a:alpha val="43137"/>
                    </a:srgbClr>
                  </a:outerShdw>
                </a:effectLst>
              </a:rPr>
              <a:t>На все сварочные маски или щитки установлены нормативы утверждающими конструкцию маски сварщика согласно ГОСТ 12.4.035-78. </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95600" y="492125"/>
            <a:ext cx="6172200" cy="6370638"/>
          </a:xfrm>
          <a:prstGeom prst="rect">
            <a:avLst/>
          </a:prstGeom>
        </p:spPr>
        <p:txBody>
          <a:bodyPr>
            <a:spAutoFit/>
          </a:bodyPr>
          <a:lstStyle/>
          <a:p>
            <a:pPr algn="just">
              <a:defRPr/>
            </a:pPr>
            <a:r>
              <a:rPr lang="ru-RU" sz="2400" b="1" dirty="0">
                <a:solidFill>
                  <a:schemeClr val="tx2">
                    <a:lumMod val="50000"/>
                  </a:schemeClr>
                </a:solidFill>
              </a:rPr>
              <a:t>Согласно ему щиток должен изготавливаться из электроизоляционного материала, который устойчив к высоким температурам и каплям расплавленного металла. Также должна быть предусмотрена защита от попадания прямого излучения электрической дуги и искр во внутреннюю часть маски. Самый популярный материал для изготовления подобного средства защиты сварщика – это пластик или </a:t>
            </a:r>
            <a:r>
              <a:rPr lang="ru-RU" sz="2400" b="1" dirty="0" err="1">
                <a:solidFill>
                  <a:schemeClr val="tx2">
                    <a:lumMod val="50000"/>
                  </a:schemeClr>
                </a:solidFill>
              </a:rPr>
              <a:t>электрокартон</a:t>
            </a:r>
            <a:r>
              <a:rPr lang="ru-RU" sz="2400" b="1" dirty="0">
                <a:solidFill>
                  <a:schemeClr val="tx2">
                    <a:lumMod val="50000"/>
                  </a:schemeClr>
                </a:solidFill>
              </a:rPr>
              <a:t>. </a:t>
            </a:r>
          </a:p>
          <a:p>
            <a:pPr algn="just">
              <a:defRPr/>
            </a:pPr>
            <a:r>
              <a:rPr lang="ru-RU" sz="2400" b="1" dirty="0">
                <a:solidFill>
                  <a:schemeClr val="tx2">
                    <a:lumMod val="50000"/>
                  </a:schemeClr>
                </a:solidFill>
              </a:rPr>
              <a:t>Масса сварочного щитка не должна превышать 0,48 кг, а сварочной маски – 0,50 кг.</a:t>
            </a:r>
          </a:p>
        </p:txBody>
      </p:sp>
      <p:pic>
        <p:nvPicPr>
          <p:cNvPr id="491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4495800"/>
            <a:ext cx="2232025" cy="223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9156" name="Picture 9"/>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983940">
            <a:off x="519113" y="355600"/>
            <a:ext cx="1895475" cy="2327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157" name="Picture 2" descr="C:\Users\Samsung\Downloads\FireShot\markirovka-svetofiltrov-dlya-svarochnyh-masok_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2590800"/>
            <a:ext cx="2590800" cy="172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11363" y="457200"/>
            <a:ext cx="7210425" cy="6740525"/>
          </a:xfrm>
          <a:prstGeom prst="rect">
            <a:avLst/>
          </a:prstGeom>
        </p:spPr>
        <p:txBody>
          <a:bodyPr>
            <a:spAutoFit/>
          </a:bodyPr>
          <a:lstStyle/>
          <a:p>
            <a:pPr algn="just">
              <a:defRPr/>
            </a:pPr>
            <a:r>
              <a:rPr lang="ru-RU" sz="2400" b="1" dirty="0">
                <a:solidFill>
                  <a:schemeClr val="tx2">
                    <a:lumMod val="50000"/>
                  </a:schemeClr>
                </a:solidFill>
              </a:rPr>
              <a:t>Продолжением щитка является сварочная маска или, как некоторые их называют, сварочный шлем. </a:t>
            </a:r>
          </a:p>
          <a:p>
            <a:pPr algn="just">
              <a:defRPr/>
            </a:pPr>
            <a:r>
              <a:rPr lang="ru-RU" sz="2400" b="1" dirty="0">
                <a:solidFill>
                  <a:schemeClr val="tx2">
                    <a:lumMod val="50000"/>
                  </a:schemeClr>
                </a:solidFill>
              </a:rPr>
              <a:t>Корпус маски сделан  из тонкого термостойкого и </a:t>
            </a:r>
            <a:r>
              <a:rPr lang="ru-RU" sz="2400" b="1" dirty="0" err="1">
                <a:solidFill>
                  <a:schemeClr val="tx2">
                    <a:lumMod val="50000"/>
                  </a:schemeClr>
                </a:solidFill>
              </a:rPr>
              <a:t>противоударного</a:t>
            </a:r>
            <a:r>
              <a:rPr lang="ru-RU" sz="2400" b="1" dirty="0">
                <a:solidFill>
                  <a:schemeClr val="tx2">
                    <a:lumMod val="50000"/>
                  </a:schemeClr>
                </a:solidFill>
              </a:rPr>
              <a:t> материала, широкого </a:t>
            </a:r>
            <a:r>
              <a:rPr lang="ru-RU" sz="2400" b="1" dirty="0" err="1">
                <a:solidFill>
                  <a:schemeClr val="tx2">
                    <a:lumMod val="50000"/>
                  </a:schemeClr>
                </a:solidFill>
              </a:rPr>
              <a:t>светлфильтра</a:t>
            </a:r>
            <a:r>
              <a:rPr lang="ru-RU" sz="2400" b="1" dirty="0">
                <a:solidFill>
                  <a:schemeClr val="tx2">
                    <a:lumMod val="50000"/>
                  </a:schemeClr>
                </a:solidFill>
              </a:rPr>
              <a:t> расположенного на уровне глаз,  наголовника для крепления на голове. Снаружи перед светофильтром установлено покрывающее стекло, которое защищает светофильтр от царапин, прожогов и других повреждений, а также  позволяет взглянуть на свариваемые детали, «прицелиться», вести работы по зачистке </a:t>
            </a:r>
            <a:r>
              <a:rPr lang="ru-RU" sz="2400" b="1" dirty="0" err="1">
                <a:solidFill>
                  <a:schemeClr val="tx2">
                    <a:lumMod val="50000"/>
                  </a:schemeClr>
                </a:solidFill>
              </a:rPr>
              <a:t>шлифмашинкой</a:t>
            </a:r>
            <a:r>
              <a:rPr lang="ru-RU" sz="2400" b="1" dirty="0">
                <a:solidFill>
                  <a:schemeClr val="tx2">
                    <a:lumMod val="50000"/>
                  </a:schemeClr>
                </a:solidFill>
              </a:rPr>
              <a:t>.</a:t>
            </a:r>
          </a:p>
          <a:p>
            <a:pPr algn="just">
              <a:defRPr/>
            </a:pPr>
            <a:r>
              <a:rPr lang="ru-RU" sz="2400" b="1" dirty="0">
                <a:solidFill>
                  <a:schemeClr val="tx2">
                    <a:lumMod val="50000"/>
                  </a:schemeClr>
                </a:solidFill>
              </a:rPr>
              <a:t>Маска освобождает руку,  имеет механизм откидывания либо маски целиком, либо только светофильтра.</a:t>
            </a:r>
          </a:p>
          <a:p>
            <a:pPr algn="just">
              <a:defRPr/>
            </a:pPr>
            <a:r>
              <a:rPr lang="ru-RU" sz="2400" b="1" dirty="0">
                <a:solidFill>
                  <a:schemeClr val="tx2">
                    <a:lumMod val="50000"/>
                  </a:schemeClr>
                </a:solidFill>
              </a:rPr>
              <a:t> </a:t>
            </a:r>
          </a:p>
        </p:txBody>
      </p:sp>
      <p:pic>
        <p:nvPicPr>
          <p:cNvPr id="50179" name="Рисунок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563" y="4541838"/>
            <a:ext cx="2024062"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0"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96875"/>
            <a:ext cx="2190750" cy="2338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181" name="Picture 2" descr="C:\Users\Samsung\Downloads\FireShot\markirovka-svetofiltrov-dlya-svarochnyh-masok_2.jpg"/>
          <p:cNvPicPr>
            <a:picLocks noChangeAspect="1" noChangeArrowheads="1"/>
          </p:cNvPicPr>
          <p:nvPr/>
        </p:nvPicPr>
        <p:blipFill>
          <a:blip r:embed="rId4">
            <a:clrChange>
              <a:clrFrom>
                <a:srgbClr val="FDF9F6"/>
              </a:clrFrom>
              <a:clrTo>
                <a:srgbClr val="FDF9F6">
                  <a:alpha val="0"/>
                </a:srgbClr>
              </a:clrTo>
            </a:clrChange>
            <a:extLst>
              <a:ext uri="{28A0092B-C50C-407E-A947-70E740481C1C}">
                <a14:useLocalDpi xmlns:a14="http://schemas.microsoft.com/office/drawing/2010/main" val="0"/>
              </a:ext>
            </a:extLst>
          </a:blip>
          <a:srcRect/>
          <a:stretch>
            <a:fillRect/>
          </a:stretch>
        </p:blipFill>
        <p:spPr bwMode="auto">
          <a:xfrm>
            <a:off x="100013" y="2735263"/>
            <a:ext cx="1933575" cy="152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Users\Samsung\Downloads\FireShot\markirovka-svetofiltrov-dlya-svarochnyh-masok_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609600"/>
            <a:ext cx="87630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884363"/>
            <a:ext cx="3619500" cy="239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222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725863"/>
            <a:ext cx="2743200" cy="282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2228" name="Picture 4"/>
          <p:cNvPicPr>
            <a:picLocks noChangeAspect="1" noChangeArrowheads="1"/>
          </p:cNvPicPr>
          <p:nvPr/>
        </p:nvPicPr>
        <p:blipFill>
          <a:blip r:embed="rId4">
            <a:extLst>
              <a:ext uri="{28A0092B-C50C-407E-A947-70E740481C1C}">
                <a14:useLocalDpi xmlns:a14="http://schemas.microsoft.com/office/drawing/2010/main" val="0"/>
              </a:ext>
            </a:extLst>
          </a:blip>
          <a:srcRect l="14658" r="16521"/>
          <a:stretch>
            <a:fillRect/>
          </a:stretch>
        </p:blipFill>
        <p:spPr bwMode="auto">
          <a:xfrm>
            <a:off x="5934075" y="457200"/>
            <a:ext cx="3213100" cy="5940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222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09950" y="4264025"/>
            <a:ext cx="2665413"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234950" y="463550"/>
            <a:ext cx="6096000" cy="1385888"/>
          </a:xfrm>
          <a:prstGeom prst="rect">
            <a:avLst/>
          </a:prstGeom>
        </p:spPr>
        <p:txBody>
          <a:bodyPr>
            <a:spAutoFit/>
          </a:bodyPr>
          <a:lstStyle/>
          <a:p>
            <a:pPr algn="ctr">
              <a:defRPr/>
            </a:pPr>
            <a:r>
              <a:rPr lang="ru-RU" b="1" dirty="0">
                <a:latin typeface="Times New Roman" panose="02020603050405020304" pitchFamily="18" charset="0"/>
                <a:cs typeface="Times New Roman" panose="02020603050405020304" pitchFamily="18" charset="0"/>
              </a:rPr>
              <a:t> </a:t>
            </a:r>
            <a:r>
              <a:rPr lang="ru-RU"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Усовершенствованные современные сварочные маски с дымоотсосом и нагнетанием воздуха</a:t>
            </a:r>
            <a:endParaRPr lang="ru-RU" sz="2800" dirty="0">
              <a:solidFill>
                <a:srgbClr val="C0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67000" y="609600"/>
            <a:ext cx="2289175" cy="584200"/>
          </a:xfrm>
          <a:prstGeom prst="rect">
            <a:avLst/>
          </a:prstGeom>
        </p:spPr>
        <p:txBody>
          <a:bodyPr>
            <a:spAutoFit/>
          </a:bodyPr>
          <a:lstStyle/>
          <a:p>
            <a:pPr algn="ctr">
              <a:defRPr/>
            </a:pPr>
            <a:r>
              <a:rPr lang="ru-RU" sz="3200" b="1" dirty="0">
                <a:solidFill>
                  <a:srgbClr val="C00000"/>
                </a:solidFill>
                <a:effectLst>
                  <a:outerShdw blurRad="38100" dist="38100" dir="2700000" algn="tl">
                    <a:srgbClr val="000000">
                      <a:alpha val="43137"/>
                    </a:srgbClr>
                  </a:outerShdw>
                </a:effectLst>
              </a:rPr>
              <a:t>Очки</a:t>
            </a:r>
          </a:p>
        </p:txBody>
      </p:sp>
      <p:sp>
        <p:nvSpPr>
          <p:cNvPr id="3" name="Прямоугольник 2"/>
          <p:cNvSpPr/>
          <p:nvPr/>
        </p:nvSpPr>
        <p:spPr>
          <a:xfrm>
            <a:off x="92075" y="1381125"/>
            <a:ext cx="8991600" cy="5264150"/>
          </a:xfrm>
          <a:prstGeom prst="rect">
            <a:avLst/>
          </a:prstGeom>
        </p:spPr>
        <p:txBody>
          <a:bodyPr>
            <a:spAutoFit/>
          </a:bodyPr>
          <a:lstStyle/>
          <a:p>
            <a:pPr algn="just">
              <a:defRPr/>
            </a:pPr>
            <a:r>
              <a:rPr lang="ru-RU" sz="2400" b="1" dirty="0">
                <a:solidFill>
                  <a:schemeClr val="tx2">
                    <a:lumMod val="50000"/>
                  </a:schemeClr>
                </a:solidFill>
              </a:rPr>
              <a:t>Одним из простых СИЗ органов зрения сварщика считаются очки. По конструкции выделяются  модели:</a:t>
            </a:r>
          </a:p>
          <a:p>
            <a:pPr algn="just">
              <a:defRPr/>
            </a:pPr>
            <a:r>
              <a:rPr lang="ru-RU" sz="2400" b="1" dirty="0">
                <a:solidFill>
                  <a:srgbClr val="C00000"/>
                </a:solidFill>
                <a:effectLst>
                  <a:outerShdw blurRad="38100" dist="38100" dir="2700000" algn="tl">
                    <a:srgbClr val="000000">
                      <a:alpha val="43137"/>
                    </a:srgbClr>
                  </a:outerShdw>
                </a:effectLst>
              </a:rPr>
              <a:t>Открытые. </a:t>
            </a:r>
            <a:r>
              <a:rPr lang="ru-RU" sz="2400" b="1" dirty="0">
                <a:solidFill>
                  <a:schemeClr val="tx2">
                    <a:lumMod val="50000"/>
                  </a:schemeClr>
                </a:solidFill>
              </a:rPr>
              <a:t>Прилегающие защитные очки с боковой защитой, которая бывает и часть конструкции, и отдельным элементом. Светофильтр производят из минерального стекла, поликарбоната. Применяются для вспомогательных работ.</a:t>
            </a:r>
          </a:p>
          <a:p>
            <a:pPr algn="just">
              <a:defRPr/>
            </a:pPr>
            <a:r>
              <a:rPr lang="ru-RU" sz="2400" b="1" dirty="0">
                <a:solidFill>
                  <a:srgbClr val="C00000"/>
                </a:solidFill>
                <a:effectLst>
                  <a:outerShdw blurRad="38100" dist="38100" dir="2700000" algn="tl">
                    <a:srgbClr val="000000">
                      <a:alpha val="43137"/>
                    </a:srgbClr>
                  </a:outerShdw>
                </a:effectLst>
              </a:rPr>
              <a:t>Закрытые. </a:t>
            </a:r>
            <a:r>
              <a:rPr lang="ru-RU" sz="2400" b="1" dirty="0">
                <a:solidFill>
                  <a:schemeClr val="tx2">
                    <a:lumMod val="50000"/>
                  </a:schemeClr>
                </a:solidFill>
              </a:rPr>
              <a:t>Прилегающие защитные очки, удерживающиеся в нужном положении с помощью </a:t>
            </a:r>
            <a:r>
              <a:rPr lang="ru-RU" sz="2400" b="1" dirty="0" err="1">
                <a:solidFill>
                  <a:schemeClr val="tx2">
                    <a:lumMod val="50000"/>
                  </a:schemeClr>
                </a:solidFill>
              </a:rPr>
              <a:t>наголовной</a:t>
            </a:r>
            <a:r>
              <a:rPr lang="ru-RU" sz="2400" b="1" dirty="0">
                <a:solidFill>
                  <a:schemeClr val="tx2">
                    <a:lumMod val="50000"/>
                  </a:schemeClr>
                </a:solidFill>
              </a:rPr>
              <a:t> ленты. Они обхватывают </a:t>
            </a:r>
            <a:r>
              <a:rPr lang="ru-RU" sz="2400" b="1" dirty="0" err="1">
                <a:solidFill>
                  <a:schemeClr val="tx2">
                    <a:lumMod val="50000"/>
                  </a:schemeClr>
                </a:solidFill>
              </a:rPr>
              <a:t>надглазницу</a:t>
            </a:r>
            <a:r>
              <a:rPr lang="ru-RU" sz="2400" b="1" dirty="0">
                <a:solidFill>
                  <a:schemeClr val="tx2">
                    <a:lumMod val="50000"/>
                  </a:schemeClr>
                </a:solidFill>
              </a:rPr>
              <a:t> таким образом, что свет и излучения проникают только через фильтр и покровное стекло.</a:t>
            </a:r>
          </a:p>
          <a:p>
            <a:pPr algn="just">
              <a:defRPr/>
            </a:pPr>
            <a:r>
              <a:rPr lang="ru-RU" sz="2400" b="1" dirty="0">
                <a:solidFill>
                  <a:schemeClr val="tx2">
                    <a:lumMod val="50000"/>
                  </a:schemeClr>
                </a:solidFill>
              </a:rPr>
              <a:t>По техническим требованиям закрытые очки имеют вентиляцию и функцию </a:t>
            </a:r>
            <a:r>
              <a:rPr lang="ru-RU" sz="2400" b="1" dirty="0" err="1">
                <a:solidFill>
                  <a:schemeClr val="tx2">
                    <a:lumMod val="50000"/>
                  </a:schemeClr>
                </a:solidFill>
              </a:rPr>
              <a:t>антизапотевания</a:t>
            </a:r>
            <a:r>
              <a:rPr lang="ru-RU" sz="2400" b="1" dirty="0">
                <a:solidFill>
                  <a:schemeClr val="tx2">
                    <a:lumMod val="50000"/>
                  </a:schemeClr>
                </a:solidFill>
              </a:rPr>
              <a:t>.</a:t>
            </a:r>
          </a:p>
        </p:txBody>
      </p:sp>
      <p:pic>
        <p:nvPicPr>
          <p:cNvPr id="53252" name="Picture 2" descr="C:\Users\Samsung\Downloads\FireShot\markirovka-svetofiltrov-dlya-svarochnyh-masok_6.jpg"/>
          <p:cNvPicPr>
            <a:picLocks noChangeAspect="1" noChangeArrowheads="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6019800" y="217488"/>
            <a:ext cx="228600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4267200"/>
            <a:ext cx="2998788" cy="2249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Прямоугольник 2"/>
          <p:cNvSpPr/>
          <p:nvPr/>
        </p:nvSpPr>
        <p:spPr>
          <a:xfrm>
            <a:off x="4537075" y="506413"/>
            <a:ext cx="3284538"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Светофильтры</a:t>
            </a:r>
          </a:p>
        </p:txBody>
      </p:sp>
      <p:pic>
        <p:nvPicPr>
          <p:cNvPr id="54276" name="Picture 10" descr="http://nord-gaz.ru/zashita/svetofiltr-dlya-svarochnoj-mask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15372">
            <a:off x="485775" y="868363"/>
            <a:ext cx="3727450" cy="213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4203700" y="1658938"/>
            <a:ext cx="4559300" cy="4524375"/>
          </a:xfrm>
          <a:prstGeom prst="rect">
            <a:avLst/>
          </a:prstGeom>
        </p:spPr>
        <p:txBody>
          <a:bodyPr>
            <a:spAutoFit/>
          </a:bodyPr>
          <a:lstStyle/>
          <a:p>
            <a:pPr>
              <a:defRPr/>
            </a:pPr>
            <a:r>
              <a:rPr lang="ru-RU" sz="2400" b="1" dirty="0">
                <a:solidFill>
                  <a:srgbClr val="C00000"/>
                </a:solidFill>
                <a:effectLst>
                  <a:outerShdw blurRad="38100" dist="38100" dir="2700000" algn="tl">
                    <a:srgbClr val="000000">
                      <a:alpha val="43137"/>
                    </a:srgbClr>
                  </a:outerShdw>
                </a:effectLst>
              </a:rPr>
              <a:t>Светофильтр</a:t>
            </a:r>
            <a:r>
              <a:rPr lang="ru-RU" sz="2400" b="1" dirty="0">
                <a:solidFill>
                  <a:schemeClr val="tx2">
                    <a:lumMod val="50000"/>
                  </a:schemeClr>
                </a:solidFill>
              </a:rPr>
              <a:t> для сварочной маски защищает глаза человека от теплового, инфракрасного, ультрафиолетового излучений и брызг расплавленного металла.</a:t>
            </a:r>
          </a:p>
          <a:p>
            <a:pPr>
              <a:defRPr/>
            </a:pPr>
            <a:r>
              <a:rPr lang="ru-RU" sz="2400" b="1" dirty="0">
                <a:solidFill>
                  <a:srgbClr val="C00000"/>
                </a:solidFill>
              </a:rPr>
              <a:t>Выбор номера светофильтра </a:t>
            </a:r>
            <a:r>
              <a:rPr lang="ru-RU" sz="2400" b="1" dirty="0">
                <a:solidFill>
                  <a:schemeClr val="tx2">
                    <a:lumMod val="50000"/>
                  </a:schemeClr>
                </a:solidFill>
              </a:rPr>
              <a:t>зависит от силы сварочного тока, характера работ и места их выполнения.</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52800" y="1447800"/>
            <a:ext cx="5562600" cy="4524375"/>
          </a:xfrm>
          <a:prstGeom prst="rect">
            <a:avLst/>
          </a:prstGeom>
        </p:spPr>
        <p:txBody>
          <a:bodyPr>
            <a:spAutoFit/>
          </a:bodyPr>
          <a:lstStyle/>
          <a:p>
            <a:pPr>
              <a:defRPr/>
            </a:pPr>
            <a:r>
              <a:rPr lang="ru-RU" sz="2400" b="1" dirty="0">
                <a:solidFill>
                  <a:schemeClr val="tx2">
                    <a:lumMod val="50000"/>
                  </a:schemeClr>
                </a:solidFill>
              </a:rPr>
              <a:t>В зависимости от работ используются различные виды светофильтров. </a:t>
            </a:r>
          </a:p>
          <a:p>
            <a:pPr>
              <a:defRPr/>
            </a:pPr>
            <a:r>
              <a:rPr lang="ru-RU" sz="2400" b="1" dirty="0">
                <a:solidFill>
                  <a:schemeClr val="tx2">
                    <a:lumMod val="50000"/>
                  </a:schemeClr>
                </a:solidFill>
              </a:rPr>
              <a:t>Стекло для маски сварщика по своему назначению бывает нескольких видов:</a:t>
            </a:r>
          </a:p>
          <a:p>
            <a:pPr marL="342900" indent="-342900">
              <a:buFont typeface="Wingdings" panose="05000000000000000000" pitchFamily="2" charset="2"/>
              <a:buChar char="q"/>
              <a:defRPr/>
            </a:pPr>
            <a:r>
              <a:rPr lang="ru-RU" sz="2400" b="1" dirty="0">
                <a:solidFill>
                  <a:schemeClr val="tx2">
                    <a:lumMod val="50000"/>
                  </a:schemeClr>
                </a:solidFill>
              </a:rPr>
              <a:t> светофильтры для подсобных работников при электросварке;</a:t>
            </a:r>
          </a:p>
          <a:p>
            <a:pPr marL="342900" indent="-342900">
              <a:buFont typeface="Wingdings" panose="05000000000000000000" pitchFamily="2" charset="2"/>
              <a:buChar char="q"/>
              <a:defRPr/>
            </a:pPr>
            <a:r>
              <a:rPr lang="ru-RU" sz="2400" b="1" dirty="0">
                <a:solidFill>
                  <a:schemeClr val="tx2">
                    <a:lumMod val="50000"/>
                  </a:schemeClr>
                </a:solidFill>
              </a:rPr>
              <a:t>для работы с газосварочным и резочным оборудованием;</a:t>
            </a:r>
          </a:p>
          <a:p>
            <a:pPr marL="342900" indent="-342900">
              <a:buFont typeface="Wingdings" panose="05000000000000000000" pitchFamily="2" charset="2"/>
              <a:buChar char="q"/>
              <a:defRPr/>
            </a:pPr>
            <a:r>
              <a:rPr lang="ru-RU" sz="2400" b="1" dirty="0">
                <a:solidFill>
                  <a:schemeClr val="tx2">
                    <a:lumMod val="50000"/>
                  </a:schemeClr>
                </a:solidFill>
              </a:rPr>
              <a:t>светофильтры для электросварщиков.</a:t>
            </a:r>
            <a:endParaRPr lang="ru-RU" sz="2400" b="1" dirty="0">
              <a:solidFill>
                <a:schemeClr val="tx2">
                  <a:lumMod val="50000"/>
                </a:schemeClr>
              </a:solidFill>
            </a:endParaRPr>
          </a:p>
        </p:txBody>
      </p:sp>
      <p:pic>
        <p:nvPicPr>
          <p:cNvPr id="55299" name="Picture 2" descr="http://img27.olx.ua/images_slandocomua/361064284_1_261x203_svarochnyy-schitok-novyy-zaporozhe.jpg"/>
          <p:cNvPicPr>
            <a:picLocks noChangeAspect="1" noChangeArrowheads="1"/>
          </p:cNvPicPr>
          <p:nvPr/>
        </p:nvPicPr>
        <p:blipFill>
          <a:blip r:embed="rId2">
            <a:extLst>
              <a:ext uri="{28A0092B-C50C-407E-A947-70E740481C1C}">
                <a14:useLocalDpi xmlns:a14="http://schemas.microsoft.com/office/drawing/2010/main" val="0"/>
              </a:ext>
            </a:extLst>
          </a:blip>
          <a:srcRect l="4330" t="13347" r="24510" b="14078"/>
          <a:stretch>
            <a:fillRect/>
          </a:stretch>
        </p:blipFill>
        <p:spPr bwMode="auto">
          <a:xfrm rot="18703556" flipH="1">
            <a:off x="101600" y="2035176"/>
            <a:ext cx="3622675" cy="274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63725" y="492125"/>
            <a:ext cx="7069138" cy="831850"/>
          </a:xfrm>
          <a:prstGeom prst="rect">
            <a:avLst/>
          </a:prstGeom>
        </p:spPr>
        <p:txBody>
          <a:bodyPr>
            <a:spAutoFit/>
          </a:bodyPr>
          <a:lstStyle/>
          <a:p>
            <a:pPr algn="ctr">
              <a:defRPr/>
            </a:pPr>
            <a:r>
              <a:rPr lang="ru-RU" sz="2400" b="1" dirty="0">
                <a:solidFill>
                  <a:srgbClr val="C00000"/>
                </a:solidFill>
                <a:effectLst>
                  <a:outerShdw blurRad="38100" dist="38100" dir="2700000" algn="tl">
                    <a:srgbClr val="000000">
                      <a:alpha val="43137"/>
                    </a:srgbClr>
                  </a:outerShdw>
                </a:effectLst>
              </a:rPr>
              <a:t>Рекомендации по выбору светофильтров для сварочных работ дуговыми методами</a:t>
            </a:r>
          </a:p>
        </p:txBody>
      </p:sp>
      <p:pic>
        <p:nvPicPr>
          <p:cNvPr id="56323" name="Рисунок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 y="88900"/>
            <a:ext cx="1711325"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Таблица 3"/>
          <p:cNvGraphicFramePr>
            <a:graphicFrameLocks noGrp="1"/>
          </p:cNvGraphicFramePr>
          <p:nvPr/>
        </p:nvGraphicFramePr>
        <p:xfrm>
          <a:off x="149225" y="1279525"/>
          <a:ext cx="8839200" cy="5553075"/>
        </p:xfrm>
        <a:graphic>
          <a:graphicData uri="http://schemas.openxmlformats.org/drawingml/2006/table">
            <a:tbl>
              <a:tblPr firstRow="1" firstCol="1" bandRow="1">
                <a:tableStyleId>{5C22544A-7EE6-4342-B048-85BDC9FD1C3A}</a:tableStyleId>
              </a:tblPr>
              <a:tblGrid>
                <a:gridCol w="1895075"/>
                <a:gridCol w="1998874"/>
                <a:gridCol w="475480"/>
                <a:gridCol w="475480"/>
                <a:gridCol w="570037"/>
                <a:gridCol w="570709"/>
                <a:gridCol w="570709"/>
                <a:gridCol w="570709"/>
                <a:gridCol w="570709"/>
                <a:gridCol w="570709"/>
                <a:gridCol w="570709"/>
              </a:tblGrid>
              <a:tr h="970562">
                <a:tc rowSpan="2">
                  <a:txBody>
                    <a:bodyPr/>
                    <a:lstStyle/>
                    <a:p>
                      <a:pPr>
                        <a:lnSpc>
                          <a:spcPct val="107000"/>
                        </a:lnSpc>
                        <a:spcAft>
                          <a:spcPts val="800"/>
                        </a:spcAft>
                      </a:pPr>
                      <a:r>
                        <a:rPr lang="ru-RU" sz="1800" b="1" dirty="0">
                          <a:solidFill>
                            <a:schemeClr val="tx1"/>
                          </a:solidFill>
                          <a:effectLst/>
                          <a:latin typeface="Times New Roman" panose="02020603050405020304" pitchFamily="18" charset="0"/>
                          <a:cs typeface="Times New Roman" panose="02020603050405020304" pitchFamily="18" charset="0"/>
                        </a:rPr>
                        <a:t>Дуговая сварка металлическими электродами</a:t>
                      </a:r>
                      <a:endParaRPr lang="ru-RU"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800"/>
                        </a:spcAft>
                      </a:pPr>
                      <a:r>
                        <a:rPr lang="ru-RU" sz="1800" b="1" dirty="0">
                          <a:solidFill>
                            <a:schemeClr val="tx1"/>
                          </a:solidFill>
                          <a:effectLst/>
                          <a:latin typeface="Times New Roman" panose="02020603050405020304" pitchFamily="18" charset="0"/>
                          <a:cs typeface="Times New Roman" panose="02020603050405020304" pitchFamily="18" charset="0"/>
                        </a:rPr>
                        <a:t>Сила тока, А</a:t>
                      </a:r>
                      <a:endParaRPr lang="ru-RU"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15 до 30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30 до 60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60 до 150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150 до 275</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275 до 350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350 до 600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600 до 700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700 до 900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dirty="0">
                          <a:solidFill>
                            <a:schemeClr val="tx1"/>
                          </a:solidFill>
                          <a:effectLst/>
                          <a:latin typeface="Times New Roman" panose="02020603050405020304" pitchFamily="18" charset="0"/>
                          <a:cs typeface="Times New Roman" panose="02020603050405020304" pitchFamily="18" charset="0"/>
                        </a:rPr>
                        <a:t>Свыше 900</a:t>
                      </a:r>
                      <a:endParaRPr lang="ru-RU"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r>
              <a:tr h="880463">
                <a:tc vMerge="1">
                  <a:txBody>
                    <a:bodyPr/>
                    <a:lstStyle/>
                    <a:p>
                      <a:endParaRPr lang="ru-RU"/>
                    </a:p>
                  </a:txBody>
                  <a:tcPr/>
                </a:tc>
                <a:tc>
                  <a:txBody>
                    <a:bodyPr/>
                    <a:lstStyle/>
                    <a:p>
                      <a:pPr>
                        <a:lnSpc>
                          <a:spcPct val="107000"/>
                        </a:lnSpc>
                        <a:spcAft>
                          <a:spcPts val="800"/>
                        </a:spcAft>
                      </a:pPr>
                      <a:r>
                        <a:rPr lang="ru-RU" sz="1800" b="1">
                          <a:solidFill>
                            <a:schemeClr val="tx1"/>
                          </a:solidFill>
                          <a:effectLst/>
                          <a:latin typeface="Times New Roman" panose="02020603050405020304" pitchFamily="18" charset="0"/>
                          <a:cs typeface="Times New Roman" panose="02020603050405020304" pitchFamily="18" charset="0"/>
                        </a:rPr>
                        <a:t>Обозначение рекомендуемых светофильтров</a:t>
                      </a:r>
                      <a:endParaRPr lang="ru-RU" sz="18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dirty="0">
                          <a:solidFill>
                            <a:schemeClr val="tx1"/>
                          </a:solidFill>
                          <a:effectLst/>
                          <a:latin typeface="Times New Roman" panose="02020603050405020304" pitchFamily="18" charset="0"/>
                          <a:cs typeface="Times New Roman" panose="02020603050405020304" pitchFamily="18" charset="0"/>
                        </a:rPr>
                        <a:t>С-3</a:t>
                      </a:r>
                      <a:endParaRPr lang="ru-RU"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С-4</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С-5</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С-6</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С-7</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С-8</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С-9</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С-10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С11</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r>
              <a:tr h="970562">
                <a:tc rowSpan="2">
                  <a:txBody>
                    <a:bodyPr/>
                    <a:lstStyle/>
                    <a:p>
                      <a:pPr>
                        <a:lnSpc>
                          <a:spcPct val="107000"/>
                        </a:lnSpc>
                        <a:spcAft>
                          <a:spcPts val="800"/>
                        </a:spcAft>
                      </a:pPr>
                      <a:r>
                        <a:rPr lang="ru-RU" sz="1800" b="1">
                          <a:solidFill>
                            <a:schemeClr val="tx1"/>
                          </a:solidFill>
                          <a:effectLst/>
                          <a:latin typeface="Times New Roman" panose="02020603050405020304" pitchFamily="18" charset="0"/>
                          <a:cs typeface="Times New Roman" panose="02020603050405020304" pitchFamily="18" charset="0"/>
                        </a:rPr>
                        <a:t>Дуговая сварка вольфрамовым электродом в среде инертных газов</a:t>
                      </a:r>
                      <a:endParaRPr lang="ru-RU" sz="18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800"/>
                        </a:spcAft>
                      </a:pPr>
                      <a:r>
                        <a:rPr lang="ru-RU" sz="1800" b="1" dirty="0">
                          <a:solidFill>
                            <a:schemeClr val="tx1"/>
                          </a:solidFill>
                          <a:effectLst/>
                          <a:latin typeface="Times New Roman" panose="02020603050405020304" pitchFamily="18" charset="0"/>
                          <a:cs typeface="Times New Roman" panose="02020603050405020304" pitchFamily="18" charset="0"/>
                        </a:rPr>
                        <a:t>Сила тока, А</a:t>
                      </a:r>
                      <a:endParaRPr lang="ru-RU"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10 до 15</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15 до 20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20 до 40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40 до 80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80 до 100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100 до 175</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175 до 275</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275 до 300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300 до 400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r>
              <a:tr h="880463">
                <a:tc vMerge="1">
                  <a:txBody>
                    <a:bodyPr/>
                    <a:lstStyle/>
                    <a:p>
                      <a:endParaRPr lang="ru-RU"/>
                    </a:p>
                  </a:txBody>
                  <a:tcPr/>
                </a:tc>
                <a:tc>
                  <a:txBody>
                    <a:bodyPr/>
                    <a:lstStyle/>
                    <a:p>
                      <a:pPr>
                        <a:lnSpc>
                          <a:spcPct val="107000"/>
                        </a:lnSpc>
                        <a:spcAft>
                          <a:spcPts val="800"/>
                        </a:spcAft>
                      </a:pPr>
                      <a:r>
                        <a:rPr lang="ru-RU" sz="1800" b="1">
                          <a:solidFill>
                            <a:schemeClr val="tx1"/>
                          </a:solidFill>
                          <a:effectLst/>
                          <a:latin typeface="Times New Roman" panose="02020603050405020304" pitchFamily="18" charset="0"/>
                          <a:cs typeface="Times New Roman" panose="02020603050405020304" pitchFamily="18" charset="0"/>
                        </a:rPr>
                        <a:t>Обозначение рекомендуемых светофильтров</a:t>
                      </a:r>
                      <a:endParaRPr lang="ru-RU" sz="18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С-3</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С-4</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С-5</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С-6</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С-7</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С-8</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С-9</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С-10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dirty="0">
                          <a:solidFill>
                            <a:schemeClr val="tx1"/>
                          </a:solidFill>
                          <a:effectLst/>
                          <a:latin typeface="Times New Roman" panose="02020603050405020304" pitchFamily="18" charset="0"/>
                          <a:cs typeface="Times New Roman" panose="02020603050405020304" pitchFamily="18" charset="0"/>
                        </a:rPr>
                        <a:t>С-11</a:t>
                      </a:r>
                      <a:endParaRPr lang="ru-RU"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r>
              <a:tr h="970562">
                <a:tc rowSpan="2">
                  <a:txBody>
                    <a:bodyPr/>
                    <a:lstStyle/>
                    <a:p>
                      <a:pPr>
                        <a:lnSpc>
                          <a:spcPct val="107000"/>
                        </a:lnSpc>
                        <a:spcAft>
                          <a:spcPts val="800"/>
                        </a:spcAft>
                      </a:pPr>
                      <a:r>
                        <a:rPr lang="ru-RU" sz="1800" b="1" dirty="0">
                          <a:solidFill>
                            <a:schemeClr val="tx1"/>
                          </a:solidFill>
                          <a:effectLst/>
                          <a:latin typeface="Times New Roman" panose="02020603050405020304" pitchFamily="18" charset="0"/>
                          <a:cs typeface="Times New Roman" panose="02020603050405020304" pitchFamily="18" charset="0"/>
                        </a:rPr>
                        <a:t>Дуговая сварка металлическим электродом в </a:t>
                      </a:r>
                      <a:r>
                        <a:rPr lang="ru-RU" sz="1800" b="1" dirty="0" smtClean="0">
                          <a:solidFill>
                            <a:schemeClr val="tx1"/>
                          </a:solidFill>
                          <a:effectLst/>
                          <a:latin typeface="Times New Roman" panose="02020603050405020304" pitchFamily="18" charset="0"/>
                          <a:cs typeface="Times New Roman" panose="02020603050405020304" pitchFamily="18" charset="0"/>
                        </a:rPr>
                        <a:t>среде СО</a:t>
                      </a:r>
                      <a:r>
                        <a:rPr lang="ru-RU" sz="1800" b="1" baseline="-25000" dirty="0" smtClean="0">
                          <a:solidFill>
                            <a:schemeClr val="tx1"/>
                          </a:solidFill>
                          <a:effectLst/>
                          <a:latin typeface="Times New Roman" panose="02020603050405020304" pitchFamily="18" charset="0"/>
                          <a:cs typeface="Times New Roman" panose="02020603050405020304" pitchFamily="18" charset="0"/>
                        </a:rPr>
                        <a:t>2</a:t>
                      </a:r>
                      <a:r>
                        <a:rPr lang="ru-RU" sz="1800" b="1" dirty="0">
                          <a:solidFill>
                            <a:schemeClr val="tx1"/>
                          </a:solidFill>
                          <a:effectLst/>
                          <a:latin typeface="Times New Roman" panose="02020603050405020304" pitchFamily="18" charset="0"/>
                          <a:cs typeface="Times New Roman" panose="02020603050405020304" pitchFamily="18" charset="0"/>
                        </a:rPr>
                        <a:t> </a:t>
                      </a:r>
                      <a:endParaRPr lang="ru-RU"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800"/>
                        </a:spcAft>
                      </a:pPr>
                      <a:r>
                        <a:rPr lang="ru-RU" sz="1800" b="1">
                          <a:solidFill>
                            <a:schemeClr val="tx1"/>
                          </a:solidFill>
                          <a:effectLst/>
                          <a:latin typeface="Times New Roman" panose="02020603050405020304" pitchFamily="18" charset="0"/>
                          <a:cs typeface="Times New Roman" panose="02020603050405020304" pitchFamily="18" charset="0"/>
                        </a:rPr>
                        <a:t>Сила тока, А</a:t>
                      </a:r>
                      <a:endParaRPr lang="ru-RU" sz="18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30 до 60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60 до 100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100 до 150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150 до 175</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175 до 300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300 до 400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400 до 600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600 до 700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От 700 до 900</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r>
              <a:tr h="880463">
                <a:tc vMerge="1">
                  <a:txBody>
                    <a:bodyPr/>
                    <a:lstStyle/>
                    <a:p>
                      <a:endParaRPr lang="ru-RU"/>
                    </a:p>
                  </a:txBody>
                  <a:tcPr/>
                </a:tc>
                <a:tc>
                  <a:txBody>
                    <a:bodyPr/>
                    <a:lstStyle/>
                    <a:p>
                      <a:pPr>
                        <a:lnSpc>
                          <a:spcPct val="107000"/>
                        </a:lnSpc>
                        <a:spcAft>
                          <a:spcPts val="800"/>
                        </a:spcAft>
                      </a:pPr>
                      <a:r>
                        <a:rPr lang="ru-RU" sz="1800" b="1" dirty="0">
                          <a:solidFill>
                            <a:schemeClr val="tx1"/>
                          </a:solidFill>
                          <a:effectLst/>
                          <a:latin typeface="Times New Roman" panose="02020603050405020304" pitchFamily="18" charset="0"/>
                          <a:cs typeface="Times New Roman" panose="02020603050405020304" pitchFamily="18" charset="0"/>
                        </a:rPr>
                        <a:t>Обозначение рекомендуемых светофильтров</a:t>
                      </a:r>
                      <a:endParaRPr lang="ru-RU"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С-1</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С-2</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С-3</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С-4</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dirty="0">
                          <a:solidFill>
                            <a:schemeClr val="tx1"/>
                          </a:solidFill>
                          <a:effectLst/>
                          <a:latin typeface="Times New Roman" panose="02020603050405020304" pitchFamily="18" charset="0"/>
                          <a:cs typeface="Times New Roman" panose="02020603050405020304" pitchFamily="18" charset="0"/>
                        </a:rPr>
                        <a:t>С-5</a:t>
                      </a:r>
                      <a:endParaRPr lang="ru-RU"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С-6</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С-7</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a:solidFill>
                            <a:schemeClr val="tx1"/>
                          </a:solidFill>
                          <a:effectLst/>
                          <a:latin typeface="Times New Roman" panose="02020603050405020304" pitchFamily="18" charset="0"/>
                          <a:cs typeface="Times New Roman" panose="02020603050405020304" pitchFamily="18" charset="0"/>
                        </a:rPr>
                        <a:t>С-8</a:t>
                      </a:r>
                      <a:endParaRPr lang="ru-RU"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7000"/>
                        </a:lnSpc>
                        <a:spcAft>
                          <a:spcPts val="800"/>
                        </a:spcAft>
                      </a:pPr>
                      <a:r>
                        <a:rPr lang="ru-RU" sz="1600" b="1" dirty="0">
                          <a:solidFill>
                            <a:schemeClr val="tx1"/>
                          </a:solidFill>
                          <a:effectLst/>
                          <a:latin typeface="Times New Roman" panose="02020603050405020304" pitchFamily="18" charset="0"/>
                          <a:cs typeface="Times New Roman" panose="02020603050405020304" pitchFamily="18" charset="0"/>
                        </a:rPr>
                        <a:t>С-9</a:t>
                      </a:r>
                      <a:endParaRPr lang="ru-RU"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Users\Samsung\Downloads\FireShot\markirovka-svetofiltrov-dlya-svarochnyh-masok_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 y="457200"/>
            <a:ext cx="8886825"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3" descr="C:\Users\Samsung\Downloads\FireShot\104001_welding_glass_darkness_en_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3288" y="1635125"/>
            <a:ext cx="2809875" cy="213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228600" y="762000"/>
            <a:ext cx="8564563" cy="3940175"/>
          </a:xfrm>
          <a:prstGeom prst="rect">
            <a:avLst/>
          </a:prstGeom>
        </p:spPr>
        <p:txBody>
          <a:bodyPr>
            <a:spAutoFit/>
          </a:bodyPr>
          <a:lstStyle/>
          <a:p>
            <a:pPr>
              <a:defRPr/>
            </a:pPr>
            <a:r>
              <a:rPr lang="ru-RU" sz="3200" b="1" dirty="0">
                <a:solidFill>
                  <a:srgbClr val="C00000"/>
                </a:solidFill>
                <a:effectLst>
                  <a:outerShdw blurRad="38100" dist="38100" dir="2700000" algn="tl">
                    <a:srgbClr val="000000">
                      <a:alpha val="43137"/>
                    </a:srgbClr>
                  </a:outerShdw>
                </a:effectLst>
              </a:rPr>
              <a:t>При выборе светофильтров  обратите внимание на буквенную  маркировку:</a:t>
            </a:r>
          </a:p>
          <a:p>
            <a:pPr>
              <a:defRPr/>
            </a:pPr>
            <a:endParaRPr lang="ru-RU" dirty="0"/>
          </a:p>
          <a:p>
            <a:pPr>
              <a:defRPr/>
            </a:pPr>
            <a:r>
              <a:rPr lang="ru-RU" sz="2800" b="1" dirty="0">
                <a:solidFill>
                  <a:schemeClr val="tx2">
                    <a:lumMod val="50000"/>
                  </a:schemeClr>
                </a:solidFill>
              </a:rPr>
              <a:t>Э – электросварка,</a:t>
            </a:r>
          </a:p>
          <a:p>
            <a:pPr>
              <a:defRPr/>
            </a:pPr>
            <a:r>
              <a:rPr lang="ru-RU" sz="2800" b="1" dirty="0">
                <a:solidFill>
                  <a:schemeClr val="tx2">
                    <a:lumMod val="50000"/>
                  </a:schemeClr>
                </a:solidFill>
              </a:rPr>
              <a:t>Г – газосварка,</a:t>
            </a:r>
          </a:p>
          <a:p>
            <a:pPr>
              <a:defRPr/>
            </a:pPr>
            <a:r>
              <a:rPr lang="ru-RU" sz="2800" b="1" dirty="0">
                <a:solidFill>
                  <a:schemeClr val="tx2">
                    <a:lumMod val="50000"/>
                  </a:schemeClr>
                </a:solidFill>
              </a:rPr>
              <a:t>В – вспомогательные работы,</a:t>
            </a:r>
          </a:p>
          <a:p>
            <a:pPr>
              <a:defRPr/>
            </a:pPr>
            <a:r>
              <a:rPr lang="ru-RU" sz="2800" b="1" dirty="0">
                <a:solidFill>
                  <a:schemeClr val="tx2">
                    <a:lumMod val="50000"/>
                  </a:schemeClr>
                </a:solidFill>
              </a:rPr>
              <a:t>С – маркировка для </a:t>
            </a:r>
          </a:p>
          <a:p>
            <a:pPr>
              <a:defRPr/>
            </a:pPr>
            <a:r>
              <a:rPr lang="ru-RU" sz="2800" b="1" dirty="0">
                <a:solidFill>
                  <a:schemeClr val="tx2">
                    <a:lumMod val="50000"/>
                  </a:schemeClr>
                </a:solidFill>
              </a:rPr>
              <a:t>Светофильтров</a:t>
            </a:r>
          </a:p>
          <a:p>
            <a:pPr>
              <a:defRPr/>
            </a:pPr>
            <a:r>
              <a:rPr lang="ru-RU" sz="2800" b="1" dirty="0">
                <a:solidFill>
                  <a:schemeClr val="tx2">
                    <a:lumMod val="50000"/>
                  </a:schemeClr>
                </a:solidFill>
              </a:rPr>
              <a:t> «хамелеон».</a:t>
            </a:r>
          </a:p>
        </p:txBody>
      </p:sp>
      <p:pic>
        <p:nvPicPr>
          <p:cNvPr id="58372" name="Picture 2" descr="C:\Users\Samsung\Downloads\FireShot\markirovka-svetofiltrov-dlya-svarochnyh-masok_12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3773488"/>
            <a:ext cx="4076700" cy="278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4625" y="1600200"/>
            <a:ext cx="8839200" cy="4832350"/>
          </a:xfrm>
          <a:prstGeom prst="rect">
            <a:avLst/>
          </a:prstGeom>
        </p:spPr>
        <p:txBody>
          <a:bodyPr>
            <a:spAutoFit/>
          </a:bodyPr>
          <a:lstStyle/>
          <a:p>
            <a:pPr algn="just">
              <a:defRPr/>
            </a:pPr>
            <a:r>
              <a:rPr lang="ru-RU" sz="2800" b="1" dirty="0">
                <a:solidFill>
                  <a:schemeClr val="tx2">
                    <a:lumMod val="50000"/>
                  </a:schemeClr>
                </a:solidFill>
              </a:rPr>
              <a:t>Вентиляция – это одна из тех важных вещей, чем должно быть оснащено рабочее место сварщиков. </a:t>
            </a:r>
          </a:p>
          <a:p>
            <a:pPr algn="just">
              <a:defRPr/>
            </a:pPr>
            <a:r>
              <a:rPr lang="ru-RU" sz="2800" b="1" dirty="0">
                <a:solidFill>
                  <a:schemeClr val="tx2">
                    <a:lumMod val="50000"/>
                  </a:schemeClr>
                </a:solidFill>
              </a:rPr>
              <a:t>Существует естественная, которая осуществляется путем притока воздуха с улицы и искусственная. </a:t>
            </a:r>
          </a:p>
          <a:p>
            <a:pPr algn="just">
              <a:defRPr/>
            </a:pPr>
            <a:r>
              <a:rPr lang="ru-RU" sz="2800" b="1" dirty="0">
                <a:solidFill>
                  <a:schemeClr val="tx2">
                    <a:lumMod val="50000"/>
                  </a:schemeClr>
                </a:solidFill>
              </a:rPr>
              <a:t>Для улучшения естественной вентиляции, между полом и началом стенки кабинки выставляется зазор в 150 мм. Это содействует притоку воздуха и поднятию вредных газов от сварки вверх.  </a:t>
            </a:r>
          </a:p>
        </p:txBody>
      </p:sp>
      <p:sp>
        <p:nvSpPr>
          <p:cNvPr id="4" name="Прямоугольник 3"/>
          <p:cNvSpPr/>
          <p:nvPr/>
        </p:nvSpPr>
        <p:spPr>
          <a:xfrm>
            <a:off x="354013" y="762000"/>
            <a:ext cx="8480425"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Вентиляция на рабочем месте сварщика</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Вентиляция на рабочем месте сварщика"/>
          <p:cNvPicPr>
            <a:picLocks noChangeAspect="1" noChangeArrowheads="1"/>
          </p:cNvPicPr>
          <p:nvPr/>
        </p:nvPicPr>
        <p:blipFill>
          <a:blip r:embed="rId2"/>
          <a:srcRect/>
          <a:stretch>
            <a:fillRect/>
          </a:stretch>
        </p:blipFill>
        <p:spPr bwMode="auto">
          <a:xfrm>
            <a:off x="1066800" y="533400"/>
            <a:ext cx="6629400" cy="46640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152400" y="5268913"/>
            <a:ext cx="8839200" cy="1939925"/>
          </a:xfrm>
          <a:prstGeom prst="rect">
            <a:avLst/>
          </a:prstGeom>
        </p:spPr>
        <p:txBody>
          <a:bodyPr>
            <a:spAutoFit/>
          </a:bodyPr>
          <a:lstStyle/>
          <a:p>
            <a:pPr algn="just">
              <a:defRPr/>
            </a:pPr>
            <a:r>
              <a:rPr lang="ru-RU" dirty="0"/>
              <a:t> </a:t>
            </a:r>
            <a:r>
              <a:rPr lang="ru-RU" sz="2400" b="1" dirty="0">
                <a:solidFill>
                  <a:schemeClr val="tx2">
                    <a:lumMod val="50000"/>
                  </a:schemeClr>
                </a:solidFill>
              </a:rPr>
              <a:t>Пост для ручной дуговой сварки стационарного типа должен оборудоваться хорошо работающей вентиляцией. Основное к ней требование – это воздухообмен в пространстве поста 40 м³/ч.</a:t>
            </a:r>
          </a:p>
          <a:p>
            <a:pPr algn="just">
              <a:defRPr/>
            </a:pPr>
            <a:endParaRPr lang="ru-RU" sz="24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 y="609600"/>
            <a:ext cx="8686800" cy="2246313"/>
          </a:xfrm>
          <a:prstGeom prst="rect">
            <a:avLst/>
          </a:prstGeom>
        </p:spPr>
        <p:txBody>
          <a:bodyPr>
            <a:spAutoFit/>
          </a:bodyPr>
          <a:lstStyle/>
          <a:p>
            <a:pPr algn="just">
              <a:defRPr/>
            </a:pPr>
            <a:r>
              <a:rPr lang="ru-RU" sz="2800" b="1" dirty="0">
                <a:solidFill>
                  <a:schemeClr val="tx2">
                    <a:lumMod val="50000"/>
                  </a:schemeClr>
                </a:solidFill>
              </a:rPr>
              <a:t>Для искусственной вентиляции применяются специальные вытяжки, вентиляторы и прочие средства, которые помогают осуществить циркуляция воздуха, где оно невозможно сделать обыкновенным путем.</a:t>
            </a:r>
          </a:p>
        </p:txBody>
      </p:sp>
      <p:pic>
        <p:nvPicPr>
          <p:cNvPr id="3" name="Picture 4" descr="http://novator-grp.ru/gallery/pages/163/invent_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644" y="3843465"/>
            <a:ext cx="2599756" cy="25646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4" name="Picture 6" descr="http://www.sibsovplym.ru/upload/editor/now/ftf_5_big.jpg"/>
          <p:cNvPicPr>
            <a:picLocks noChangeAspect="1" noChangeArrowheads="1"/>
          </p:cNvPicPr>
          <p:nvPr/>
        </p:nvPicPr>
        <p:blipFill rotWithShape="1">
          <a:blip r:embed="rId3">
            <a:extLst>
              <a:ext uri="{28A0092B-C50C-407E-A947-70E740481C1C}">
                <a14:useLocalDpi xmlns:a14="http://schemas.microsoft.com/office/drawing/2010/main" val="0"/>
              </a:ext>
            </a:extLst>
          </a:blip>
          <a:srcRect l="4918" r="7105"/>
          <a:stretch/>
        </p:blipFill>
        <p:spPr bwMode="auto">
          <a:xfrm>
            <a:off x="6493998" y="3404306"/>
            <a:ext cx="2453640" cy="30120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5" name="Picture 6" descr="https://ua.all.biz/img/ua/service_catalog/6169.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5399" y="3026182"/>
            <a:ext cx="3223001" cy="24136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fb.ru/misc/i/gallery/43958/22384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903288"/>
            <a:ext cx="8010525" cy="574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nodeType="clickEffect">
                                  <p:stCondLst>
                                    <p:cond delay="0"/>
                                  </p:stCondLst>
                                  <p:childTnLst>
                                    <p:animEffect transition="out" filter="fade">
                                      <p:cBhvr>
                                        <p:cTn id="14" dur="500"/>
                                        <p:tgtEl>
                                          <p:spTgt spid="2"/>
                                        </p:tgtEl>
                                      </p:cBhvr>
                                    </p:animEffect>
                                    <p:set>
                                      <p:cBhvr>
                                        <p:cTn id="15"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 y="1130300"/>
            <a:ext cx="8686800" cy="4832350"/>
          </a:xfrm>
          <a:prstGeom prst="rect">
            <a:avLst/>
          </a:prstGeom>
        </p:spPr>
        <p:txBody>
          <a:bodyPr>
            <a:spAutoFit/>
          </a:bodyPr>
          <a:lstStyle/>
          <a:p>
            <a:pPr algn="just">
              <a:defRPr/>
            </a:pPr>
            <a:r>
              <a:rPr lang="ru-RU" sz="2800" b="1" dirty="0">
                <a:solidFill>
                  <a:schemeClr val="tx2">
                    <a:lumMod val="50000"/>
                  </a:schemeClr>
                </a:solidFill>
              </a:rPr>
              <a:t>Для </a:t>
            </a:r>
            <a:r>
              <a:rPr lang="ru-RU" sz="2800" b="1" dirty="0">
                <a:solidFill>
                  <a:schemeClr val="tx2">
                    <a:lumMod val="50000"/>
                  </a:schemeClr>
                </a:solidFill>
              </a:rPr>
              <a:t>освещения цехов надо использовать, как правили, газоразрядные источники света: лампы ДРЛ, ДРИ; для освещения высоких цехов (до 4 м) большой площади -люминесцентные лампы. Допускается применение ламп накаливания. Для местного освещения рекомендуются светильники c непрозрачными отражателями, </a:t>
            </a:r>
            <a:r>
              <a:rPr lang="ru-RU" sz="2800" b="1" dirty="0" err="1">
                <a:solidFill>
                  <a:schemeClr val="tx2">
                    <a:lumMod val="50000"/>
                  </a:schemeClr>
                </a:solidFill>
              </a:rPr>
              <a:t>имeющими</a:t>
            </a:r>
            <a:r>
              <a:rPr lang="ru-RU" sz="2800" b="1" dirty="0">
                <a:solidFill>
                  <a:schemeClr val="tx2">
                    <a:lumMod val="50000"/>
                  </a:schemeClr>
                </a:solidFill>
              </a:rPr>
              <a:t> защитный угол ≥30°. </a:t>
            </a:r>
            <a:r>
              <a:rPr lang="ru-RU" sz="2800" b="1" dirty="0" err="1">
                <a:solidFill>
                  <a:schemeClr val="tx2">
                    <a:lumMod val="50000"/>
                  </a:schemeClr>
                </a:solidFill>
              </a:rPr>
              <a:t>Еcли</a:t>
            </a:r>
            <a:r>
              <a:rPr lang="ru-RU" sz="2800" b="1" dirty="0">
                <a:solidFill>
                  <a:schemeClr val="tx2">
                    <a:lumMod val="50000"/>
                  </a:schemeClr>
                </a:solidFill>
              </a:rPr>
              <a:t> светильники расположены ниже глаз сварщика, </a:t>
            </a:r>
            <a:r>
              <a:rPr lang="ru-RU" sz="2800" b="1" dirty="0" err="1">
                <a:solidFill>
                  <a:schemeClr val="tx2">
                    <a:lumMod val="50000"/>
                  </a:schemeClr>
                </a:solidFill>
              </a:rPr>
              <a:t>тo</a:t>
            </a:r>
            <a:r>
              <a:rPr lang="ru-RU" sz="2800" b="1" dirty="0">
                <a:solidFill>
                  <a:schemeClr val="tx2">
                    <a:lumMod val="50000"/>
                  </a:schemeClr>
                </a:solidFill>
              </a:rPr>
              <a:t> защитный угол может быть в пределах 10... 30°.</a:t>
            </a:r>
          </a:p>
        </p:txBody>
      </p:sp>
      <p:sp>
        <p:nvSpPr>
          <p:cNvPr id="3" name="Прямоугольник 2"/>
          <p:cNvSpPr/>
          <p:nvPr/>
        </p:nvSpPr>
        <p:spPr>
          <a:xfrm>
            <a:off x="3317875" y="546100"/>
            <a:ext cx="2508250"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Освещение</a:t>
            </a:r>
          </a:p>
        </p:txBody>
      </p:sp>
      <p:sp>
        <p:nvSpPr>
          <p:cNvPr id="4" name="Прямоугольник 3"/>
          <p:cNvSpPr/>
          <p:nvPr/>
        </p:nvSpPr>
        <p:spPr>
          <a:xfrm>
            <a:off x="457200" y="5962650"/>
            <a:ext cx="8001000" cy="830263"/>
          </a:xfrm>
          <a:prstGeom prst="rect">
            <a:avLst/>
          </a:prstGeom>
        </p:spPr>
        <p:txBody>
          <a:bodyPr>
            <a:spAutoFit/>
          </a:bodyPr>
          <a:lstStyle/>
          <a:p>
            <a:pPr>
              <a:defRPr/>
            </a:pPr>
            <a:r>
              <a:rPr lang="ru-RU" sz="2400" b="1" dirty="0">
                <a:solidFill>
                  <a:schemeClr val="tx2">
                    <a:lumMod val="50000"/>
                  </a:schemeClr>
                </a:solidFill>
              </a:rPr>
              <a:t>Видео: </a:t>
            </a:r>
            <a:r>
              <a:rPr lang="en-US" sz="2400" b="1" dirty="0">
                <a:solidFill>
                  <a:schemeClr val="tx2">
                    <a:lumMod val="50000"/>
                  </a:schemeClr>
                </a:solidFill>
              </a:rPr>
              <a:t>https://www.youtube.com/watch?v=iQwO9J0JjGs</a:t>
            </a:r>
            <a:endParaRPr lang="ru-RU" sz="24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 y="609600"/>
            <a:ext cx="8610600" cy="1938338"/>
          </a:xfrm>
          <a:prstGeom prst="rect">
            <a:avLst/>
          </a:prstGeom>
        </p:spPr>
        <p:txBody>
          <a:bodyPr>
            <a:spAutoFit/>
          </a:bodyPr>
          <a:lstStyle/>
          <a:p>
            <a:pPr algn="just">
              <a:defRPr/>
            </a:pPr>
            <a:r>
              <a:rPr lang="ru-RU" sz="2400" b="1" dirty="0">
                <a:solidFill>
                  <a:schemeClr val="tx2">
                    <a:lumMod val="50000"/>
                  </a:schemeClr>
                </a:solidFill>
              </a:rPr>
              <a:t>Освещение рабочего места не должно быть меньше 80 Люкс. Идеально, если будет комбинация искусственного освещения с дневным. Подключение всех видов электрического оборудования к системе заземления здания цеха обязательно.</a:t>
            </a:r>
          </a:p>
        </p:txBody>
      </p:sp>
      <p:pic>
        <p:nvPicPr>
          <p:cNvPr id="64515" name="Picture 2" descr="C:\Users\Samsung\Downloads\FireShot\5fce6c82bd433159911f427d5d3671ca-200x1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2667000"/>
            <a:ext cx="67818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76400" y="838200"/>
            <a:ext cx="4813300" cy="584200"/>
          </a:xfrm>
          <a:prstGeom prst="rect">
            <a:avLst/>
          </a:prstGeom>
        </p:spPr>
        <p:txBody>
          <a:bodyPr wrap="none">
            <a:spAutoFit/>
          </a:bodyPr>
          <a:lstStyle/>
          <a:p>
            <a:pPr>
              <a:defRPr/>
            </a:pPr>
            <a:r>
              <a:rPr lang="ru-RU" sz="3200" b="1" dirty="0">
                <a:solidFill>
                  <a:srgbClr val="C00000"/>
                </a:solidFill>
                <a:effectLst>
                  <a:outerShdw blurRad="38100" dist="38100" dir="2700000" algn="tl">
                    <a:srgbClr val="000000">
                      <a:alpha val="43137"/>
                    </a:srgbClr>
                  </a:outerShdw>
                </a:effectLst>
              </a:rPr>
              <a:t>Спецодежда сварщика</a:t>
            </a:r>
          </a:p>
        </p:txBody>
      </p:sp>
      <p:pic>
        <p:nvPicPr>
          <p:cNvPr id="65539"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 y="1447800"/>
            <a:ext cx="3433763" cy="4578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554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1362075"/>
            <a:ext cx="2971800" cy="289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5541"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0400" y="3048000"/>
            <a:ext cx="2166938" cy="2166938"/>
          </a:xfrm>
          <a:prstGeom prst="rect">
            <a:avLst/>
          </a:prstGeom>
          <a:noFill/>
          <a:ln>
            <a:noFill/>
          </a:ln>
          <a:effectLst/>
          <a:extLst>
            <a:ext uri="{909E8E84-426E-40DD-AFC4-6F175D3DCCD1}">
              <a14:hiddenFill xmlns:a14="http://schemas.microsoft.com/office/drawing/2010/main">
                <a:solidFill>
                  <a:srgbClr val="33CCCC"/>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5F5F5F"/>
                  </a:outerShdw>
                </a:effectLst>
              </a14:hiddenEffects>
            </a:ext>
          </a:extLst>
        </p:spPr>
      </p:pic>
      <p:pic>
        <p:nvPicPr>
          <p:cNvPr id="65542"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7400" y="4132263"/>
            <a:ext cx="2027238" cy="27003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7200" y="1166813"/>
            <a:ext cx="8153400" cy="4894262"/>
          </a:xfrm>
          <a:prstGeom prst="rect">
            <a:avLst/>
          </a:prstGeom>
        </p:spPr>
        <p:txBody>
          <a:bodyPr>
            <a:spAutoFit/>
          </a:bodyPr>
          <a:lstStyle/>
          <a:p>
            <a:pPr algn="just">
              <a:defRPr/>
            </a:pPr>
            <a:r>
              <a:rPr lang="ru-RU" sz="2400" b="1" dirty="0">
                <a:solidFill>
                  <a:schemeClr val="tx2">
                    <a:lumMod val="50000"/>
                  </a:schemeClr>
                </a:solidFill>
              </a:rPr>
              <a:t>Для защиты от тепловых ожогов сварщик должен работать в огне- и термостойкой одежде, перчатках, обуви.</a:t>
            </a:r>
          </a:p>
          <a:p>
            <a:pPr algn="just">
              <a:defRPr/>
            </a:pPr>
            <a:r>
              <a:rPr lang="ru-RU" sz="2400" b="1" dirty="0">
                <a:solidFill>
                  <a:schemeClr val="tx2">
                    <a:lumMod val="50000"/>
                  </a:schemeClr>
                </a:solidFill>
              </a:rPr>
              <a:t>Куртку и штаны шьют из брезента, сукна, замши. Карманы должны закрываться клапанами, концы рукавов рекомендуется завязывать, брюки носить только навыпуск.</a:t>
            </a:r>
          </a:p>
          <a:p>
            <a:pPr algn="just">
              <a:defRPr/>
            </a:pPr>
            <a:r>
              <a:rPr lang="ru-RU" sz="2400" b="1" dirty="0">
                <a:solidFill>
                  <a:schemeClr val="tx2">
                    <a:lumMod val="50000"/>
                  </a:schemeClr>
                </a:solidFill>
              </a:rPr>
              <a:t>Голова должна быть защищена головным убором, а при монтажных работах - шлемом (каской).</a:t>
            </a:r>
          </a:p>
          <a:p>
            <a:pPr algn="just">
              <a:defRPr/>
            </a:pPr>
            <a:r>
              <a:rPr lang="ru-RU" sz="2400" b="1" dirty="0">
                <a:solidFill>
                  <a:schemeClr val="tx2">
                    <a:lumMod val="50000"/>
                  </a:schemeClr>
                </a:solidFill>
              </a:rPr>
              <a:t>Для снижения вредного воздействия на организм сварщика пыли, вредных выделений, аэрозолей применяют местную и общую вентиляцию, индивидуальные респираторы.</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19400" y="609600"/>
            <a:ext cx="6096000" cy="5970588"/>
          </a:xfrm>
          <a:prstGeom prst="rect">
            <a:avLst/>
          </a:prstGeom>
        </p:spPr>
        <p:txBody>
          <a:bodyPr>
            <a:spAutoFit/>
          </a:bodyPr>
          <a:lstStyle/>
          <a:p>
            <a:pPr>
              <a:defRPr/>
            </a:pPr>
            <a:endParaRPr lang="ru-RU" dirty="0"/>
          </a:p>
          <a:p>
            <a:pPr>
              <a:defRPr/>
            </a:pPr>
            <a:r>
              <a:rPr lang="ru-RU" sz="2800" b="1" dirty="0">
                <a:solidFill>
                  <a:schemeClr val="tx2">
                    <a:lumMod val="50000"/>
                  </a:schemeClr>
                </a:solidFill>
                <a:effectLst>
                  <a:outerShdw blurRad="38100" dist="38100" dir="2700000" algn="tl">
                    <a:srgbClr val="000000">
                      <a:alpha val="43137"/>
                    </a:srgbClr>
                  </a:outerShdw>
                </a:effectLst>
              </a:rPr>
              <a:t>К обустройству места работы сварщика необходимо подходит с высокой ответственностью. Здесь нужно основываться на главном требовании – безопасности выполнения сварочных работ. Поэтому для сварочного поста любого типа с применением любого сварочного оборудования обязательное внимание уделяется освещению, вентиляции, заземлению.</a:t>
            </a:r>
          </a:p>
        </p:txBody>
      </p:sp>
      <p:pic>
        <p:nvPicPr>
          <p:cNvPr id="82946" name="Picture 2" descr="C:\Users\Samsung\Downloads\FireShot\images (3).jpg"/>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0" y="1371600"/>
            <a:ext cx="34290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381000" y="609600"/>
            <a:ext cx="2182813" cy="646113"/>
          </a:xfrm>
          <a:prstGeom prst="rect">
            <a:avLst/>
          </a:prstGeom>
        </p:spPr>
        <p:txBody>
          <a:bodyPr>
            <a:spAutoFit/>
          </a:bodyPr>
          <a:lstStyle/>
          <a:p>
            <a:pPr>
              <a:defRPr/>
            </a:pPr>
            <a:r>
              <a:rPr lang="ru-RU" sz="3600" b="1" dirty="0">
                <a:solidFill>
                  <a:srgbClr val="FF0000"/>
                </a:solidFill>
                <a:effectLst>
                  <a:outerShdw blurRad="38100" dist="38100" dir="2700000" algn="tl">
                    <a:srgbClr val="000000">
                      <a:alpha val="43137"/>
                    </a:srgbClr>
                  </a:outerShdw>
                </a:effectLst>
              </a:rPr>
              <a:t>Важно!</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82946"/>
                                        </p:tgtEl>
                                        <p:attrNameLst>
                                          <p:attrName>style.visibility</p:attrName>
                                        </p:attrNameLst>
                                      </p:cBhvr>
                                      <p:to>
                                        <p:strVal val="visible"/>
                                      </p:to>
                                    </p:set>
                                    <p:anim calcmode="lin" valueType="num">
                                      <p:cBhvr additive="base">
                                        <p:cTn id="7" dur="500" fill="hold"/>
                                        <p:tgtEl>
                                          <p:spTgt spid="82946"/>
                                        </p:tgtEl>
                                        <p:attrNameLst>
                                          <p:attrName>ppt_x</p:attrName>
                                        </p:attrNameLst>
                                      </p:cBhvr>
                                      <p:tavLst>
                                        <p:tav tm="0">
                                          <p:val>
                                            <p:strVal val="#ppt_x"/>
                                          </p:val>
                                        </p:tav>
                                        <p:tav tm="100000">
                                          <p:val>
                                            <p:strVal val="#ppt_x"/>
                                          </p:val>
                                        </p:tav>
                                      </p:tavLst>
                                    </p:anim>
                                    <p:anim calcmode="lin" valueType="num">
                                      <p:cBhvr additive="base">
                                        <p:cTn id="8" dur="500" fill="hold"/>
                                        <p:tgtEl>
                                          <p:spTgt spid="829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4"/>
          <p:cNvSpPr>
            <a:spLocks noGrp="1" noChangeArrowheads="1"/>
          </p:cNvSpPr>
          <p:nvPr>
            <p:ph type="title"/>
          </p:nvPr>
        </p:nvSpPr>
        <p:spPr/>
        <p:txBody>
          <a:bodyPr/>
          <a:lstStyle/>
          <a:p>
            <a:pPr eaLnBrk="1" hangingPunct="1"/>
            <a:r>
              <a:rPr lang="ru-RU" altLang="ru-RU" sz="4000" b="1" smtClean="0">
                <a:solidFill>
                  <a:schemeClr val="tx1"/>
                </a:solidFill>
              </a:rPr>
              <a:t/>
            </a:r>
            <a:br>
              <a:rPr lang="ru-RU" altLang="ru-RU" sz="4000" b="1" smtClean="0">
                <a:solidFill>
                  <a:schemeClr val="tx1"/>
                </a:solidFill>
              </a:rPr>
            </a:br>
            <a:endParaRPr lang="ru-RU" altLang="ru-RU" sz="4000" b="1" smtClean="0">
              <a:solidFill>
                <a:schemeClr val="tx1"/>
              </a:solidFill>
            </a:endParaRPr>
          </a:p>
        </p:txBody>
      </p:sp>
      <p:pic>
        <p:nvPicPr>
          <p:cNvPr id="68611" name="Picture 8"/>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505200" y="1905000"/>
            <a:ext cx="1828800" cy="1524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8612" name="Picture 12"/>
          <p:cNvPicPr>
            <a:picLocks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52400" y="4114800"/>
            <a:ext cx="8991600" cy="11160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Прямоугольник 1"/>
          <p:cNvSpPr/>
          <p:nvPr/>
        </p:nvSpPr>
        <p:spPr>
          <a:xfrm>
            <a:off x="1295400" y="762000"/>
            <a:ext cx="6961906" cy="923330"/>
          </a:xfrm>
          <a:prstGeom prst="rect">
            <a:avLst/>
          </a:prstGeom>
          <a:noFill/>
        </p:spPr>
        <p:txBody>
          <a:bodyPr wrap="none">
            <a:spAutoFit/>
          </a:bodyPr>
          <a:lstStyle/>
          <a:p>
            <a:pPr algn="ctr">
              <a:defRPr/>
            </a:pPr>
            <a:r>
              <a:rPr lang="uk-UA" altLang="ru-RU" sz="54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Желаю</a:t>
            </a:r>
            <a:r>
              <a:rPr lang="uk-UA" altLang="ru-RU"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uk-UA" altLang="ru-RU" sz="54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успехов</a:t>
            </a:r>
            <a:r>
              <a:rPr lang="uk-UA" altLang="ru-RU"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t>
            </a:r>
            <a:endParaRPr lang="ru-RU"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mpany Meeting">
  <a:themeElements>
    <a:clrScheme name="Company Meeting 1">
      <a:dk1>
        <a:srgbClr val="8383AD"/>
      </a:dk1>
      <a:lt1>
        <a:srgbClr val="FEFED6"/>
      </a:lt1>
      <a:dk2>
        <a:srgbClr val="404176"/>
      </a:dk2>
      <a:lt2>
        <a:srgbClr val="969696"/>
      </a:lt2>
      <a:accent1>
        <a:srgbClr val="BABE90"/>
      </a:accent1>
      <a:accent2>
        <a:srgbClr val="666699"/>
      </a:accent2>
      <a:accent3>
        <a:srgbClr val="FEFEE8"/>
      </a:accent3>
      <a:accent4>
        <a:srgbClr val="6F6F93"/>
      </a:accent4>
      <a:accent5>
        <a:srgbClr val="D9DBC6"/>
      </a:accent5>
      <a:accent6>
        <a:srgbClr val="5C5C8A"/>
      </a:accent6>
      <a:hlink>
        <a:srgbClr val="C09E4A"/>
      </a:hlink>
      <a:folHlink>
        <a:srgbClr val="006666"/>
      </a:folHlink>
    </a:clrScheme>
    <a:fontScheme name="Company Meeting">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ru-RU" altLang="ru-RU"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ru-RU" altLang="ru-RU" sz="1800" b="0" i="0" u="none" strike="noStrike" cap="none" normalizeH="0" baseline="0" smtClean="0">
            <a:ln>
              <a:noFill/>
            </a:ln>
            <a:solidFill>
              <a:schemeClr val="tx1"/>
            </a:solidFill>
            <a:effectLst/>
            <a:latin typeface="Arial" charset="0"/>
          </a:defRPr>
        </a:defPPr>
      </a:lstStyle>
    </a:lnDef>
  </a:objectDefaults>
  <a:extraClrSchemeLst>
    <a:extraClrScheme>
      <a:clrScheme name="Company Meeting 1">
        <a:dk1>
          <a:srgbClr val="8383AD"/>
        </a:dk1>
        <a:lt1>
          <a:srgbClr val="FEFED6"/>
        </a:lt1>
        <a:dk2>
          <a:srgbClr val="404176"/>
        </a:dk2>
        <a:lt2>
          <a:srgbClr val="969696"/>
        </a:lt2>
        <a:accent1>
          <a:srgbClr val="BABE90"/>
        </a:accent1>
        <a:accent2>
          <a:srgbClr val="666699"/>
        </a:accent2>
        <a:accent3>
          <a:srgbClr val="FEFEE8"/>
        </a:accent3>
        <a:accent4>
          <a:srgbClr val="6F6F93"/>
        </a:accent4>
        <a:accent5>
          <a:srgbClr val="D9DBC6"/>
        </a:accent5>
        <a:accent6>
          <a:srgbClr val="5C5C8A"/>
        </a:accent6>
        <a:hlink>
          <a:srgbClr val="C09E4A"/>
        </a:hlink>
        <a:folHlink>
          <a:srgbClr val="006666"/>
        </a:folHlink>
      </a:clrScheme>
      <a:clrMap bg1="lt1" tx1="dk1" bg2="lt2" tx2="dk2" accent1="accent1" accent2="accent2" accent3="accent3" accent4="accent4" accent5="accent5" accent6="accent6" hlink="hlink" folHlink="folHlink"/>
    </a:extraClrScheme>
    <a:extraClrScheme>
      <a:clrScheme name="Company Meeting 2">
        <a:dk1>
          <a:srgbClr val="8383AD"/>
        </a:dk1>
        <a:lt1>
          <a:srgbClr val="FFFFFF"/>
        </a:lt1>
        <a:dk2>
          <a:srgbClr val="404176"/>
        </a:dk2>
        <a:lt2>
          <a:srgbClr val="969696"/>
        </a:lt2>
        <a:accent1>
          <a:srgbClr val="BABE90"/>
        </a:accent1>
        <a:accent2>
          <a:srgbClr val="666699"/>
        </a:accent2>
        <a:accent3>
          <a:srgbClr val="FFFFFF"/>
        </a:accent3>
        <a:accent4>
          <a:srgbClr val="6F6F93"/>
        </a:accent4>
        <a:accent5>
          <a:srgbClr val="D9DBC6"/>
        </a:accent5>
        <a:accent6>
          <a:srgbClr val="5C5C8A"/>
        </a:accent6>
        <a:hlink>
          <a:srgbClr val="C09E4A"/>
        </a:hlink>
        <a:folHlink>
          <a:srgbClr val="006666"/>
        </a:folHlink>
      </a:clrScheme>
      <a:clrMap bg1="lt1" tx1="dk1" bg2="lt2" tx2="dk2" accent1="accent1" accent2="accent2" accent3="accent3" accent4="accent4" accent5="accent5" accent6="accent6" hlink="hlink" folHlink="folHlink"/>
    </a:extraClrScheme>
    <a:extraClrScheme>
      <a:clrScheme name="Company Meeting 3">
        <a:dk1>
          <a:srgbClr val="4D4D4D"/>
        </a:dk1>
        <a:lt1>
          <a:srgbClr val="FFFFFF"/>
        </a:lt1>
        <a:dk2>
          <a:srgbClr val="000000"/>
        </a:dk2>
        <a:lt2>
          <a:srgbClr val="969696"/>
        </a:lt2>
        <a:accent1>
          <a:srgbClr val="DDDDDD"/>
        </a:accent1>
        <a:accent2>
          <a:srgbClr val="5F5F5F"/>
        </a:accent2>
        <a:accent3>
          <a:srgbClr val="FFFFFF"/>
        </a:accent3>
        <a:accent4>
          <a:srgbClr val="404040"/>
        </a:accent4>
        <a:accent5>
          <a:srgbClr val="EBEBEB"/>
        </a:accent5>
        <a:accent6>
          <a:srgbClr val="555555"/>
        </a:accent6>
        <a:hlink>
          <a:srgbClr val="C0C0C0"/>
        </a:hlink>
        <a:folHlink>
          <a:srgbClr val="808080"/>
        </a:folHlink>
      </a:clrScheme>
      <a:clrMap bg1="lt1" tx1="dk1" bg2="lt2" tx2="dk2" accent1="accent1" accent2="accent2" accent3="accent3" accent4="accent4" accent5="accent5" accent6="accent6" hlink="hlink" folHlink="folHlink"/>
    </a:extraClrScheme>
    <a:extraClrScheme>
      <a:clrScheme name="Company Meeting 4">
        <a:dk1>
          <a:srgbClr val="424262"/>
        </a:dk1>
        <a:lt1>
          <a:srgbClr val="FFFFFF"/>
        </a:lt1>
        <a:dk2>
          <a:srgbClr val="22659C"/>
        </a:dk2>
        <a:lt2>
          <a:srgbClr val="A4AEC2"/>
        </a:lt2>
        <a:accent1>
          <a:srgbClr val="B1C7E7"/>
        </a:accent1>
        <a:accent2>
          <a:srgbClr val="494983"/>
        </a:accent2>
        <a:accent3>
          <a:srgbClr val="FFFFFF"/>
        </a:accent3>
        <a:accent4>
          <a:srgbClr val="373753"/>
        </a:accent4>
        <a:accent5>
          <a:srgbClr val="D5E0F1"/>
        </a:accent5>
        <a:accent6>
          <a:srgbClr val="414176"/>
        </a:accent6>
        <a:hlink>
          <a:srgbClr val="6EADC4"/>
        </a:hlink>
        <a:folHlink>
          <a:srgbClr val="3E688E"/>
        </a:folHlink>
      </a:clrScheme>
      <a:clrMap bg1="lt1" tx1="dk1" bg2="lt2" tx2="dk2" accent1="accent1" accent2="accent2" accent3="accent3" accent4="accent4" accent5="accent5" accent6="accent6" hlink="hlink" folHlink="folHlink"/>
    </a:extraClrScheme>
    <a:extraClrScheme>
      <a:clrScheme name="Company Meeting 5">
        <a:dk1>
          <a:srgbClr val="000000"/>
        </a:dk1>
        <a:lt1>
          <a:srgbClr val="FFFFFF"/>
        </a:lt1>
        <a:dk2>
          <a:srgbClr val="404176"/>
        </a:dk2>
        <a:lt2>
          <a:srgbClr val="969696"/>
        </a:lt2>
        <a:accent1>
          <a:srgbClr val="B4CD81"/>
        </a:accent1>
        <a:accent2>
          <a:srgbClr val="717EB5"/>
        </a:accent2>
        <a:accent3>
          <a:srgbClr val="FFFFFF"/>
        </a:accent3>
        <a:accent4>
          <a:srgbClr val="000000"/>
        </a:accent4>
        <a:accent5>
          <a:srgbClr val="D6E3C1"/>
        </a:accent5>
        <a:accent6>
          <a:srgbClr val="6672A4"/>
        </a:accent6>
        <a:hlink>
          <a:srgbClr val="D793C2"/>
        </a:hlink>
        <a:folHlink>
          <a:srgbClr val="826799"/>
        </a:folHlink>
      </a:clrScheme>
      <a:clrMap bg1="lt1" tx1="dk1" bg2="lt2" tx2="dk2" accent1="accent1" accent2="accent2" accent3="accent3" accent4="accent4" accent5="accent5" accent6="accent6" hlink="hlink" folHlink="folHlink"/>
    </a:extraClrScheme>
    <a:extraClrScheme>
      <a:clrScheme name="Company Meeting 6">
        <a:dk1>
          <a:srgbClr val="111111"/>
        </a:dk1>
        <a:lt1>
          <a:srgbClr val="FAF5D2"/>
        </a:lt1>
        <a:dk2>
          <a:srgbClr val="4D4D4D"/>
        </a:dk2>
        <a:lt2>
          <a:srgbClr val="D0C59E"/>
        </a:lt2>
        <a:accent1>
          <a:srgbClr val="BABE90"/>
        </a:accent1>
        <a:accent2>
          <a:srgbClr val="666699"/>
        </a:accent2>
        <a:accent3>
          <a:srgbClr val="B2B2B2"/>
        </a:accent3>
        <a:accent4>
          <a:srgbClr val="D6D1B3"/>
        </a:accent4>
        <a:accent5>
          <a:srgbClr val="D9DBC6"/>
        </a:accent5>
        <a:accent6>
          <a:srgbClr val="5C5C8A"/>
        </a:accent6>
        <a:hlink>
          <a:srgbClr val="C09E4A"/>
        </a:hlink>
        <a:folHlink>
          <a:srgbClr val="006666"/>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Company Meeting</Template>
  <TotalTime>1173</TotalTime>
  <Words>2727</Words>
  <Application>Microsoft Office PowerPoint</Application>
  <PresentationFormat>Экран (4:3)</PresentationFormat>
  <Paragraphs>275</Paragraphs>
  <Slides>65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65</vt:i4>
      </vt:variant>
    </vt:vector>
  </HeadingPairs>
  <TitlesOfParts>
    <vt:vector size="70" baseType="lpstr">
      <vt:lpstr>Arial</vt:lpstr>
      <vt:lpstr>Times New Roman</vt:lpstr>
      <vt:lpstr>Calibri</vt:lpstr>
      <vt:lpstr>Wingdings</vt:lpstr>
      <vt:lpstr>Company Meeting</vt:lpstr>
      <vt:lpstr>Виды сварочных участков.  Организация рабочего места сварщика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vector>
  </TitlesOfParts>
  <Company>MoBIL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ТЕХНОЛОГІЯ ЗВАРЮВАННЯ ТОНКОЛИСТОВОГО МЕТАЛУ</dc:title>
  <dc:creator>Zver</dc:creator>
  <cp:lastModifiedBy>Samsung</cp:lastModifiedBy>
  <cp:revision>79</cp:revision>
  <dcterms:created xsi:type="dcterms:W3CDTF">2010-02-27T11:05:03Z</dcterms:created>
  <dcterms:modified xsi:type="dcterms:W3CDTF">2023-02-14T09:25:30Z</dcterms:modified>
</cp:coreProperties>
</file>