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6" r:id="rId5"/>
    <p:sldId id="260" r:id="rId6"/>
    <p:sldId id="262" r:id="rId7"/>
    <p:sldId id="265" r:id="rId8"/>
    <p:sldId id="259" r:id="rId9"/>
    <p:sldId id="267" r:id="rId10"/>
    <p:sldId id="26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6C0000"/>
    <a:srgbClr val="753805"/>
    <a:srgbClr val="7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7" d="100"/>
          <a:sy n="77" d="100"/>
        </p:scale>
        <p:origin x="1004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jpg"/><Relationship Id="rId5" Type="http://schemas.openxmlformats.org/officeDocument/2006/relationships/image" Target="../media/image8.png"/><Relationship Id="rId10" Type="http://schemas.openxmlformats.org/officeDocument/2006/relationships/image" Target="../media/image13.jpg"/><Relationship Id="rId4" Type="http://schemas.openxmlformats.org/officeDocument/2006/relationships/image" Target="../media/image7.jpeg"/><Relationship Id="rId9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audio" Target="../media/audio2.wav"/><Relationship Id="rId7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g"/><Relationship Id="rId10" Type="http://schemas.openxmlformats.org/officeDocument/2006/relationships/image" Target="../media/image20.jpg"/><Relationship Id="rId4" Type="http://schemas.openxmlformats.org/officeDocument/2006/relationships/image" Target="../media/image7.jpeg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audio2.wav"/><Relationship Id="rId7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7.jpe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audio" Target="../media/audio2.wav"/><Relationship Id="rId7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7.jpeg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audio" Target="../media/audio1.wav"/><Relationship Id="rId7" Type="http://schemas.openxmlformats.org/officeDocument/2006/relationships/image" Target="../media/image4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7.jpeg"/><Relationship Id="rId9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275141"/>
            <a:ext cx="6840760" cy="136815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Русский быт!</a:t>
            </a:r>
            <a:endParaRPr lang="ru-RU" sz="4800" b="1" spc="50" dirty="0">
              <a:ln w="11430"/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C:\Users\Елена\Pictures\Мои рисунки\01_декор\6071\7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23728" y="627069"/>
            <a:ext cx="3168352" cy="641691"/>
          </a:xfrm>
          <a:prstGeom prst="rect">
            <a:avLst/>
          </a:prstGeom>
          <a:noFill/>
        </p:spPr>
      </p:pic>
      <p:pic>
        <p:nvPicPr>
          <p:cNvPr id="7" name="Picture 2" descr="C:\Users\Елена\Pictures\Мои рисунки\01_декор\6071\7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V="1">
            <a:off x="2123728" y="2715301"/>
            <a:ext cx="3168352" cy="64169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1" y="5301208"/>
            <a:ext cx="3096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Подготовила: </a:t>
            </a:r>
            <a:r>
              <a:rPr lang="ru-RU" dirty="0" err="1" smtClean="0">
                <a:solidFill>
                  <a:srgbClr val="C00000"/>
                </a:solidFill>
              </a:rPr>
              <a:t>Лентина</a:t>
            </a:r>
            <a:r>
              <a:rPr lang="ru-RU" dirty="0" smtClean="0">
                <a:solidFill>
                  <a:srgbClr val="C00000"/>
                </a:solidFill>
              </a:rPr>
              <a:t> Е.В.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ГБОУ ООШ №4 СП «Детский сад «Жар-птица»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Молодцы!</a:t>
            </a:r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1619672" y="476672"/>
            <a:ext cx="6552728" cy="77809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</a:t>
            </a:r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одержимое 5"/>
          <p:cNvSpPr>
            <a:spLocks noGrp="1"/>
          </p:cNvSpPr>
          <p:nvPr>
            <p:ph idx="1"/>
          </p:nvPr>
        </p:nvSpPr>
        <p:spPr>
          <a:xfrm>
            <a:off x="1619672" y="1628800"/>
            <a:ext cx="6624736" cy="2232248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dirty="0"/>
              <a:t>Формирование у детей  дошкольного возраста представления о материальной и духовной культуре народов Среднего Поволжья.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619672" y="476672"/>
            <a:ext cx="5688632" cy="778098"/>
          </a:xfrm>
        </p:spPr>
        <p:txBody>
          <a:bodyPr>
            <a:normAutofit/>
          </a:bodyPr>
          <a:lstStyle/>
          <a:p>
            <a:r>
              <a:rPr lang="ru-RU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619672" y="1271362"/>
            <a:ext cx="597666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lnSpc>
                <a:spcPct val="120000"/>
              </a:lnSpc>
              <a:buSzPct val="75000"/>
              <a:buFontTx/>
              <a:buBlip>
                <a:blip r:embed="rId3"/>
              </a:buBlip>
            </a:pPr>
            <a:r>
              <a:rPr lang="ru-RU" sz="2400" dirty="0" smtClean="0"/>
              <a:t>Формировать </a:t>
            </a:r>
            <a:r>
              <a:rPr lang="ru-RU" sz="2400" dirty="0"/>
              <a:t>у детей представления  о материальной культуре  народов Среднего Поволжья (быте, одежде, кухне).</a:t>
            </a:r>
          </a:p>
          <a:p>
            <a:pPr marL="342900" indent="-342900" eaLnBrk="0" hangingPunct="0">
              <a:lnSpc>
                <a:spcPct val="120000"/>
              </a:lnSpc>
              <a:buSzPct val="75000"/>
              <a:buFontTx/>
              <a:buBlip>
                <a:blip r:embed="rId3"/>
              </a:buBlip>
            </a:pPr>
            <a:r>
              <a:rPr lang="ru-RU" sz="2400" dirty="0"/>
              <a:t>Знакомить с русским  народным  </a:t>
            </a:r>
            <a:r>
              <a:rPr lang="ru-RU" sz="2400" dirty="0" smtClean="0"/>
              <a:t>фольклором.</a:t>
            </a:r>
          </a:p>
          <a:p>
            <a:pPr marL="342900" indent="-342900" eaLnBrk="0" hangingPunct="0">
              <a:lnSpc>
                <a:spcPct val="120000"/>
              </a:lnSpc>
              <a:buSzPct val="75000"/>
              <a:buFontTx/>
              <a:buBlip>
                <a:blip r:embed="rId3"/>
              </a:buBlip>
            </a:pPr>
            <a:r>
              <a:rPr lang="ru-RU" sz="2400" dirty="0"/>
              <a:t>Развивать речь, воображение, художественный вкус, моторику рук </a:t>
            </a:r>
            <a:r>
              <a:rPr lang="ru-RU" sz="2400" dirty="0" smtClean="0"/>
              <a:t>.</a:t>
            </a:r>
          </a:p>
          <a:p>
            <a:pPr marL="342900" indent="-342900" eaLnBrk="0" hangingPunct="0">
              <a:lnSpc>
                <a:spcPct val="120000"/>
              </a:lnSpc>
              <a:buSzPct val="75000"/>
              <a:buFontTx/>
              <a:buBlip>
                <a:blip r:embed="rId3"/>
              </a:buBlip>
            </a:pPr>
            <a:r>
              <a:rPr lang="ru-RU" sz="2400"/>
              <a:t>Формировать представление об историческом времени, связи со своими предками народов  Среднего Поволжья.</a:t>
            </a:r>
            <a:endParaRPr lang="ru-RU" sz="2400" dirty="0"/>
          </a:p>
          <a:p>
            <a:pPr marL="342900" indent="-342900" eaLnBrk="0" hangingPunct="0">
              <a:spcBef>
                <a:spcPct val="20000"/>
              </a:spcBef>
              <a:buSzPct val="75000"/>
              <a:buFontTx/>
              <a:buBlip>
                <a:blip r:embed="rId3"/>
              </a:buBlip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992888" cy="77809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народности Среднего Поволжья.</a:t>
            </a:r>
            <a:endParaRPr lang="ru-RU" sz="3600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251" y="4061674"/>
            <a:ext cx="1424509" cy="2169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17787" y="1772815"/>
            <a:ext cx="1452701" cy="2119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/>
          <a:srcRect l="4333" t="3578" r="3838" b="3512"/>
          <a:stretch/>
        </p:blipFill>
        <p:spPr>
          <a:xfrm>
            <a:off x="4604102" y="4058131"/>
            <a:ext cx="1584176" cy="2172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/>
          <a:srcRect l="2692" r="10641"/>
          <a:stretch/>
        </p:blipFill>
        <p:spPr>
          <a:xfrm>
            <a:off x="1187624" y="1772816"/>
            <a:ext cx="2448272" cy="2119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4" t="19916" r="7540" b="1801"/>
          <a:stretch/>
        </p:blipFill>
        <p:spPr>
          <a:xfrm>
            <a:off x="4205774" y="1763724"/>
            <a:ext cx="1685827" cy="2119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508" y="4049114"/>
            <a:ext cx="1141980" cy="2172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799" y="4068542"/>
            <a:ext cx="1447771" cy="21621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964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6624736" cy="77809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Профессии славян.</a:t>
            </a:r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999448"/>
            <a:ext cx="1880917" cy="2346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3999448"/>
            <a:ext cx="1959331" cy="2346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474" y="1801396"/>
            <a:ext cx="1577645" cy="23664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23" t="23751" r="11273"/>
          <a:stretch/>
        </p:blipFill>
        <p:spPr>
          <a:xfrm>
            <a:off x="899592" y="1801396"/>
            <a:ext cx="2539245" cy="1949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029" y="1837570"/>
            <a:ext cx="2599465" cy="1949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7" r="10390"/>
          <a:stretch/>
        </p:blipFill>
        <p:spPr>
          <a:xfrm>
            <a:off x="3109193" y="4390243"/>
            <a:ext cx="2666205" cy="1934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6624736" cy="77809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Еда славянской семьи.</a:t>
            </a:r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7239" y="4622650"/>
            <a:ext cx="1947122" cy="1527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11555" r="7562" b="2402"/>
          <a:stretch/>
        </p:blipFill>
        <p:spPr>
          <a:xfrm>
            <a:off x="1136108" y="2758930"/>
            <a:ext cx="1928007" cy="1666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42778" y="1346058"/>
            <a:ext cx="1914428" cy="1414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6963" y="4589813"/>
            <a:ext cx="2052795" cy="1555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/>
          <a:srcRect l="9351" t="8117" r="8457" b="10705"/>
          <a:stretch/>
        </p:blipFill>
        <p:spPr>
          <a:xfrm>
            <a:off x="3566637" y="3019533"/>
            <a:ext cx="1897921" cy="14058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78856" y="4622650"/>
            <a:ext cx="1885702" cy="1555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16963" y="2628211"/>
            <a:ext cx="2052795" cy="1797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527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6624736" cy="77809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Русско- народная игрушка.</a:t>
            </a:r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608" y="4149080"/>
            <a:ext cx="1363322" cy="20892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2240" y="4776872"/>
            <a:ext cx="1800200" cy="14291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3330" y="2014282"/>
            <a:ext cx="1872208" cy="20678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52982" y="4175952"/>
            <a:ext cx="1493837" cy="20300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54288" y="1933358"/>
            <a:ext cx="1639966" cy="21886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87419" y="2014282"/>
            <a:ext cx="2675028" cy="15720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92871" y="3856620"/>
            <a:ext cx="1698791" cy="238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03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128792" cy="77809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сначала, что потом?</a:t>
            </a:r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149080"/>
            <a:ext cx="1441047" cy="1921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0" r="19339"/>
          <a:stretch/>
        </p:blipFill>
        <p:spPr>
          <a:xfrm>
            <a:off x="2498144" y="4130085"/>
            <a:ext cx="1764997" cy="19403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4" t="4979" r="3573" b="5388"/>
          <a:stretch/>
        </p:blipFill>
        <p:spPr>
          <a:xfrm>
            <a:off x="4492654" y="4131674"/>
            <a:ext cx="1895595" cy="1938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0" t="6384" r="14984" b="4932"/>
          <a:stretch/>
        </p:blipFill>
        <p:spPr>
          <a:xfrm>
            <a:off x="6660232" y="4149080"/>
            <a:ext cx="1632710" cy="1921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11111E-6 L -0.64045 -0.392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31" y="-1960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0.20469 -0.3606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-1803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11022E-16 L -0.00053 -0.3696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1849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11022E-16 L 0.44531 -0.3592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57" y="-1796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6624736" cy="77809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Русско- народные сказки.</a:t>
            </a:r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4088" y="1973691"/>
            <a:ext cx="2617355" cy="1867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74" y="4574653"/>
            <a:ext cx="2489660" cy="1711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497" y="4574653"/>
            <a:ext cx="2252108" cy="1711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973691"/>
            <a:ext cx="2333546" cy="1867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32971" y="4419010"/>
            <a:ext cx="2279189" cy="1867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949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858</TotalTime>
  <Words>114</Words>
  <Application>Microsoft Office PowerPoint</Application>
  <PresentationFormat>Экран (4:3)</PresentationFormat>
  <Paragraphs>17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Times New Roman</vt:lpstr>
      <vt:lpstr>Тема Office</vt:lpstr>
      <vt:lpstr>Русский быт!</vt:lpstr>
      <vt:lpstr>Цель:</vt:lpstr>
      <vt:lpstr>Задачи:</vt:lpstr>
      <vt:lpstr>Выберите народности Среднего Поволжья.</vt:lpstr>
      <vt:lpstr>Профессии славян.</vt:lpstr>
      <vt:lpstr>Еда славянской семьи.</vt:lpstr>
      <vt:lpstr>Русско- народная игрушка.</vt:lpstr>
      <vt:lpstr>Что сначала, что потом?</vt:lpstr>
      <vt:lpstr>Русско- народные сказки.</vt:lpstr>
      <vt:lpstr>Молодцы!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Admin</cp:lastModifiedBy>
  <cp:revision>55</cp:revision>
  <dcterms:created xsi:type="dcterms:W3CDTF">2014-08-08T16:01:14Z</dcterms:created>
  <dcterms:modified xsi:type="dcterms:W3CDTF">2022-03-10T05:29:43Z</dcterms:modified>
</cp:coreProperties>
</file>