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77" r:id="rId2"/>
    <p:sldId id="267" r:id="rId3"/>
    <p:sldId id="271" r:id="rId4"/>
    <p:sldId id="265" r:id="rId5"/>
    <p:sldId id="269" r:id="rId6"/>
    <p:sldId id="270" r:id="rId7"/>
    <p:sldId id="272" r:id="rId8"/>
    <p:sldId id="266" r:id="rId9"/>
    <p:sldId id="268" r:id="rId10"/>
    <p:sldId id="273" r:id="rId11"/>
    <p:sldId id="274" r:id="rId12"/>
    <p:sldId id="275" r:id="rId13"/>
    <p:sldId id="278" r:id="rId14"/>
  </p:sldIdLst>
  <p:sldSz cx="9144000" cy="6858000" type="screen4x3"/>
  <p:notesSz cx="6858000" cy="9144000"/>
  <p:embeddedFontLs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Lucida Sans Unicode" pitchFamily="34" charset="0"/>
      <p:regular r:id="rId19"/>
    </p:embeddedFont>
    <p:embeddedFont>
      <p:font typeface="Comic Sans MS" pitchFamily="66" charset="0"/>
      <p:regular r:id="rId20"/>
      <p:bold r:id="rId21"/>
      <p:italic r:id="rId22"/>
      <p:boldItalic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90" d="100"/>
          <a:sy n="90" d="100"/>
        </p:scale>
        <p:origin x="-804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16.07.2025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2250"/>
              </a:lnSpc>
              <a:spcAft>
                <a:spcPts val="0"/>
              </a:spcAft>
            </a:pPr>
            <a:r>
              <a:rPr lang="ru-RU" sz="1400" kern="100" dirty="0">
                <a:latin typeface="Times New Roman"/>
                <a:ea typeface="Lucida Sans Unicode"/>
              </a:rPr>
              <a:t>муниципальное бюджетное дошкольное образовательное   учреждение     детский сад  общеразвивающего вида № 26 «Ягодка»</a:t>
            </a:r>
            <a:r>
              <a:rPr lang="ru-RU" sz="1400" dirty="0">
                <a:latin typeface="Times New Roman"/>
                <a:ea typeface="Times New Roman"/>
              </a:rPr>
              <a:t/>
            </a:r>
            <a:br>
              <a:rPr lang="ru-RU" sz="1400" dirty="0">
                <a:latin typeface="Times New Roman"/>
                <a:ea typeface="Times New Roman"/>
              </a:rPr>
            </a:br>
            <a:r>
              <a:rPr lang="ru-RU" sz="1400" kern="100" dirty="0" err="1">
                <a:latin typeface="Times New Roman"/>
                <a:ea typeface="Lucida Sans Unicode"/>
              </a:rPr>
              <a:t>пгт</a:t>
            </a:r>
            <a:r>
              <a:rPr lang="ru-RU" sz="1400" kern="100" dirty="0">
                <a:latin typeface="Times New Roman"/>
                <a:ea typeface="Lucida Sans Unicode"/>
              </a:rPr>
              <a:t>. Ярославский </a:t>
            </a:r>
            <a:r>
              <a:rPr lang="ru-RU" sz="1400" kern="100" dirty="0" err="1">
                <a:latin typeface="Times New Roman"/>
                <a:ea typeface="Lucida Sans Unicode"/>
              </a:rPr>
              <a:t>Хорольского</a:t>
            </a:r>
            <a:r>
              <a:rPr lang="ru-RU" sz="1400" kern="100" dirty="0">
                <a:latin typeface="Times New Roman"/>
                <a:ea typeface="Lucida Sans Unicode"/>
              </a:rPr>
              <a:t> муниципального округа Приморского края</a:t>
            </a:r>
            <a:r>
              <a:rPr lang="ru-RU" sz="1400" dirty="0">
                <a:latin typeface="Times New Roman"/>
                <a:ea typeface="Times New Roman"/>
              </a:rPr>
              <a:t/>
            </a:r>
            <a:br>
              <a:rPr lang="ru-RU" sz="1400" dirty="0">
                <a:latin typeface="Times New Roman"/>
                <a:ea typeface="Times New Roman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Сюжетно-ролевая игра </a:t>
            </a:r>
            <a:r>
              <a:rPr lang="ru-RU" b="1" dirty="0">
                <a:solidFill>
                  <a:srgbClr val="4BACC6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в средней группе</a:t>
            </a:r>
          </a:p>
          <a:p>
            <a:pPr marL="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« Моряки – рыбаки»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Воспитатель : Аполинарьева Н.Б</a:t>
            </a:r>
          </a:p>
          <a:p>
            <a:pPr marL="0" indent="0" algn="ctr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921265"/>
            <a:ext cx="10382250" cy="779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83768" y="2564905"/>
            <a:ext cx="69226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СЮЖЕТНО_РОЛЕВАЯ ИГРА            « МОРЯКИ_РЫБАКИ»</a:t>
            </a:r>
            <a:endParaRPr lang="ru-RU" sz="32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srgbClr val="009DD9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0" dirty="0">
              <a:solidFill>
                <a:srgbClr val="009DD9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srgbClr val="009DD9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0" dirty="0">
              <a:solidFill>
                <a:srgbClr val="009DD9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srgbClr val="009DD9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0" dirty="0">
              <a:solidFill>
                <a:srgbClr val="009DD9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srgbClr val="009DD9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kern="0" dirty="0">
              <a:solidFill>
                <a:srgbClr val="009DD9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общеразвивающего вида № 26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. Ярославский </a:t>
            </a:r>
            <a:r>
              <a:rPr kumimoji="0" lang="ru-RU" sz="14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Хорольского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  Приморского края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Аполинарьева Н.Б.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283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1520" y="476672"/>
            <a:ext cx="8640960" cy="5976664"/>
          </a:xfrm>
          <a:prstGeom prst="rect">
            <a:avLst/>
          </a:prstGeom>
        </p:spPr>
        <p:txBody>
          <a:bodyPr/>
          <a:lstStyle/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ель: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способствовать развитию основ экологического сознания детей посредством сюжетно-ролевой игры и ознакомление с назначением судов промыслового флота, особенностями работы рыбаков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Задачи :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формировать познавательный интерес к работникам рыбодобывающей отрасли; 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активизировать знания о работе моряка-рыбака;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расширять знания о промысловой рыбе, ее пользе;</a:t>
            </a:r>
          </a:p>
          <a:p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развивать игровые умения, взаимодействие, диалог; 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Словарная работа: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якорь, штурвал, эхолот, путина.</a:t>
            </a:r>
          </a:p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Атрибуты к игре: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фуражка капитана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ескозырки, спасательный круг, якорь, штурвал, бинокли, посуда для столовой, игрушечные рыбки, ящик для рыбы.</a:t>
            </a:r>
          </a:p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Предварительная работа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изготовление макета судна, просмотр фотографий о море, кораблях, иллюстраций, видео о море, морских обитателях, работе моряков-рыбаков. Чтение художественной литературы о рыбной ловле, моряках, кораблях. Беседы « Кто работает на корабле», « Морские обитатели. Промысловая рыба»</a:t>
            </a:r>
            <a:endPara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71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Судно промыслового флота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User\Downloads\IMG_20250617_15433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58"/>
          <a:stretch/>
        </p:blipFill>
        <p:spPr bwMode="auto">
          <a:xfrm>
            <a:off x="1619672" y="1052736"/>
            <a:ext cx="5937885" cy="47525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7983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Знакомство детей с полезными свойствами промысловой рыбы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875a8375f91de049494d6073098e8a2f_c6bd7120071b59ec0e06fa86c994066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556792"/>
            <a:ext cx="4464496" cy="3561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Picture backgroun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40769"/>
            <a:ext cx="2893695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Picture backgroun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736" y="3501008"/>
            <a:ext cx="2798445" cy="2798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954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Промысловая рыба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User\Desktop\IMG_20250616_09192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4824536" cy="4425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AppData\Local\Temp\Temp1_27-06-2025_06-22-33.zip\IMG_20250616_09285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0" r="10975"/>
          <a:stretch/>
        </p:blipFill>
        <p:spPr bwMode="auto">
          <a:xfrm>
            <a:off x="5724128" y="2132856"/>
            <a:ext cx="2781300" cy="3554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1445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Постройка корабля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ownloads\IMG_20250711_09123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9"/>
          <a:stretch/>
        </p:blipFill>
        <p:spPr bwMode="auto">
          <a:xfrm>
            <a:off x="2331720" y="952182"/>
            <a:ext cx="4480560" cy="49536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20934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Развитие сюжетно-ролевой игры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«Отплытие»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sz="1800" dirty="0" smtClean="0"/>
          </a:p>
          <a:p>
            <a:endParaRPr lang="ru-RU" dirty="0"/>
          </a:p>
        </p:txBody>
      </p:sp>
      <p:grpSp>
        <p:nvGrpSpPr>
          <p:cNvPr id="4" name="Группа 1"/>
          <p:cNvGrpSpPr>
            <a:grpSpLocks/>
          </p:cNvGrpSpPr>
          <p:nvPr/>
        </p:nvGrpSpPr>
        <p:grpSpPr bwMode="auto">
          <a:xfrm>
            <a:off x="285720" y="2428868"/>
            <a:ext cx="7143800" cy="3307247"/>
            <a:chOff x="607288" y="-712381"/>
            <a:chExt cx="7925152" cy="476746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07288" y="-712381"/>
              <a:ext cx="7925152" cy="5324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66078" y="3478317"/>
              <a:ext cx="6491880" cy="576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smtClean="0">
                  <a:solidFill>
                    <a:schemeClr val="accent5">
                      <a:lumMod val="50000"/>
                    </a:schemeClr>
                  </a:solidFill>
                  <a:latin typeface="Comic Sans MS" pitchFamily="66" charset="0"/>
                  <a:cs typeface="Arial" charset="0"/>
                </a:rPr>
                <a:t> </a:t>
              </a:r>
              <a:r>
                <a:rPr lang="en-US" sz="2000" b="1" dirty="0" smtClean="0">
                  <a:solidFill>
                    <a:schemeClr val="accent5">
                      <a:lumMod val="50000"/>
                    </a:schemeClr>
                  </a:solidFill>
                  <a:latin typeface="Comic Sans MS" pitchFamily="66" charset="0"/>
                  <a:cs typeface="Arial" charset="0"/>
                </a:rPr>
                <a:t> </a:t>
              </a:r>
              <a:r>
                <a:rPr lang="ru-RU" sz="2000" b="1" dirty="0" smtClean="0">
                  <a:solidFill>
                    <a:schemeClr val="accent5">
                      <a:lumMod val="50000"/>
                    </a:schemeClr>
                  </a:solidFill>
                  <a:latin typeface="Comic Sans MS" pitchFamily="66" charset="0"/>
                  <a:cs typeface="Arial" charset="0"/>
                </a:rPr>
                <a:t> </a:t>
              </a:r>
              <a:endParaRPr lang="ru-RU" sz="20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</p:grpSp>
      <p:pic>
        <p:nvPicPr>
          <p:cNvPr id="7" name="Рисунок 6" descr="C:\Users\User\Downloads\IMG_20250711_091418 (2)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17" b="14261"/>
          <a:stretch/>
        </p:blipFill>
        <p:spPr bwMode="auto">
          <a:xfrm>
            <a:off x="827584" y="1484784"/>
            <a:ext cx="3498215" cy="32042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User\Downloads\Screenshot_20250708_150415_com_vkontakte_android_MainActivity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37" b="20204"/>
          <a:stretch/>
        </p:blipFill>
        <p:spPr bwMode="auto">
          <a:xfrm>
            <a:off x="5076056" y="2443610"/>
            <a:ext cx="3251835" cy="30924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0220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«Работа в море»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User\Downloads\IMG_20250711_091552 (3)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32"/>
          <a:stretch/>
        </p:blipFill>
        <p:spPr bwMode="auto">
          <a:xfrm>
            <a:off x="1691680" y="1124744"/>
            <a:ext cx="5904656" cy="45259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«Время обеда»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User\Downloads\IMG_20250711_091913 (3)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3816424" cy="3816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ownloads\IMG_20250711_0919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04865"/>
            <a:ext cx="3911600" cy="3888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8440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«Первый улов»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User\Downloads\IMG_20250711_092128 (1)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53" b="7253"/>
          <a:stretch/>
        </p:blipFill>
        <p:spPr bwMode="auto">
          <a:xfrm>
            <a:off x="2771800" y="836712"/>
            <a:ext cx="3600400" cy="30963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User\Downloads\IMG_20250711_092230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1"/>
          <a:stretch>
            <a:fillRect/>
          </a:stretch>
        </p:blipFill>
        <p:spPr bwMode="auto">
          <a:xfrm>
            <a:off x="251520" y="3789040"/>
            <a:ext cx="3024336" cy="28559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ownloads\Screenshot_20250708_150400_com_vkontakte_android_MainActivity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40" b="20480"/>
          <a:stretch/>
        </p:blipFill>
        <p:spPr bwMode="auto">
          <a:xfrm>
            <a:off x="6084168" y="3645024"/>
            <a:ext cx="2655570" cy="29095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63867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«Возвращение домой»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User\Downloads\IMG_20250716_100643 (1)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7" r="4706"/>
          <a:stretch/>
        </p:blipFill>
        <p:spPr bwMode="auto">
          <a:xfrm>
            <a:off x="1979713" y="1340769"/>
            <a:ext cx="5112567" cy="43924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36446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C:\Users\User\AppData\Local\Temp\Temp1_27-06-2025_06-22-33.zip\IMG-20241210-WA0003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7128791" cy="4525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F497D"/>
      </a:hlink>
      <a:folHlink>
        <a:srgbClr val="1F497D"/>
      </a:folHlink>
    </a:clrScheme>
    <a:fontScheme name="для шаблонов синий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247</Words>
  <Application>Microsoft Office PowerPoint</Application>
  <PresentationFormat>Экран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Lucida Sans Unicode</vt:lpstr>
      <vt:lpstr>Times New Roman</vt:lpstr>
      <vt:lpstr>Comic Sans MS</vt:lpstr>
      <vt:lpstr>1_Тема Office</vt:lpstr>
      <vt:lpstr>муниципальное бюджетное дошкольное образовательное   учреждение     детский сад  общеразвивающего вида № 26 «Ягодка» пгт. Ярославский Хорольского муниципального округа Приморского края </vt:lpstr>
      <vt:lpstr>Презентация PowerPoint</vt:lpstr>
      <vt:lpstr>Презентация PowerPoint</vt:lpstr>
      <vt:lpstr>Судно промыслового флота</vt:lpstr>
      <vt:lpstr>Знакомство детей с полезными свойствами промысловой рыбы</vt:lpstr>
      <vt:lpstr>Промысловая рыба</vt:lpstr>
      <vt:lpstr>Постройка корабля</vt:lpstr>
      <vt:lpstr>Развитие сюжетно-ролевой игры «Отплытие»</vt:lpstr>
      <vt:lpstr>«Работа в море»</vt:lpstr>
      <vt:lpstr>«Время обеда»</vt:lpstr>
      <vt:lpstr>«Первый улов»</vt:lpstr>
      <vt:lpstr>«Возвращение домой»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Фокина Лидия Петровна</dc:creator>
  <cp:keywords>Шаблон презентации</cp:keywords>
  <cp:lastModifiedBy>User</cp:lastModifiedBy>
  <cp:revision>78</cp:revision>
  <dcterms:created xsi:type="dcterms:W3CDTF">2014-07-06T18:18:01Z</dcterms:created>
  <dcterms:modified xsi:type="dcterms:W3CDTF">2025-07-16T00:26:30Z</dcterms:modified>
</cp:coreProperties>
</file>