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978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222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6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874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156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417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704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66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077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832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08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Glass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D1CC0-FD49-4F00-933C-C99A42262D93}" type="datetimeFigureOut">
              <a:rPr lang="ru-RU" smtClean="0"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3B8D9-E147-4EB8-A4A9-2C89F11A8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487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340769"/>
            <a:ext cx="8964488" cy="225968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Хочу и буду читать правильно.</a:t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чтения английского языка.</a:t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Составитель: Исхакова З.М. учитель английского языка МАОУ СОШ </a:t>
            </a:r>
            <a:r>
              <a:rPr lang="ru-RU" sz="3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им.В.П.Неймышева</a:t>
            </a: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г.Тобольск</a:t>
            </a:r>
            <a:endParaRPr lang="ru-RU" sz="3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55086"/>
            <a:ext cx="1615100" cy="15891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4149080"/>
            <a:ext cx="87849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развитие навыков правильного произношения английских звуков.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-разъяснить правила чтения гласных и согласных,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Отработать правильное чтение английских слов,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Развивать скорость чтения с помощью скороговорок.</a:t>
            </a:r>
          </a:p>
        </p:txBody>
      </p:sp>
    </p:spTree>
    <p:extLst>
      <p:ext uri="{BB962C8B-B14F-4D97-AF65-F5344CB8AC3E}">
        <p14:creationId xmlns:p14="http://schemas.microsoft.com/office/powerpoint/2010/main" val="3180812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340769"/>
            <a:ext cx="8964488" cy="2259682"/>
          </a:xfrm>
        </p:spPr>
        <p:txBody>
          <a:bodyPr/>
          <a:lstStyle/>
          <a:p>
            <a:r>
              <a:rPr lang="en-US" b="1" dirty="0"/>
              <a:t>Welcome to the playlist</a:t>
            </a:r>
            <a:r>
              <a:rPr lang="ru-RU" b="1" dirty="0"/>
              <a:t>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can read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!»</a:t>
            </a: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55086"/>
            <a:ext cx="1615100" cy="15891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4149080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Добро пожаловать в </a:t>
            </a:r>
            <a:r>
              <a:rPr lang="ru-RU" sz="3200" b="1" dirty="0" err="1"/>
              <a:t>плейлист</a:t>
            </a:r>
            <a:r>
              <a:rPr lang="ru-RU" sz="3200" b="1" dirty="0"/>
              <a:t>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«Я умею читать!»</a:t>
            </a:r>
          </a:p>
        </p:txBody>
      </p:sp>
    </p:spTree>
    <p:extLst>
      <p:ext uri="{BB962C8B-B14F-4D97-AF65-F5344CB8AC3E}">
        <p14:creationId xmlns:p14="http://schemas.microsoft.com/office/powerpoint/2010/main" val="1581852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282154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</a:t>
            </a:r>
            <a:r>
              <a:rPr lang="ru-RU" sz="48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u-RU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en-US" sz="48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</a:t>
            </a:r>
            <a:r>
              <a:rPr 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Cake, mate, wave </a:t>
            </a:r>
          </a:p>
          <a:p>
            <a:r>
              <a:rPr lang="en-US" dirty="0"/>
              <a:t>Cat, sack, pad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black cat sat on a mat and </a:t>
            </a:r>
            <a:r>
              <a:rPr lang="en-US" sz="48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</a:t>
            </a: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fat rat.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104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[bi]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Bob, bat, big, bottle, baby, book</a:t>
            </a:r>
          </a:p>
          <a:p>
            <a:r>
              <a:rPr lang="en-US" dirty="0"/>
              <a:t>Bond, black, bliss, Berlin, burger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big box of black bees, a blue box of brown beetles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34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City, </a:t>
            </a:r>
            <a:r>
              <a:rPr lang="en-US" dirty="0" err="1"/>
              <a:t>centre</a:t>
            </a:r>
            <a:r>
              <a:rPr lang="en-US" dirty="0"/>
              <a:t>, circle, cycle</a:t>
            </a:r>
          </a:p>
          <a:p>
            <a:r>
              <a:rPr lang="en-US" dirty="0"/>
              <a:t>Cat, code, cut, crack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clever cook cleans a cooker in a cozy kitchen 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55086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68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[di]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Date, dust, doom, dean, dash</a:t>
            </a:r>
          </a:p>
          <a:p>
            <a:r>
              <a:rPr lang="en-US" dirty="0"/>
              <a:t>Dog, dive, drive, dentist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Dolly Dale dances with Davy </a:t>
            </a:r>
            <a:r>
              <a:rPr lang="en-US" sz="48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Dail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64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[i:]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Pet, ten, send, cent, hen, rent</a:t>
            </a:r>
          </a:p>
          <a:p>
            <a:r>
              <a:rPr lang="en-US" dirty="0"/>
              <a:t>Bean, feet, sale, beautiful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 men mend seven hedges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119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Film, fetch, figure, firm</a:t>
            </a:r>
          </a:p>
          <a:p>
            <a:r>
              <a:rPr lang="en-US" dirty="0"/>
              <a:t>Puff, Friday, farm, safe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fat Finnish fisher fried a funny fish on Friday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94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dȝi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Gen, gym, gentle, genius</a:t>
            </a:r>
          </a:p>
          <a:p>
            <a:r>
              <a:rPr lang="en-US" dirty="0"/>
              <a:t>Girl, game, glitter, golf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Grey goats graze on green grass</a:t>
            </a:r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golf game on the green garden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543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eitʃ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Hen, hope, hill, heavy, hungry, hair</a:t>
            </a:r>
          </a:p>
          <a:p>
            <a:r>
              <a:rPr lang="en-US" dirty="0"/>
              <a:t>Hour, </a:t>
            </a:r>
            <a:r>
              <a:rPr lang="en-US" dirty="0" err="1"/>
              <a:t>honour</a:t>
            </a:r>
            <a:r>
              <a:rPr lang="en-US" dirty="0"/>
              <a:t>, heir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Holly has a heavy hat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764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Ice, bike, kite, wise</a:t>
            </a:r>
          </a:p>
          <a:p>
            <a:r>
              <a:rPr lang="en-US" dirty="0"/>
              <a:t>Pity, silly, kiss, Swiss, filter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pink sink with milk is a trick</a:t>
            </a:r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Little Mike left his bike like Tike at Spike's</a:t>
            </a:r>
            <a:b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77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dȝei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Jam, jade, jungle, jelly, Jim</a:t>
            </a:r>
          </a:p>
          <a:p>
            <a:r>
              <a:rPr lang="en-US" dirty="0"/>
              <a:t>June, July, Jane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 jellies ginger jam in June</a:t>
            </a:r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Judy Jones is German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399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Kale, kite, Kate, sack</a:t>
            </a:r>
          </a:p>
          <a:p>
            <a:r>
              <a:rPr lang="en-US" dirty="0"/>
              <a:t>Pick, junk, cook, blink, milk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 cuts kale in a pink kitchen 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3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[el]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Land, lock, last, lunar, lemon</a:t>
            </a:r>
          </a:p>
          <a:p>
            <a:r>
              <a:rPr lang="en-US" dirty="0"/>
              <a:t>Flower, July, melon, plum, late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large lorry is a lot longer than a little lorry</a:t>
            </a:r>
          </a:p>
          <a:p>
            <a:endParaRPr lang="en-US" dirty="0"/>
          </a:p>
          <a:p>
            <a:endParaRPr lang="en-US" dirty="0"/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985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Mum, merry, milk, money</a:t>
            </a:r>
          </a:p>
          <a:p>
            <a:r>
              <a:rPr lang="en-US" dirty="0"/>
              <a:t>Swim, fame, jam, Monday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merry miller mills millet at midday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5931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[en]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Name, never, Norway, nice</a:t>
            </a:r>
          </a:p>
          <a:p>
            <a:r>
              <a:rPr lang="en-US" dirty="0"/>
              <a:t>Pony, hand, green, November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Nine nice nestlings nestle in ninety nests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51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Go, bone, tone, polar, worm</a:t>
            </a:r>
          </a:p>
          <a:p>
            <a:r>
              <a:rPr lang="en-US" dirty="0"/>
              <a:t>Form, pot, quote, comb, joke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Bob’s got a dog and a hot porridge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967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[pi]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Pam, pot, pray, pear, pity</a:t>
            </a:r>
          </a:p>
          <a:p>
            <a:r>
              <a:rPr lang="en-US" dirty="0"/>
              <a:t>Peru, grape, top, rap, cup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5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Pablo Picasso put off his palette, </a:t>
            </a:r>
            <a:r>
              <a:rPr lang="en-US" sz="5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paintbox</a:t>
            </a:r>
            <a:r>
              <a:rPr lang="en-US" sz="5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paintbrushes</a:t>
            </a:r>
          </a:p>
          <a:p>
            <a:pPr marL="0" indent="0">
              <a:buNone/>
            </a:pPr>
            <a:r>
              <a:rPr lang="en-US" sz="5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Peter Piper picked a peck of pickled peppers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323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kju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Quest, quiet, question, queue</a:t>
            </a:r>
          </a:p>
          <a:p>
            <a:r>
              <a:rPr lang="en-US" dirty="0"/>
              <a:t>Unique, queer, queen, quiz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Queen does the quiz on a quiet day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884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[a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:(r)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Rat, rich, round, rattle, run, rose</a:t>
            </a:r>
          </a:p>
          <a:p>
            <a:r>
              <a:rPr lang="en-US" dirty="0"/>
              <a:t>Pretty, crown, try, brown, great, car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 Rowley rolled a round roll around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7957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Set, sit, soul, stand, swim, slim</a:t>
            </a:r>
          </a:p>
          <a:p>
            <a:r>
              <a:rPr lang="en-US" dirty="0"/>
              <a:t>Kiss, glass, post, mess, picks, message</a:t>
            </a:r>
          </a:p>
          <a:p>
            <a:r>
              <a:rPr lang="en-US" dirty="0"/>
              <a:t>!!! Wise, rose, music, use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Serve seven sorts of seafood soups on Saturdays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13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Ten, tint, temper, tone, twin, tram</a:t>
            </a:r>
          </a:p>
          <a:p>
            <a:r>
              <a:rPr lang="en-US" dirty="0"/>
              <a:t>Cut, hint, most, white, mittens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 tells true stories from two to ten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9092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Use, tune, music, rules</a:t>
            </a:r>
          </a:p>
          <a:p>
            <a:r>
              <a:rPr lang="en-US" dirty="0"/>
              <a:t>Cut, must, Dutch, Russian, nut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Two blue suits</a:t>
            </a:r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funny puppy runs in front of a pub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81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[vi]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Vest, vet, visit, violin, village, </a:t>
            </a:r>
          </a:p>
          <a:p>
            <a:r>
              <a:rPr lang="en-US" dirty="0"/>
              <a:t>Vegetable, very, vacant, vain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Village vet visits every Valentine with a violin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317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dʌbl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We, watch, wait, window, will</a:t>
            </a:r>
          </a:p>
          <a:p>
            <a:r>
              <a:rPr lang="en-US" dirty="0"/>
              <a:t>White, where, when</a:t>
            </a:r>
          </a:p>
          <a:p>
            <a:r>
              <a:rPr lang="en-US" dirty="0"/>
              <a:t>!! Write, wrong, wrinkle, wrap 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wear woolen wear in winter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904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eks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Box, fox, x-bit, xenon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fox in a box is not a fox in a box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134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wai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Yellow, year, yes, your, yard, you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Yesterday you used your uniform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285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en-US" sz="48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[zed]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Zebra, zero, zone, zoo, zoom, zip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Brazilian president uses music puzzles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8834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for your work!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Спасибо за работу!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r">
              <a:buNone/>
            </a:pPr>
            <a:r>
              <a:rPr lang="ru-RU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забывайте всё в ваших руках!</a:t>
            </a:r>
          </a:p>
          <a:p>
            <a:pPr marL="0" indent="0">
              <a:buNone/>
            </a:pPr>
            <a:r>
              <a:rPr lang="ru-RU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Успехов!!!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900" y="5268880"/>
            <a:ext cx="1615100" cy="15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331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903</Words>
  <Application>Microsoft Office PowerPoint</Application>
  <PresentationFormat>Экран (4:3)</PresentationFormat>
  <Paragraphs>177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Arial</vt:lpstr>
      <vt:lpstr>Calibri</vt:lpstr>
      <vt:lpstr>Тема Office</vt:lpstr>
      <vt:lpstr>Хочу и буду читать правильно. Правила чтения английского языка.  Составитель: Исхакова З.М. учитель английского языка МАОУ СОШ им.В.П.Неймышева г.Тобольск</vt:lpstr>
      <vt:lpstr>Welcome to the playlist «I can read!»</vt:lpstr>
      <vt:lpstr>А а [ei]</vt:lpstr>
      <vt:lpstr>B b [bi]</vt:lpstr>
      <vt:lpstr>C c [si]</vt:lpstr>
      <vt:lpstr>D d [di]</vt:lpstr>
      <vt:lpstr>E e [i:]</vt:lpstr>
      <vt:lpstr>F f [ef]</vt:lpstr>
      <vt:lpstr>G g [dȝi]</vt:lpstr>
      <vt:lpstr>H h [eitʃ]</vt:lpstr>
      <vt:lpstr>I I [ai]</vt:lpstr>
      <vt:lpstr>J j [dȝei]</vt:lpstr>
      <vt:lpstr>K k [kei]</vt:lpstr>
      <vt:lpstr>L l [el]</vt:lpstr>
      <vt:lpstr>M m [em]</vt:lpstr>
      <vt:lpstr>N n [en]</vt:lpstr>
      <vt:lpstr>O o [ou]</vt:lpstr>
      <vt:lpstr>P p [pi]</vt:lpstr>
      <vt:lpstr>Q q [kju:]</vt:lpstr>
      <vt:lpstr>R r [a:(r)]</vt:lpstr>
      <vt:lpstr>S s [es]</vt:lpstr>
      <vt:lpstr>T t [ti]</vt:lpstr>
      <vt:lpstr>U u [ju:]</vt:lpstr>
      <vt:lpstr>V v [vi]</vt:lpstr>
      <vt:lpstr>W w [dʌbl ju:]</vt:lpstr>
      <vt:lpstr>X x [eks]</vt:lpstr>
      <vt:lpstr>Y y [wai]</vt:lpstr>
      <vt:lpstr>Z z [zed]</vt:lpstr>
      <vt:lpstr>Thank you for your work!</vt:lpstr>
    </vt:vector>
  </TitlesOfParts>
  <Company>MultiDVD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16 Школа</cp:lastModifiedBy>
  <cp:revision>18</cp:revision>
  <dcterms:created xsi:type="dcterms:W3CDTF">2020-03-24T15:43:53Z</dcterms:created>
  <dcterms:modified xsi:type="dcterms:W3CDTF">2021-05-20T04:53:09Z</dcterms:modified>
</cp:coreProperties>
</file>