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2" r:id="rId4"/>
    <p:sldId id="263" r:id="rId5"/>
    <p:sldId id="265" r:id="rId6"/>
    <p:sldId id="261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10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0342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414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702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2992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896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276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504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36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80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755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9770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4715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972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44588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4109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338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863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76F6295-3666-4825-AED2-AB5C48F80F6F}" type="datetimeFigureOut">
              <a:rPr lang="ru-RU" smtClean="0"/>
              <a:t>10.04.2022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F4CA636-C032-4540-B05C-7B469AB848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42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tx2">
                <a:lumMod val="75000"/>
              </a:schemeClr>
            </a:gs>
            <a:gs pos="100000">
              <a:schemeClr val="accent1">
                <a:lumMod val="90000"/>
                <a:lumOff val="1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A4020B-711F-45FA-9F3D-D68842D768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799"/>
            <a:ext cx="10924692" cy="2971801"/>
          </a:xfrm>
        </p:spPr>
        <p:txBody>
          <a:bodyPr/>
          <a:lstStyle/>
          <a:p>
            <a:pPr algn="ctr"/>
            <a:r>
              <a:rPr lang="ru-RU" dirty="0"/>
              <a:t>Здоровье наших глаз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EBB54F8-8E29-4727-8C14-65CB21DB0C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2696" y="5854147"/>
            <a:ext cx="10813774" cy="881270"/>
          </a:xfrm>
        </p:spPr>
        <p:txBody>
          <a:bodyPr>
            <a:normAutofit/>
          </a:bodyPr>
          <a:lstStyle/>
          <a:p>
            <a:pPr algn="r"/>
            <a:r>
              <a:rPr lang="ru-RU" sz="1800" b="1" dirty="0" err="1"/>
              <a:t>Оруджева</a:t>
            </a:r>
            <a:r>
              <a:rPr lang="ru-RU" sz="1800" b="1" dirty="0"/>
              <a:t> Заира </a:t>
            </a:r>
            <a:r>
              <a:rPr lang="ru-RU" sz="1800" b="1" dirty="0" err="1"/>
              <a:t>Мурадовна</a:t>
            </a:r>
            <a:endParaRPr lang="ru-RU" sz="1800" b="1" dirty="0"/>
          </a:p>
          <a:p>
            <a:pPr algn="r"/>
            <a:r>
              <a:rPr lang="ru-RU" sz="1800" b="1" dirty="0"/>
              <a:t>Воспитатель ГБОУ СОШ №546</a:t>
            </a:r>
          </a:p>
        </p:txBody>
      </p:sp>
    </p:spTree>
    <p:extLst>
      <p:ext uri="{BB962C8B-B14F-4D97-AF65-F5344CB8AC3E}">
        <p14:creationId xmlns:p14="http://schemas.microsoft.com/office/powerpoint/2010/main" val="4101192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3777">
              <a:srgbClr val="5E8B0D"/>
            </a:gs>
            <a:gs pos="63213">
              <a:srgbClr val="74A41D"/>
            </a:gs>
            <a:gs pos="27010">
              <a:srgbClr val="9CD03A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42179">
              <a:srgbClr val="8BBE2E"/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843FE60-FE4E-4447-8090-45EF60478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1234" y="213506"/>
            <a:ext cx="9521687" cy="1507067"/>
          </a:xfrm>
        </p:spPr>
        <p:txBody>
          <a:bodyPr/>
          <a:lstStyle/>
          <a:p>
            <a:pPr algn="ctr"/>
            <a:r>
              <a:rPr lang="ru-RU" b="1" dirty="0"/>
              <a:t>Основные органы чувств человека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DA21276-B750-4224-8A96-1DFB067328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6" r="16114"/>
          <a:stretch/>
        </p:blipFill>
        <p:spPr bwMode="auto">
          <a:xfrm>
            <a:off x="2355574" y="1451114"/>
            <a:ext cx="8160026" cy="5121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5023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9BFB40-2675-4D71-BBB4-01EF0D95A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6664" y="332775"/>
            <a:ext cx="8534400" cy="810225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Строение нашего глаза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2A76C1B-C39A-4794-BC44-ACCE841A11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5" r="9609"/>
          <a:stretch/>
        </p:blipFill>
        <p:spPr bwMode="auto">
          <a:xfrm>
            <a:off x="139146" y="1420192"/>
            <a:ext cx="6251715" cy="31120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BC0CC585-18F8-4594-8933-9DAF378BEF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8" r="19431" b="4020"/>
          <a:stretch/>
        </p:blipFill>
        <p:spPr bwMode="auto">
          <a:xfrm>
            <a:off x="6537266" y="2207114"/>
            <a:ext cx="5314123" cy="4397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27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9BFB40-2675-4D71-BBB4-01EF0D95A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9494" y="342714"/>
            <a:ext cx="8534400" cy="810225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Ухудшение зрения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16E5874-4F6E-4185-A789-B306CCF0B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494" y="1420051"/>
            <a:ext cx="8534401" cy="480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712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B4F816-628A-4305-95B5-D4DC2FF5A8C6}"/>
              </a:ext>
            </a:extLst>
          </p:cNvPr>
          <p:cNvSpPr txBox="1">
            <a:spLocks/>
          </p:cNvSpPr>
          <p:nvPr/>
        </p:nvSpPr>
        <p:spPr>
          <a:xfrm>
            <a:off x="2259494" y="342714"/>
            <a:ext cx="8534400" cy="8102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dirty="0"/>
              <a:t>Причины Ухудшения зрения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9630394-EA84-4704-944F-B8108598ACE5}"/>
              </a:ext>
            </a:extLst>
          </p:cNvPr>
          <p:cNvSpPr txBox="1">
            <a:spLocks/>
          </p:cNvSpPr>
          <p:nvPr/>
        </p:nvSpPr>
        <p:spPr>
          <a:xfrm>
            <a:off x="811693" y="1976045"/>
            <a:ext cx="10946297" cy="42359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ru-RU" b="1" dirty="0"/>
              <a:t>Чтение лежа, чтение в транспорте</a:t>
            </a:r>
          </a:p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ru-RU" b="1" dirty="0"/>
              <a:t>Недостаточное освещение</a:t>
            </a:r>
          </a:p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ru-RU" b="1" dirty="0"/>
              <a:t>Злоупотребление играми в компьютер или телефон, длительный просмотр телевизора</a:t>
            </a:r>
          </a:p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ru-RU" b="1" dirty="0"/>
              <a:t>Неправильная посадка при чтении или письме</a:t>
            </a:r>
          </a:p>
          <a:p>
            <a:pPr marL="571500" indent="-571500" algn="ctr">
              <a:buFont typeface="Wingdings" panose="05000000000000000000" pitchFamily="2" charset="2"/>
              <a:buChar char="Ø"/>
            </a:pPr>
            <a:r>
              <a:rPr lang="ru-RU" b="1" dirty="0"/>
              <a:t>Недостаток витаминов</a:t>
            </a:r>
          </a:p>
          <a:p>
            <a:pPr algn="ct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55785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EEBB79AB-575A-4659-87F6-638508C9E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728" y="298173"/>
            <a:ext cx="8083827" cy="606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45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>
            <a:extLst>
              <a:ext uri="{FF2B5EF4-FFF2-40B4-BE49-F238E27FC236}">
                <a16:creationId xmlns:a16="http://schemas.microsoft.com/office/drawing/2014/main" id="{2A54327B-6989-463B-9FB0-4B2AC3BA7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936" y="382242"/>
            <a:ext cx="6093515" cy="6093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663998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37</TotalTime>
  <Words>49</Words>
  <Application>Microsoft Office PowerPoint</Application>
  <PresentationFormat>Широкоэкранный</PresentationFormat>
  <Paragraphs>12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Century Gothic</vt:lpstr>
      <vt:lpstr>Wingdings</vt:lpstr>
      <vt:lpstr>Wingdings 3</vt:lpstr>
      <vt:lpstr>Сектор</vt:lpstr>
      <vt:lpstr>Здоровье наших глаз</vt:lpstr>
      <vt:lpstr>Основные органы чувств человека</vt:lpstr>
      <vt:lpstr>Строение нашего глаза</vt:lpstr>
      <vt:lpstr>Ухудшение зрения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Здоровье наших глаз</dc:title>
  <dc:creator>Юлия Травинская</dc:creator>
  <cp:lastModifiedBy>Юлия Травинская</cp:lastModifiedBy>
  <cp:revision>2</cp:revision>
  <dcterms:created xsi:type="dcterms:W3CDTF">2022-03-29T08:00:00Z</dcterms:created>
  <dcterms:modified xsi:type="dcterms:W3CDTF">2022-04-10T14:02:00Z</dcterms:modified>
</cp:coreProperties>
</file>