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6" r:id="rId4"/>
    <p:sldMasterId id="2147483708" r:id="rId5"/>
    <p:sldMasterId id="2147483744" r:id="rId6"/>
    <p:sldMasterId id="2147483768" r:id="rId7"/>
    <p:sldMasterId id="2147483780" r:id="rId8"/>
  </p:sldMasterIdLst>
  <p:sldIdLst>
    <p:sldId id="268" r:id="rId9"/>
    <p:sldId id="287" r:id="rId10"/>
    <p:sldId id="285" r:id="rId11"/>
    <p:sldId id="288" r:id="rId12"/>
    <p:sldId id="289" r:id="rId13"/>
    <p:sldId id="290" r:id="rId14"/>
    <p:sldId id="280" r:id="rId15"/>
    <p:sldId id="293" r:id="rId16"/>
    <p:sldId id="265" r:id="rId17"/>
    <p:sldId id="262" r:id="rId18"/>
    <p:sldId id="261" r:id="rId19"/>
    <p:sldId id="291" r:id="rId20"/>
    <p:sldId id="260" r:id="rId21"/>
    <p:sldId id="292" r:id="rId22"/>
    <p:sldId id="258" r:id="rId23"/>
    <p:sldId id="272" r:id="rId24"/>
    <p:sldId id="279" r:id="rId25"/>
    <p:sldId id="271" r:id="rId26"/>
    <p:sldId id="270" r:id="rId27"/>
    <p:sldId id="269" r:id="rId28"/>
    <p:sldId id="257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22C00-C13A-4BF9-9C53-6DEA2FE24DC1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86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08BF9-94A0-46A7-8103-2A3806C9057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7428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78027-7854-45FC-B30B-33BCC3CFC10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9447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0F1DC-D125-4717-9CB4-96801C024E2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4390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572F4-9541-4858-ABA1-4298E792695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628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D11AE-A20C-477A-BB16-A1451971CC1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027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B6F1D-DAD8-4269-9D43-58BB638CBD3C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6235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CD527-C7EA-44FA-98F3-C117BE5FDD1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895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7AFD6-2849-47B4-9D73-459297B0FC4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87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5BE60-B681-40DE-80F5-E0B5AA64823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9259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2AB170-C02F-4D4C-B784-F37A8516B6A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732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22C00-C13A-4BF9-9C53-6DEA2FE24DC1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866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08BF9-94A0-46A7-8103-2A3806C9057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7428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78027-7854-45FC-B30B-33BCC3CFC10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9447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0F1DC-D125-4717-9CB4-96801C024E2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4390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572F4-9541-4858-ABA1-4298E792695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628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D11AE-A20C-477A-BB16-A1451971CC1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027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B6F1D-DAD8-4269-9D43-58BB638CBD3C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6235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CD527-C7EA-44FA-98F3-C117BE5FDD1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895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7AFD6-2849-47B4-9D73-459297B0FC4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87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5BE60-B681-40DE-80F5-E0B5AA64823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9259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2AB170-C02F-4D4C-B784-F37A8516B6A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732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22C00-C13A-4BF9-9C53-6DEA2FE24DC1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8665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08BF9-94A0-46A7-8103-2A3806C9057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7428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78027-7854-45FC-B30B-33BCC3CFC10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94473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0F1DC-D125-4717-9CB4-96801C024E2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4390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572F4-9541-4858-ABA1-4298E792695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628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D11AE-A20C-477A-BB16-A1451971CC1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027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B6F1D-DAD8-4269-9D43-58BB638CBD3C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6235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CD527-C7EA-44FA-98F3-C117BE5FDD1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8951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7AFD6-2849-47B4-9D73-459297B0FC4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878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5BE60-B681-40DE-80F5-E0B5AA64823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92591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2AB170-C02F-4D4C-B784-F37A8516B6A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7324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22C00-C13A-4BF9-9C53-6DEA2FE24DC1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8665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08BF9-94A0-46A7-8103-2A3806C9057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74280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78027-7854-45FC-B30B-33BCC3CFC10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94473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0F1DC-D125-4717-9CB4-96801C024E2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43909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572F4-9541-4858-ABA1-4298E792695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6284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D11AE-A20C-477A-BB16-A1451971CC1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027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B6F1D-DAD8-4269-9D43-58BB638CBD3C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62350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CD527-C7EA-44FA-98F3-C117BE5FDD1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8951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7AFD6-2849-47B4-9D73-459297B0FC4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878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5BE60-B681-40DE-80F5-E0B5AA64823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92591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2AB170-C02F-4D4C-B784-F37A8516B6A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7324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22C00-C13A-4BF9-9C53-6DEA2FE24DC1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8665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08BF9-94A0-46A7-8103-2A3806C9057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74280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78027-7854-45FC-B30B-33BCC3CFC10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94473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0F1DC-D125-4717-9CB4-96801C024E2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43909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572F4-9541-4858-ABA1-4298E792695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6284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D11AE-A20C-477A-BB16-A1451971CC1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0271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B6F1D-DAD8-4269-9D43-58BB638CBD3C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62350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CD527-C7EA-44FA-98F3-C117BE5FDD1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8951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7AFD6-2849-47B4-9D73-459297B0FC4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878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5BE60-B681-40DE-80F5-E0B5AA64823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92591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2AB170-C02F-4D4C-B784-F37A8516B6A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7324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22C00-C13A-4BF9-9C53-6DEA2FE24DC1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8665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08BF9-94A0-46A7-8103-2A3806C9057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74280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78027-7854-45FC-B30B-33BCC3CFC10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94473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0F1DC-D125-4717-9CB4-96801C024E2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43909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572F4-9541-4858-ABA1-4298E792695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6284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D11AE-A20C-477A-BB16-A1451971CC1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0271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B6F1D-DAD8-4269-9D43-58BB638CBD3C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62350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CD527-C7EA-44FA-98F3-C117BE5FDD1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8951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7AFD6-2849-47B4-9D73-459297B0FC4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878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5BE60-B681-40DE-80F5-E0B5AA64823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92591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2AB170-C02F-4D4C-B784-F37A8516B6A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7324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22C00-C13A-4BF9-9C53-6DEA2FE24DC1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8665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08BF9-94A0-46A7-8103-2A3806C9057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74280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78027-7854-45FC-B30B-33BCC3CFC10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94473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0F1DC-D125-4717-9CB4-96801C024E2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43909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572F4-9541-4858-ABA1-4298E792695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6284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D11AE-A20C-477A-BB16-A1451971CC1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0271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B6F1D-DAD8-4269-9D43-58BB638CBD3C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62350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CD527-C7EA-44FA-98F3-C117BE5FDD1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8951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7AFD6-2849-47B4-9D73-459297B0FC4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878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5BE60-B681-40DE-80F5-E0B5AA64823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92591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2AB170-C02F-4D4C-B784-F37A8516B6A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73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0876F5-649E-423D-87C8-E6DC4676619C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77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0876F5-649E-423D-87C8-E6DC4676619C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77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0876F5-649E-423D-87C8-E6DC4676619C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77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0876F5-649E-423D-87C8-E6DC4676619C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77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0876F5-649E-423D-87C8-E6DC4676619C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77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0876F5-649E-423D-87C8-E6DC4676619C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77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0876F5-649E-423D-87C8-E6DC4676619C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77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1196752"/>
            <a:ext cx="8278688" cy="4104455"/>
          </a:xfrm>
        </p:spPr>
        <p:txBody>
          <a:bodyPr/>
          <a:lstStyle/>
          <a:p>
            <a:r>
              <a:rPr lang="ru-RU" sz="6000" b="1" i="1" dirty="0" smtClean="0">
                <a:solidFill>
                  <a:srgbClr val="002060"/>
                </a:solidFill>
              </a:rPr>
              <a:t>Урок математики </a:t>
            </a:r>
            <a:br>
              <a:rPr lang="ru-RU" sz="6000" b="1" i="1" dirty="0" smtClean="0">
                <a:solidFill>
                  <a:srgbClr val="002060"/>
                </a:solidFill>
              </a:rPr>
            </a:br>
            <a:r>
              <a:rPr lang="ru-RU" sz="6000" b="1" i="1" dirty="0" smtClean="0">
                <a:solidFill>
                  <a:srgbClr val="002060"/>
                </a:solidFill>
              </a:rPr>
              <a:t>по теме:</a:t>
            </a:r>
            <a:br>
              <a:rPr lang="ru-RU" sz="6000" b="1" i="1" dirty="0" smtClean="0">
                <a:solidFill>
                  <a:srgbClr val="002060"/>
                </a:solidFill>
              </a:rPr>
            </a:br>
            <a:r>
              <a:rPr lang="ru-RU" sz="6000" b="1" i="1" dirty="0" smtClean="0">
                <a:solidFill>
                  <a:srgbClr val="002060"/>
                </a:solidFill>
              </a:rPr>
              <a:t> </a:t>
            </a:r>
            <a:r>
              <a:rPr lang="ru-RU" sz="5500" b="1" i="1" dirty="0" smtClean="0">
                <a:solidFill>
                  <a:srgbClr val="002060"/>
                </a:solidFill>
              </a:rPr>
              <a:t>« Закрепление. Решение задач»</a:t>
            </a:r>
            <a:br>
              <a:rPr lang="ru-RU" sz="5500" b="1" i="1" dirty="0" smtClean="0">
                <a:solidFill>
                  <a:srgbClr val="002060"/>
                </a:solidFill>
              </a:rPr>
            </a:br>
            <a:r>
              <a:rPr lang="ru-RU" sz="5500" b="1" i="1" dirty="0" smtClean="0">
                <a:solidFill>
                  <a:srgbClr val="002060"/>
                </a:solidFill>
              </a:rPr>
              <a:t>Учимся быть предпринимателями.</a:t>
            </a:r>
            <a:endParaRPr lang="ru-RU" sz="45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76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75656" y="836713"/>
            <a:ext cx="6982544" cy="1656183"/>
          </a:xfrm>
        </p:spPr>
        <p:txBody>
          <a:bodyPr/>
          <a:lstStyle/>
          <a:p>
            <a:r>
              <a:rPr lang="ru-RU" sz="6600" b="1" i="1" dirty="0" smtClean="0"/>
              <a:t>Девиз урока: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1560" y="2204864"/>
            <a:ext cx="7416824" cy="3744416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i="1" dirty="0">
                <a:solidFill>
                  <a:srgbClr val="002060"/>
                </a:solidFill>
                <a:latin typeface="+mj-lt"/>
                <a:ea typeface="Times New Roman"/>
                <a:cs typeface="Times New Roman"/>
              </a:rPr>
              <a:t>Думать – коллективно! </a:t>
            </a:r>
            <a:br>
              <a:rPr lang="ru-RU" b="1" i="1" dirty="0">
                <a:solidFill>
                  <a:srgbClr val="002060"/>
                </a:solidFill>
                <a:latin typeface="+mj-lt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2060"/>
                </a:solidFill>
                <a:latin typeface="+mj-lt"/>
                <a:ea typeface="Times New Roman"/>
                <a:cs typeface="Times New Roman"/>
              </a:rPr>
              <a:t>Действовать – оперативно! </a:t>
            </a:r>
            <a:br>
              <a:rPr lang="ru-RU" b="1" i="1" dirty="0">
                <a:solidFill>
                  <a:srgbClr val="002060"/>
                </a:solidFill>
                <a:latin typeface="+mj-lt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2060"/>
                </a:solidFill>
                <a:latin typeface="+mj-lt"/>
                <a:ea typeface="Times New Roman"/>
                <a:cs typeface="Times New Roman"/>
              </a:rPr>
              <a:t>Спорить – доказательно! </a:t>
            </a:r>
            <a:br>
              <a:rPr lang="ru-RU" b="1" i="1" dirty="0">
                <a:solidFill>
                  <a:srgbClr val="002060"/>
                </a:solidFill>
                <a:latin typeface="+mj-lt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2060"/>
                </a:solidFill>
                <a:latin typeface="+mj-lt"/>
                <a:ea typeface="Times New Roman"/>
                <a:cs typeface="Times New Roman"/>
              </a:rPr>
              <a:t>Это для всех обязательно!</a:t>
            </a:r>
            <a:endParaRPr lang="ru-RU" b="1" i="1" dirty="0">
              <a:solidFill>
                <a:srgbClr val="002060"/>
              </a:solidFill>
              <a:latin typeface="+mj-lt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0886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850" y="240111"/>
            <a:ext cx="5057087" cy="32298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7864" y="2924944"/>
            <a:ext cx="5616624" cy="376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7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0" y="116632"/>
            <a:ext cx="8352928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61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221920"/>
            <a:ext cx="7704856" cy="21920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836712"/>
            <a:ext cx="7787208" cy="58092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91680" y="2276872"/>
            <a:ext cx="5614903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99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ПЛАН ИГРЫ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1. Директор фирмы принимает окончательное решение по данному вопросу.</a:t>
            </a:r>
          </a:p>
          <a:p>
            <a:pPr algn="just"/>
            <a:r>
              <a:rPr lang="ru-RU" dirty="0" smtClean="0"/>
              <a:t>2. За каждый правильный ответ фирма получает деньги и таким образом должны пополнять бюджет фирмы.</a:t>
            </a:r>
          </a:p>
          <a:p>
            <a:pPr algn="just"/>
            <a:r>
              <a:rPr lang="ru-RU" dirty="0" smtClean="0"/>
              <a:t>3. Победителем считается фирма, у которой больше денег.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349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/>
          <a:lstStyle/>
          <a:p>
            <a:pPr marL="0" indent="0" algn="ctr">
              <a:buNone/>
            </a:pPr>
            <a:r>
              <a:rPr lang="ru-RU" b="1" u="sng" dirty="0"/>
              <a:t>Бизнес план</a:t>
            </a:r>
            <a:endParaRPr lang="ru-RU" dirty="0"/>
          </a:p>
          <a:p>
            <a:pPr lvl="0"/>
            <a:r>
              <a:rPr lang="ru-RU" dirty="0"/>
              <a:t>Получение лицензии</a:t>
            </a:r>
          </a:p>
          <a:p>
            <a:pPr lvl="0"/>
            <a:r>
              <a:rPr lang="ru-RU" dirty="0"/>
              <a:t>Первоначальный </a:t>
            </a:r>
            <a:r>
              <a:rPr lang="ru-RU" dirty="0" smtClean="0"/>
              <a:t>капитал</a:t>
            </a:r>
          </a:p>
          <a:p>
            <a:pPr lvl="0"/>
            <a:r>
              <a:rPr lang="en-US" dirty="0" smtClean="0"/>
              <a:t>S </a:t>
            </a:r>
            <a:r>
              <a:rPr lang="ru-RU" dirty="0" smtClean="0"/>
              <a:t>офиса</a:t>
            </a:r>
            <a:endParaRPr lang="ru-RU" dirty="0"/>
          </a:p>
          <a:p>
            <a:pPr lvl="0"/>
            <a:r>
              <a:rPr lang="ru-RU" dirty="0"/>
              <a:t>Работа с деловыми бумагами</a:t>
            </a:r>
            <a:r>
              <a:rPr lang="ru-RU" dirty="0" smtClean="0"/>
              <a:t>.</a:t>
            </a:r>
          </a:p>
          <a:p>
            <a:pPr lvl="0"/>
            <a:r>
              <a:rPr lang="ru-RU" dirty="0" smtClean="0"/>
              <a:t>Программированный опрос</a:t>
            </a:r>
          </a:p>
          <a:p>
            <a:pPr lvl="0"/>
            <a:r>
              <a:rPr lang="ru-RU" dirty="0" smtClean="0"/>
              <a:t>Благотворительная акция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711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115" t="5000" r="4521"/>
          <a:stretch/>
        </p:blipFill>
        <p:spPr>
          <a:xfrm>
            <a:off x="755576" y="548680"/>
            <a:ext cx="7992888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65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03648" y="620689"/>
            <a:ext cx="7054552" cy="1728191"/>
          </a:xfrm>
        </p:spPr>
        <p:txBody>
          <a:bodyPr/>
          <a:lstStyle/>
          <a:p>
            <a:r>
              <a:rPr lang="ru-RU" sz="6600" b="1" i="1" dirty="0" smtClean="0"/>
              <a:t>№ ЛИЦЕНЗИИ </a:t>
            </a:r>
            <a:endParaRPr lang="ru-RU" sz="6600" b="1" i="1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552" y="2060848"/>
            <a:ext cx="6408712" cy="4104456"/>
          </a:xfrm>
        </p:spPr>
        <p:txBody>
          <a:bodyPr/>
          <a:lstStyle/>
          <a:p>
            <a:pPr algn="l"/>
            <a:r>
              <a:rPr lang="ru-RU" sz="4400" dirty="0" smtClean="0"/>
              <a:t>21   24   27….</a:t>
            </a:r>
          </a:p>
          <a:p>
            <a:pPr algn="l"/>
            <a:endParaRPr lang="ru-RU" sz="4400" dirty="0" smtClean="0"/>
          </a:p>
          <a:p>
            <a:pPr marL="514350" indent="-514350" algn="l">
              <a:buAutoNum type="arabicPlain" startAt="99"/>
            </a:pPr>
            <a:r>
              <a:rPr lang="ru-RU" sz="4400" dirty="0" smtClean="0"/>
              <a:t>   88…</a:t>
            </a:r>
          </a:p>
          <a:p>
            <a:pPr algn="l"/>
            <a:endParaRPr lang="ru-RU" sz="4400" dirty="0" smtClean="0"/>
          </a:p>
          <a:p>
            <a:pPr algn="l"/>
            <a:r>
              <a:rPr lang="ru-RU" sz="4400" dirty="0" smtClean="0"/>
              <a:t>100   96   92…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88076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31640" y="620689"/>
            <a:ext cx="7126560" cy="1656183"/>
          </a:xfrm>
        </p:spPr>
        <p:txBody>
          <a:bodyPr/>
          <a:lstStyle/>
          <a:p>
            <a:r>
              <a:rPr lang="ru-RU" sz="6600" b="1" i="1" dirty="0" smtClean="0"/>
              <a:t>СЧЁТ В БАНКЕ </a:t>
            </a:r>
            <a:br>
              <a:rPr lang="ru-RU" sz="6600" b="1" i="1" dirty="0" smtClean="0"/>
            </a:br>
            <a:r>
              <a:rPr lang="ru-RU" sz="4800" b="1" i="1" dirty="0" smtClean="0"/>
              <a:t>Первоначальный капитал</a:t>
            </a:r>
            <a:endParaRPr lang="ru-RU" sz="4800" b="1" i="1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492896"/>
            <a:ext cx="5288632" cy="381642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696" y="2636912"/>
            <a:ext cx="4266025" cy="3499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076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75656" y="620689"/>
            <a:ext cx="6982544" cy="1944215"/>
          </a:xfrm>
        </p:spPr>
        <p:txBody>
          <a:bodyPr/>
          <a:lstStyle/>
          <a:p>
            <a:r>
              <a:rPr lang="en-US" sz="8000" b="1" i="1" dirty="0" smtClean="0"/>
              <a:t>S </a:t>
            </a:r>
            <a:r>
              <a:rPr lang="ru-RU" sz="6600" b="1" i="1" dirty="0" smtClean="0"/>
              <a:t>офиса </a:t>
            </a:r>
            <a:endParaRPr lang="ru-RU" sz="6600" b="1" i="1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76872"/>
            <a:ext cx="7284821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076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</a:t>
            </a:r>
            <a:r>
              <a:rPr lang="ru-RU" dirty="0" smtClean="0"/>
              <a:t>- площадь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389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908721"/>
            <a:ext cx="8206680" cy="1800199"/>
          </a:xfrm>
        </p:spPr>
        <p:txBody>
          <a:bodyPr/>
          <a:lstStyle/>
          <a:p>
            <a:r>
              <a:rPr lang="ru-RU" sz="5400" b="1" i="1" dirty="0" smtClean="0"/>
              <a:t>Работа с деловыми бумагами</a:t>
            </a:r>
            <a:endParaRPr lang="ru-RU" sz="5400" b="1" i="1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1520" y="2852936"/>
            <a:ext cx="8424936" cy="2785864"/>
          </a:xfrm>
        </p:spPr>
        <p:txBody>
          <a:bodyPr/>
          <a:lstStyle/>
          <a:p>
            <a:pPr algn="just"/>
            <a:r>
              <a:rPr lang="ru-RU" b="1" i="1" dirty="0" smtClean="0">
                <a:solidFill>
                  <a:srgbClr val="002060"/>
                </a:solidFill>
              </a:rPr>
              <a:t>Швейная фабрика 2 дня выпускала сарафаны для девочек по 15 штук в день и 3 дня костюмы для мальчиков по 16 штук в день. Сколько всего школьной продукции выпустила швейная фабрика за неделю? </a:t>
            </a:r>
          </a:p>
        </p:txBody>
      </p:sp>
    </p:spTree>
    <p:extLst>
      <p:ext uri="{BB962C8B-B14F-4D97-AF65-F5344CB8AC3E}">
        <p14:creationId xmlns:p14="http://schemas.microsoft.com/office/powerpoint/2010/main" val="388076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515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92697"/>
            <a:ext cx="8206680" cy="2016223"/>
          </a:xfrm>
        </p:spPr>
        <p:txBody>
          <a:bodyPr/>
          <a:lstStyle/>
          <a:p>
            <a:r>
              <a:rPr lang="ru-RU" sz="4800" b="1" i="1" dirty="0" smtClean="0"/>
              <a:t>ПРОГРАММИРОВАННЫЙ ОПРОС </a:t>
            </a:r>
            <a:endParaRPr lang="ru-RU" sz="4800" b="1" i="1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3568" y="2564904"/>
            <a:ext cx="7992888" cy="3744416"/>
          </a:xfrm>
        </p:spPr>
        <p:txBody>
          <a:bodyPr/>
          <a:lstStyle/>
          <a:p>
            <a:r>
              <a:rPr lang="ru-RU" sz="5400" b="1" i="1" dirty="0" smtClean="0">
                <a:solidFill>
                  <a:srgbClr val="002060"/>
                </a:solidFill>
              </a:rPr>
              <a:t>23 + х = 79 </a:t>
            </a:r>
          </a:p>
          <a:p>
            <a:r>
              <a:rPr lang="ru-RU" sz="5400" b="1" i="1" dirty="0" smtClean="0">
                <a:solidFill>
                  <a:srgbClr val="002060"/>
                </a:solidFill>
              </a:rPr>
              <a:t>К *  4 = 44</a:t>
            </a:r>
          </a:p>
          <a:p>
            <a:r>
              <a:rPr lang="ru-RU" sz="5400" b="1" i="1" dirty="0" smtClean="0">
                <a:solidFill>
                  <a:srgbClr val="002060"/>
                </a:solidFill>
              </a:rPr>
              <a:t>45 </a:t>
            </a:r>
            <a:r>
              <a:rPr lang="ru-RU" sz="5400" b="1" i="1" dirty="0">
                <a:solidFill>
                  <a:srgbClr val="002060"/>
                </a:solidFill>
              </a:rPr>
              <a:t>:</a:t>
            </a:r>
            <a:r>
              <a:rPr lang="ru-RU" sz="5400" b="1" i="1" dirty="0" smtClean="0">
                <a:solidFill>
                  <a:srgbClr val="002060"/>
                </a:solidFill>
              </a:rPr>
              <a:t>а = 9</a:t>
            </a:r>
            <a:endParaRPr lang="ru-RU" sz="54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76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99592" y="1196752"/>
            <a:ext cx="7558608" cy="4392487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 </a:t>
            </a:r>
            <a:br>
              <a:rPr lang="ru-RU" b="1" i="1" dirty="0" smtClean="0">
                <a:solidFill>
                  <a:srgbClr val="002060"/>
                </a:solidFill>
              </a:rPr>
            </a:br>
            <a:r>
              <a:rPr lang="ru-RU" b="1" i="1" dirty="0" smtClean="0">
                <a:solidFill>
                  <a:srgbClr val="002060"/>
                </a:solidFill>
              </a:rPr>
              <a:t/>
            </a:r>
            <a:br>
              <a:rPr lang="ru-RU" b="1" i="1" dirty="0" smtClean="0">
                <a:solidFill>
                  <a:srgbClr val="002060"/>
                </a:solidFill>
              </a:rPr>
            </a:br>
            <a:r>
              <a:rPr lang="ru-RU" b="1" i="1" dirty="0" smtClean="0">
                <a:solidFill>
                  <a:srgbClr val="002060"/>
                </a:solidFill>
              </a:rPr>
              <a:t> </a:t>
            </a:r>
            <a:br>
              <a:rPr lang="ru-RU" b="1" i="1" dirty="0" smtClean="0">
                <a:solidFill>
                  <a:srgbClr val="002060"/>
                </a:solidFill>
              </a:rPr>
            </a:br>
            <a:r>
              <a:rPr lang="ru-RU" b="1" i="1" dirty="0" smtClean="0">
                <a:solidFill>
                  <a:srgbClr val="002060"/>
                </a:solidFill>
              </a:rPr>
              <a:t/>
            </a:r>
            <a:br>
              <a:rPr lang="ru-RU" b="1" i="1" dirty="0" smtClean="0">
                <a:solidFill>
                  <a:srgbClr val="002060"/>
                </a:solidFill>
              </a:rPr>
            </a:br>
            <a:endParaRPr lang="ru-RU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85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3" y="116632"/>
            <a:ext cx="4104456" cy="32827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267777"/>
            <a:ext cx="3835428" cy="62632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004" y="3212975"/>
            <a:ext cx="4174282" cy="347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32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59632" y="620689"/>
            <a:ext cx="7776864" cy="2016223"/>
          </a:xfrm>
        </p:spPr>
        <p:txBody>
          <a:bodyPr/>
          <a:lstStyle/>
          <a:p>
            <a:r>
              <a:rPr lang="ru-RU" sz="4800" b="1" i="1" dirty="0" smtClean="0"/>
              <a:t>БЛАГОТВОРИТЕЛЬНАЯ ПОМОЩЬ</a:t>
            </a:r>
            <a:endParaRPr lang="ru-RU" sz="4800" b="1" i="1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3568" y="2492896"/>
            <a:ext cx="8044796" cy="388843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48880"/>
            <a:ext cx="820891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285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692150"/>
            <a:ext cx="7448550" cy="5689600"/>
          </a:xfrm>
        </p:spPr>
        <p:txBody>
          <a:bodyPr/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Сегодня на уроке я научился…</a:t>
            </a:r>
            <a:endParaRPr lang="ru-RU" sz="4000" b="1" i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Мне было трудно…</a:t>
            </a:r>
            <a:endParaRPr lang="ru-RU" sz="4000" b="1" i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Было интересно…</a:t>
            </a:r>
            <a:endParaRPr lang="ru-RU" sz="4000" b="1" i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4000" b="1" i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У </a:t>
            </a:r>
            <a:r>
              <a:rPr lang="ru-RU" sz="4000" b="1" i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меня получилось…</a:t>
            </a:r>
            <a:endParaRPr lang="ru-RU" sz="4000" b="1" i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4000" b="1" i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Я понял, что…</a:t>
            </a:r>
            <a:endParaRPr lang="ru-RU" sz="4000" b="1" i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285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85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076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7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9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0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379</TotalTime>
  <Words>171</Words>
  <Application>Microsoft Office PowerPoint</Application>
  <PresentationFormat>Экран (4:3)</PresentationFormat>
  <Paragraphs>37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Тема Office</vt:lpstr>
      <vt:lpstr>Оформление по умолчанию</vt:lpstr>
      <vt:lpstr>2_Оформление по умолчанию</vt:lpstr>
      <vt:lpstr>3_Оформление по умолчанию</vt:lpstr>
      <vt:lpstr>4_Оформление по умолчанию</vt:lpstr>
      <vt:lpstr>7_Оформление по умолчанию</vt:lpstr>
      <vt:lpstr>9_Оформление по умолчанию</vt:lpstr>
      <vt:lpstr>10_Оформление по умолчанию</vt:lpstr>
      <vt:lpstr>Урок математики  по теме:  « Закрепление. Решение задач» Учимся быть предпринимателями.</vt:lpstr>
      <vt:lpstr>Девиз урока: </vt:lpstr>
      <vt:lpstr>Презентация PowerPoint</vt:lpstr>
      <vt:lpstr>Презентация PowerPoint</vt:lpstr>
      <vt:lpstr>Презентация PowerPoint</vt:lpstr>
      <vt:lpstr>ПЛАН ИГРЫ </vt:lpstr>
      <vt:lpstr>Презентация PowerPoint</vt:lpstr>
      <vt:lpstr>Презентация PowerPoint</vt:lpstr>
      <vt:lpstr>№ ЛИЦЕНЗИИ </vt:lpstr>
      <vt:lpstr>СЧЁТ В БАНКЕ  Первоначальный капитал</vt:lpstr>
      <vt:lpstr>S офиса </vt:lpstr>
      <vt:lpstr>S- площадь</vt:lpstr>
      <vt:lpstr>Работа с деловыми бумагами</vt:lpstr>
      <vt:lpstr>Решение:</vt:lpstr>
      <vt:lpstr>ПРОГРАММИРОВАННЫЙ ОПРОС </vt:lpstr>
      <vt:lpstr>      </vt:lpstr>
      <vt:lpstr>Презентация PowerPoint</vt:lpstr>
      <vt:lpstr>БЛАГОТВОРИТЕЛЬНАЯ ПОМОЩЬ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komis</dc:creator>
  <cp:lastModifiedBy>Кабинет 207</cp:lastModifiedBy>
  <cp:revision>26</cp:revision>
  <dcterms:created xsi:type="dcterms:W3CDTF">2019-10-22T13:17:41Z</dcterms:created>
  <dcterms:modified xsi:type="dcterms:W3CDTF">2024-04-11T07:29:45Z</dcterms:modified>
</cp:coreProperties>
</file>