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57" r:id="rId3"/>
    <p:sldId id="264" r:id="rId4"/>
    <p:sldId id="258" r:id="rId5"/>
    <p:sldId id="259" r:id="rId6"/>
    <p:sldId id="260" r:id="rId7"/>
    <p:sldId id="261" r:id="rId8"/>
    <p:sldId id="262" r:id="rId9"/>
    <p:sldId id="263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EA8E69-2DD0-406E-84A4-A93C42C99B87}" type="datetimeFigureOut">
              <a:rPr lang="ru-RU" smtClean="0"/>
              <a:t>18.03.2023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C97E32-D579-4525-98B1-54999279F8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41973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dirty="0" smtClean="0">
                <a:effectLst/>
                <a:latin typeface="Times New Roman"/>
                <a:ea typeface="Times New Roman"/>
              </a:rPr>
              <a:t> Когда ребенок приходит на занятия, мы начинаем с коробочки настроения. Он выбирает смайлик и если он грустный, то для поднятия настроения использую сенсорную коробочку.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C97E32-D579-4525-98B1-54999279F8A2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92803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30B30-7A1E-40F8-AD8E-B4DF26305015}" type="datetimeFigureOut">
              <a:rPr lang="ru-RU" smtClean="0"/>
              <a:t>18.03.2023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F68F6-03DE-4D62-AF78-E97B6AD118FC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30B30-7A1E-40F8-AD8E-B4DF26305015}" type="datetimeFigureOut">
              <a:rPr lang="ru-RU" smtClean="0"/>
              <a:t>18.03.2023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F68F6-03DE-4D62-AF78-E97B6AD118FC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30B30-7A1E-40F8-AD8E-B4DF26305015}" type="datetimeFigureOut">
              <a:rPr lang="ru-RU" smtClean="0"/>
              <a:t>18.03.2023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F68F6-03DE-4D62-AF78-E97B6AD118F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30B30-7A1E-40F8-AD8E-B4DF26305015}" type="datetimeFigureOut">
              <a:rPr lang="ru-RU" smtClean="0"/>
              <a:t>18.03.2023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F68F6-03DE-4D62-AF78-E97B6AD118FC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30B30-7A1E-40F8-AD8E-B4DF26305015}" type="datetimeFigureOut">
              <a:rPr lang="ru-RU" smtClean="0"/>
              <a:t>18.03.2023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F68F6-03DE-4D62-AF78-E97B6AD118FC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30B30-7A1E-40F8-AD8E-B4DF26305015}" type="datetimeFigureOut">
              <a:rPr lang="ru-RU" smtClean="0"/>
              <a:t>18.03.2023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F68F6-03DE-4D62-AF78-E97B6AD118F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30B30-7A1E-40F8-AD8E-B4DF26305015}" type="datetimeFigureOut">
              <a:rPr lang="ru-RU" smtClean="0"/>
              <a:t>18.03.2023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F68F6-03DE-4D62-AF78-E97B6AD118F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30B30-7A1E-40F8-AD8E-B4DF26305015}" type="datetimeFigureOut">
              <a:rPr lang="ru-RU" smtClean="0"/>
              <a:t>18.03.2023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F68F6-03DE-4D62-AF78-E97B6AD118F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30B30-7A1E-40F8-AD8E-B4DF26305015}" type="datetimeFigureOut">
              <a:rPr lang="ru-RU" smtClean="0"/>
              <a:t>18.03.2023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F68F6-03DE-4D62-AF78-E97B6AD118FC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30B30-7A1E-40F8-AD8E-B4DF26305015}" type="datetimeFigureOut">
              <a:rPr lang="ru-RU" smtClean="0"/>
              <a:t>18.03.2023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F68F6-03DE-4D62-AF78-E97B6AD118F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30B30-7A1E-40F8-AD8E-B4DF26305015}" type="datetimeFigureOut">
              <a:rPr lang="ru-RU" smtClean="0"/>
              <a:t>18.03.2023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F68F6-03DE-4D62-AF78-E97B6AD118F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2E30B30-7A1E-40F8-AD8E-B4DF26305015}" type="datetimeFigureOut">
              <a:rPr lang="ru-RU" smtClean="0"/>
              <a:t>18.03.2023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B4F68F6-03DE-4D62-AF78-E97B6AD118FC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060848"/>
            <a:ext cx="7016824" cy="4104456"/>
          </a:xfrm>
        </p:spPr>
        <p:txBody>
          <a:bodyPr>
            <a:normAutofit/>
          </a:bodyPr>
          <a:lstStyle/>
          <a:p>
            <a:pPr indent="539750">
              <a:spcAft>
                <a:spcPts val="0"/>
              </a:spcAft>
            </a:pPr>
            <a:r>
              <a:rPr lang="ru-RU" sz="2000" b="1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Тема: Создание в ДОО психолого-педагогических условий для полноценного развития и становления социально успешной личности у ребенка с ТНР.</a:t>
            </a:r>
            <a:endParaRPr lang="ru-RU" sz="2000" dirty="0" smtClean="0">
              <a:effectLst/>
              <a:latin typeface="Times New Roman"/>
              <a:ea typeface="Times New Roman"/>
            </a:endParaRPr>
          </a:p>
          <a:p>
            <a:endParaRPr lang="ru-RU" dirty="0" smtClean="0">
              <a:solidFill>
                <a:schemeClr val="tx1"/>
              </a:solidFill>
            </a:endParaRPr>
          </a:p>
          <a:p>
            <a:endParaRPr lang="ru-RU" dirty="0">
              <a:solidFill>
                <a:schemeClr val="tx1"/>
              </a:solidFill>
            </a:endParaRPr>
          </a:p>
          <a:p>
            <a:pPr algn="just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Педагог-психолог: </a:t>
            </a:r>
          </a:p>
          <a:p>
            <a:pPr algn="just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Бушковская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Ирина Григорьевна</a:t>
            </a:r>
          </a:p>
          <a:p>
            <a:pPr algn="just"/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</a:t>
            </a:r>
          </a:p>
          <a:p>
            <a:pPr algn="just"/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2023г.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332656"/>
            <a:ext cx="7772400" cy="1470025"/>
          </a:xfrm>
        </p:spPr>
        <p:txBody>
          <a:bodyPr>
            <a:norm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Муниципальное дошкольное общеобразовательное учреждение детский сад №55 «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Северяночка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9302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2752" y="1052736"/>
            <a:ext cx="7848872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39750" algn="just">
              <a:spcAft>
                <a:spcPts val="0"/>
              </a:spcAft>
            </a:pPr>
            <a:r>
              <a:rPr lang="ru-RU" sz="2000" b="1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Создание в ДОО психолого-педагогических условий для полноценного развития и становления социально успешной личности у ребенка с ТНР.</a:t>
            </a:r>
            <a:endParaRPr lang="ru-RU" dirty="0" smtClean="0">
              <a:effectLst/>
              <a:latin typeface="Times New Roman"/>
              <a:ea typeface="Times New Roman"/>
            </a:endParaRPr>
          </a:p>
          <a:p>
            <a:pPr indent="539750" algn="just"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Сегодня, одной из главных целей образовательной политики государства в области дошкольного образования является реализация права каждого ребенка на качественное и доступное образование. Задача развития дошкольных образовательных учреждений состоит в том, чтобы спектр услуг и их качество соответствовали современным представлениям о системе дошкольного образования и были оптимальными для всех участников образовательного процесса.</a:t>
            </a:r>
            <a:endParaRPr lang="ru-RU" dirty="0" smtClean="0">
              <a:effectLst/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r>
              <a:rPr lang="ru-RU" dirty="0" smtClean="0">
                <a:solidFill>
                  <a:srgbClr val="000000"/>
                </a:solidFill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       В последнее время отмечается значительное увеличение численности детей с тяжелыми нарушениями речи (ТНР), относящихся к категории детей с ОВЗ. Такие дети нуждаются, главным образом, в создании доступных условий, психологического, медицинского сопровождения в течение всего рабочего дня. Поэтому, в детских садах необходимо создавать должные условия для инклюзивного образования таких детей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9663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1052736"/>
            <a:ext cx="6336704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39750" algn="just"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В нашем саду в рамках инклюзивного образования обучаются воспитанники с ТНР. И главной задачей педагога-психолога  становится организовать индивидуальное психолого-педагогическое сопровождение ребенка с особыми образовательными потребностями.</a:t>
            </a:r>
            <a:endParaRPr lang="ru-RU" dirty="0" smtClean="0">
              <a:effectLst/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2000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         </a:t>
            </a:r>
            <a:r>
              <a:rPr lang="ru-RU" dirty="0" smtClean="0">
                <a:effectLst/>
                <a:latin typeface="Times New Roman"/>
                <a:ea typeface="Times New Roman"/>
              </a:rPr>
              <a:t>В развитии ребенка как личности, как члена сообщества, речь играет огромную роль, особенно в реализации коммуникативных потребностей. Любые отклонения в речевом развитии могут повлечь за собой самые разнообразные проблемы в психической жизни индивидуума: трудности в общении с окружающими, искажения в познавательной деятельности, серьезные препятствия в социализации и самореализации личности. </a:t>
            </a:r>
          </a:p>
          <a:p>
            <a:pPr algn="just"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Times New Roman"/>
              </a:rPr>
              <a:t> </a:t>
            </a:r>
            <a:endParaRPr lang="ru-RU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4195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16" y="41367"/>
            <a:ext cx="5976952" cy="35827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 descr="https://sun9-2.userapi.com/impg/eBRrEdbbNVGC-KqzYCO1A3mZZ-BRJ8LLSgQlvw/TVZiTrmxWSE.jpg?size=1620x2160&amp;quality=95&amp;sign=bcc4c612c04f85121c49da206439e3e2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607162" y="2354306"/>
            <a:ext cx="3858327" cy="5144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9198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sun9-7.userapi.com/impg/sOdTMXBh20RHANmueMOpTSibVrThc3mCX9y6qg/RWWUSEYiqO4.jpg?size=2560x1920&amp;quality=95&amp;sign=ad018217eeed968f10686bdae073f630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9945"/>
            <a:ext cx="9453099" cy="7089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4713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sun9-19.userapi.com/impg/8wlUNMJSOezZuvD2EaB3-sI2LN7PQyItymAqDw/cew3bQlx-QI.jpg?size=2560x1920&amp;quality=95&amp;sign=348994108a36eb258ea4800f2a03e2cb&amp;type=albu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62" t="6168" r="14167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777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840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sun9-72.userapi.com/impg/CiagxzB9ONd-W1mi15NBQ71YaLo_G13yZ--9Vg/uqlbkd2xdkA.jpg?size=2560x1920&amp;quality=95&amp;sign=02443e7ce1f3aa7852ce60448c7db6e2&amp;type=album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4" t="1646" r="2590" b="-1646"/>
          <a:stretch/>
        </p:blipFill>
        <p:spPr bwMode="auto">
          <a:xfrm>
            <a:off x="310896" y="193184"/>
            <a:ext cx="8595360" cy="6664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9176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50584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40629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94</TotalTime>
  <Words>289</Words>
  <Application>Microsoft Office PowerPoint</Application>
  <PresentationFormat>Экран (4:3)</PresentationFormat>
  <Paragraphs>17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Воздушный поток</vt:lpstr>
      <vt:lpstr>Муниципальное дошкольное общеобразовательное учреждение детский сад №55 «Северяночка»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дошкольное общеобразовательное учреждение детский сад №55 «Северяночка»</dc:title>
  <dc:creator>User</dc:creator>
  <cp:lastModifiedBy>User</cp:lastModifiedBy>
  <cp:revision>7</cp:revision>
  <dcterms:created xsi:type="dcterms:W3CDTF">2023-03-18T12:06:17Z</dcterms:created>
  <dcterms:modified xsi:type="dcterms:W3CDTF">2023-03-18T13:40:35Z</dcterms:modified>
</cp:coreProperties>
</file>