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3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530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4328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780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1539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0011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4789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5131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736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1233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0422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0913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1459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843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0545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7281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3864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8351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50777EDF-BE9C-45A0-BDB7-F11749AADD36}" type="datetimeFigureOut">
              <a:rPr lang="ru-RU" smtClean="0"/>
              <a:pPr/>
              <a:t>03.10.2023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A3C6B319-52EF-4FFC-88C6-531DA8CD0A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5964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disk.yandex.ru/i/fJmIP3b8YF8qOA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9574" y="2942418"/>
            <a:ext cx="748923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kern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Развлечения и безопасность </a:t>
            </a:r>
            <a:endParaRPr lang="ru-RU" sz="4400" b="1" kern="1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4400" b="1" kern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4400" b="1" kern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сети Интернет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xmlns="" val="2898719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9311" y="3231456"/>
            <a:ext cx="577215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Физкультпауза</a:t>
            </a:r>
            <a:r>
              <a:rPr lang="ru-RU" sz="40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ctr"/>
            <a:r>
              <a:rPr lang="ru-RU" sz="40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«Собери рукопожатия»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xmlns="" val="2083167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1216" y="2363097"/>
            <a:ext cx="779171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Компетентность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наличие знаний, умений и навыков, необходимых для эффективной деятельности в определенной области.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Компетентность 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потенциальная готовность решать задачи со знанием дела; постоянное обновление знаний, владение новой информацией для успешного применения этих знаний в конкретных условиях.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9027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3639" y="2367539"/>
            <a:ext cx="834551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Информационная компетенция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умение искать информацию, критически ее оценивать и проверять достоверность, умеет отфильтровывать лишнюю и вредоносную информацию.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Коммуникативная компетенция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умение выстраивать социальное взаимодействие через сеть без рисков для себя и окружающих.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Техническая компетенция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умение работать в цифровом пространстве.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Потребительская компетенция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умение решать повседневные задачи, в том числе связанные с покупками через сеть.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3804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0716" y="3154182"/>
            <a:ext cx="45528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«Мозговой штурм»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xmlns="" val="827902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2428" y="2322155"/>
            <a:ext cx="812656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команда – 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разрабатывает правила информационной безопасности.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команда –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создает правила коммуникационной безопасности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команда –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думает о правилах технической безопасности.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команда –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пишет правила потребительской безопасности.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79287" y="797348"/>
            <a:ext cx="45528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«Мозговой штурм»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1668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7657" y="2439301"/>
            <a:ext cx="778527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Межрегиональный конкурс «Безопасный Интернет» </a:t>
            </a: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Видеоролик «Интернет – территория культурного общения»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https://disk.yandex.ru/i/fJmIP3b8YF8qOA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3596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4871" y="3076909"/>
            <a:ext cx="3392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 кейсов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107777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5155" y="2551837"/>
            <a:ext cx="8126569" cy="1695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Неизвестный человек добавляется к вам в друзья в социальной сети, некоторое время вы общаетесь на общие темы, затем он предлагает вам встретиться.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82398" y="939016"/>
            <a:ext cx="3392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 кейсов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405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0913" y="2759586"/>
            <a:ext cx="8139448" cy="1141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После того как вы отказались встретиться с вашим интернет-знакомым, он пишет вам угрозы и оскорбления.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82398" y="939016"/>
            <a:ext cx="3392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 кейсов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2169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2275" y="2551837"/>
            <a:ext cx="8100811" cy="1695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открытии сайта Вы увидели, что являетесь 1000 посетителем и Вам положен подарок. Для этого предлагается пройти по ссылке.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82398" y="939016"/>
            <a:ext cx="3392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 кейсов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8742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68192" y="2951982"/>
            <a:ext cx="6812924" cy="167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ru-RU" sz="40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«Аргументы и факты»</a:t>
            </a:r>
            <a:endParaRPr lang="ru-RU" sz="32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3480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2276" y="2405108"/>
            <a:ext cx="8152326" cy="2803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Вам предлагается в течение 7 дней бесплатно пользоваться определенным приложением, а после пробного срока перейти на пользование на платной основе, поэтому необходимо привязать карту для списания средств, которое будет происходить по истечении 7 дней.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82398" y="939016"/>
            <a:ext cx="3392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 кейсов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0545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3792" y="2278006"/>
            <a:ext cx="8113690" cy="2249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450215" algn="l"/>
                <a:tab pos="540385" algn="l"/>
              </a:tabLs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В сообщении от вашего друга в социальной сети содержится просьба о голосовании за его работу со ссылкой на нее, но чтобы проголосовать, вам нужно ввести свои параметры доступа в социальную сеть.</a:t>
            </a:r>
            <a:endParaRPr lang="ru-RU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82398" y="939016"/>
            <a:ext cx="3392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 кейсов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4544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3639" y="2551837"/>
            <a:ext cx="8152327" cy="1695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450215" algn="l"/>
                <a:tab pos="540385" algn="l"/>
              </a:tabLs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При скачивании картинки или мелодии из Интернета тебя просят отправить СМС для подтверждения действия на сайте.</a:t>
            </a:r>
            <a:endParaRPr lang="ru-RU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82398" y="939016"/>
            <a:ext cx="3392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 кейсов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7906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8033" y="2759586"/>
            <a:ext cx="8152327" cy="1141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450215" algn="l"/>
                <a:tab pos="540385" algn="l"/>
              </a:tabLs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По электронной почте вам пришло письмо с вложением с незнакомого адреса.</a:t>
            </a:r>
            <a:endParaRPr lang="ru-RU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4426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2275" y="2494641"/>
            <a:ext cx="817808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«Интернет несет читателю тонны мусора и крупинки золотого песка, и умение выбрать самое интересное становится весьма востребованным талантом». (Марта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Кетро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«Интернет... Он не сближает. Это скопление одиночества. Мы вроде вместе, но каждый один. Иллюзия общения, иллюзия дружбы, иллюзия жизни…» (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Януш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Вишневский “Одиночество в Сети”) 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«Интернет – парадокс: он сближает людей, находящихся далеко, но отдаляет от тех, которые находятся рядом». (Из статусов в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соцсетях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03042" y="1043189"/>
            <a:ext cx="4765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32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9573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3870" y="2951982"/>
            <a:ext cx="7476186" cy="2229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Интернет 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это хранилище полезной информации или информационная «помойка».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1296" y="592274"/>
            <a:ext cx="64716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«Аргументы и факты»</a:t>
            </a:r>
            <a:endParaRPr lang="ru-RU" sz="2400" b="1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4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1062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2048" y="2411068"/>
            <a:ext cx="7785281" cy="2968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Социальные сети 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это расширение коммуникативных границ или отсутствие живого общения.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91296" y="592274"/>
            <a:ext cx="64716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«Аргументы и факты»</a:t>
            </a:r>
            <a:endParaRPr lang="ru-RU" sz="2400" b="1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4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2857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8715" y="2784556"/>
            <a:ext cx="8171645" cy="2229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Интернет-покупки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это удобный современный способ шопинга или опасность потерять деньги, быть обманутым.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1296" y="592274"/>
            <a:ext cx="64716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«Аргументы и факты»</a:t>
            </a:r>
            <a:endParaRPr lang="ru-RU" sz="2400" b="1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4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4569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1594" y="2655768"/>
            <a:ext cx="79784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Голосование в социальных сетях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это возможность поддержать друзей или опасность кражи аккаунтов и персональных данных.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1296" y="592274"/>
            <a:ext cx="64716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«Аргументы и факты»</a:t>
            </a:r>
            <a:endParaRPr lang="ru-RU" sz="2400" b="1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4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3975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5837" y="2745920"/>
            <a:ext cx="8107250" cy="2968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Общение с незнакомцами в социальных сетях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это шанс завести новые реальные знакомства или опасность стать жертвой маньяка.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1296" y="592274"/>
            <a:ext cx="64716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«Аргументы и факты»</a:t>
            </a:r>
            <a:endParaRPr lang="ru-RU" sz="2400" b="1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4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960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0079" y="2630010"/>
            <a:ext cx="8223159" cy="2229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Интернет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это пространство самовыражения или канал для получения критики, оскорблений.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1296" y="592274"/>
            <a:ext cx="64716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«Аргументы и факты»</a:t>
            </a:r>
            <a:endParaRPr lang="ru-RU" sz="2400" b="1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4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0828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6669" y="2551837"/>
            <a:ext cx="8062175" cy="2968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Ведение страницы в социальных сетях</a:t>
            </a:r>
            <a:r>
              <a:rPr lang="ru-RU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это возможность заявить о себе или  опасность привлечь к себе нежелательное внимание посторонних людей.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1296" y="592274"/>
            <a:ext cx="64716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«Аргументы и факты»</a:t>
            </a:r>
            <a:endParaRPr lang="ru-RU" sz="2400" b="1" dirty="0" smtClean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4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6048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Ион (конференц-зал)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63</TotalTime>
  <Words>575</Words>
  <Application>Microsoft Office PowerPoint</Application>
  <PresentationFormat>Экран (4:3)</PresentationFormat>
  <Paragraphs>51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Ион (конференц-зал)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rost</cp:lastModifiedBy>
  <cp:revision>5</cp:revision>
  <dcterms:created xsi:type="dcterms:W3CDTF">2023-09-29T20:06:01Z</dcterms:created>
  <dcterms:modified xsi:type="dcterms:W3CDTF">2023-10-03T10:18:31Z</dcterms:modified>
</cp:coreProperties>
</file>