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75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191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909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5356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3397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7505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9595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051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3871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003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8465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82278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481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66545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2036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9714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5805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4CB65E-8B50-4958-8085-862E884F41FF}" type="datetimeFigureOut">
              <a:rPr lang="ru-RU" smtClean="0"/>
              <a:t>07.12.2021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C26AD85-698B-4F08-A6CE-5A40D9C6A7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52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Картинки по запросу шаблоны на слайд с детьм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58675"/>
            <a:ext cx="10515600" cy="4067033"/>
          </a:xfrm>
        </p:spPr>
        <p:txBody>
          <a:bodyPr>
            <a:no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Родительское 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собрание</a:t>
            </a:r>
            <a:br>
              <a:rPr lang="ru-RU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Тема</a:t>
            </a:r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«Готовим детей к обучению в школе, развиваем логическое мышление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09731" y="3234519"/>
            <a:ext cx="5486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Учитель-логопед: </a:t>
            </a: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Капитонова Татьяна Владимировна</a:t>
            </a:r>
            <a:r>
              <a:rPr lang="ru-RU" b="1" i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98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1848" y="109182"/>
            <a:ext cx="10515600" cy="1466400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№1. </a:t>
            </a:r>
            <a:br>
              <a:rPr lang="ru-RU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«Использование предметов»</a:t>
            </a:r>
            <a:endParaRPr lang="ru-RU" sz="4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4" name="Picture 6" descr="Картинки по запросу карандашница из пластикового стака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069" y="1587642"/>
            <a:ext cx="2613462" cy="221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картинка пластиковый стаканчик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847" y="2302006"/>
            <a:ext cx="2438230" cy="2438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Похожее изображе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9777" y="1635638"/>
            <a:ext cx="2226968" cy="2226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Похожее изображени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876" y="4244454"/>
            <a:ext cx="2907723" cy="2242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Картинки по запросу новогодняя поделкаиз пластиковых стаканчиков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537" y="4573528"/>
            <a:ext cx="2608954" cy="1739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 flipH="1" flipV="1">
            <a:off x="4353636" y="2941321"/>
            <a:ext cx="814398" cy="34778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4094147" y="4244454"/>
            <a:ext cx="1183421" cy="46402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6946710" y="2689066"/>
            <a:ext cx="1078174" cy="50451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6796585" y="4380931"/>
            <a:ext cx="996287" cy="55719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2615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899" y="-192229"/>
            <a:ext cx="11559653" cy="188291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№2. </a:t>
            </a:r>
            <a:br>
              <a:rPr lang="ru-RU" sz="4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похожи и чем отличаются?»</a:t>
            </a:r>
            <a:br>
              <a:rPr lang="ru-RU" sz="4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AutoShape 4" descr="Картинки по запросу яблоко и помидор"/>
          <p:cNvSpPr>
            <a:spLocks noChangeAspect="1" noChangeArrowheads="1"/>
          </p:cNvSpPr>
          <p:nvPr/>
        </p:nvSpPr>
        <p:spPr bwMode="auto">
          <a:xfrm>
            <a:off x="155575" y="-19223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8" descr="Картинки по запросу яблоко и помидо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4" name="Picture 12" descr="Картинки по запросу яблоко и помидо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7966" y="1950846"/>
            <a:ext cx="5051518" cy="3493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787253" y="5718412"/>
            <a:ext cx="4612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Яблоко и помидор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450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Картинки по запросу автобус и самоле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472" y="2744222"/>
            <a:ext cx="4102526" cy="363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Картинки по запросу лампа и солнц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097" y="583446"/>
            <a:ext cx="3583912" cy="2867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Картинки по запросу соль и сахар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96" y="751953"/>
            <a:ext cx="4047935" cy="2698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33561" y="3635241"/>
            <a:ext cx="3261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Сахар и соль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22094" y="3635241"/>
            <a:ext cx="3250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Солнце и лампа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32669" y="5965947"/>
            <a:ext cx="25521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Самолет и автобус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083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488" y="249825"/>
            <a:ext cx="11204811" cy="4067034"/>
          </a:xfrm>
        </p:spPr>
        <p:txBody>
          <a:bodyPr>
            <a:no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№3. </a:t>
            </a:r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«Хитрые вопросы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красный платок опустить в Черное море, то каким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станет? </a:t>
            </a:r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едят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крокодилы на Северном полюсе? </a:t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На какое дерево садиться ворона во время дождя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Можно ли в решете принести воду? 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Что едят жирафы, когда земля покрыта снегом?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37358" y="2126220"/>
            <a:ext cx="1856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окрым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42446" y="3163836"/>
            <a:ext cx="8256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Крокодилы на Северном полюсе не живут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43200" y="4108724"/>
            <a:ext cx="69965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мокрое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71479" y="5059042"/>
            <a:ext cx="8256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Да, если она замерзнет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51018" y="6116329"/>
            <a:ext cx="6386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Там, где живут жирафы-снега нет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514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0981" y="336645"/>
            <a:ext cx="10609365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sz="4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№4. «Я загадала предмет»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1026" name="Picture 2" descr="Картинки по запросу картинка короб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666" y="1821691"/>
            <a:ext cx="6477237" cy="481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по запросу картинка мяч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996" y="2170230"/>
            <a:ext cx="2510951" cy="2510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950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вал 14"/>
          <p:cNvSpPr/>
          <p:nvPr/>
        </p:nvSpPr>
        <p:spPr>
          <a:xfrm>
            <a:off x="8311486" y="6326568"/>
            <a:ext cx="1473959" cy="504967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4667534" y="5691117"/>
            <a:ext cx="1119117" cy="464024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8570794" y="5094027"/>
            <a:ext cx="1119116" cy="49132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5003672" y="5128147"/>
            <a:ext cx="1165116" cy="42308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7219666" y="4421875"/>
            <a:ext cx="805218" cy="477671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6043430" y="3835021"/>
            <a:ext cx="1026110" cy="409433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5156326" y="3111691"/>
            <a:ext cx="1774209" cy="627796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7724633" y="2470246"/>
            <a:ext cx="1323833" cy="54591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9689910" y="1787389"/>
            <a:ext cx="1473959" cy="559558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6084374" y="1188186"/>
            <a:ext cx="1640259" cy="534845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10331"/>
            <a:ext cx="10732194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sz="4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№5. «Выбери нужное»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4893" y="1026147"/>
            <a:ext cx="1123463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У сапога всегда есть: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пряжка, подошва, ремешки, пуговицы.</a:t>
            </a:r>
          </a:p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 В теплых краях живут: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медведь, олень, волк, пингвин, верблюд.</a:t>
            </a:r>
          </a:p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Месяцы зимы:</a:t>
            </a:r>
            <a:r>
              <a:rPr lang="ru-RU" sz="28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сентябрь, октябрь, декабрь, май.</a:t>
            </a:r>
          </a:p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 году: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24 месяца, 12 месяцев, 4 месяца, 3 месяца.</a:t>
            </a:r>
          </a:p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Отец старше своего сына: 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всегда, часто, редко, иногда.</a:t>
            </a:r>
          </a:p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Время суток: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год, месяц, неделя, день, понедельник.</a:t>
            </a:r>
          </a:p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У дерева всегда есть: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листья, цветы, плоды, корень, тень.</a:t>
            </a:r>
          </a:p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Времена года: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август, осень, суббота, каникулы.</a:t>
            </a:r>
          </a:p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Пассажирский транспорт: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комбайн, самосвал, автобус, тепловоз. 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11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7340" y="426720"/>
            <a:ext cx="9285432" cy="1320800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№6. «Подбери по смыслу»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77340" y="1403301"/>
            <a:ext cx="858393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Птица – перья, рыба -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>
              <a:lnSpc>
                <a:spcPct val="150000"/>
              </a:lnSpc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Девочка – кукла, мальчик - … </a:t>
            </a:r>
          </a:p>
          <a:p>
            <a:pPr>
              <a:lnSpc>
                <a:spcPct val="150000"/>
              </a:lnSpc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скатерть, пол -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>
              <a:lnSpc>
                <a:spcPct val="150000"/>
              </a:lnSpc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Утро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рассвет, вечер -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>
              <a:lnSpc>
                <a:spcPct val="150000"/>
              </a:lnSpc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Медведь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берлога, волк -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sz="36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Рыба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река, птица -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15100" y="1577339"/>
            <a:ext cx="1657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чешуя</a:t>
            </a: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465695" y="2374700"/>
            <a:ext cx="19850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машина</a:t>
            </a: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15100" y="3259573"/>
            <a:ext cx="388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</a:t>
            </a: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00850" y="4050029"/>
            <a:ext cx="1657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закат</a:t>
            </a: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61860" y="4872989"/>
            <a:ext cx="3059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логово</a:t>
            </a: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44590" y="5707379"/>
            <a:ext cx="3345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небо</a:t>
            </a: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222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592646" cy="1320800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№7. «Продолжи предложение»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31520" y="2051596"/>
            <a:ext cx="1093851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мамы сегодня хорошее настроение, потому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что…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улице громко лает собака, потому что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Вася расплакался, потому что …</a:t>
            </a:r>
          </a:p>
          <a:p>
            <a:pPr>
              <a:lnSpc>
                <a:spcPct val="150000"/>
              </a:lnSpc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Папа купил торт, потому что…</a:t>
            </a:r>
          </a:p>
        </p:txBody>
      </p:sp>
    </p:spTree>
    <p:extLst>
      <p:ext uri="{BB962C8B-B14F-4D97-AF65-F5344CB8AC3E}">
        <p14:creationId xmlns:p14="http://schemas.microsoft.com/office/powerpoint/2010/main" val="975630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137" y="377505"/>
            <a:ext cx="10455486" cy="1320800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№8. «Я знаю пять названий»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40130" y="1407360"/>
            <a:ext cx="97155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Предложите ребенку подбрасывать или отбивать мяч об пол и на каждый счет называть, например,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фрукты: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«Я знаю пять фруктов: раз – апельсин, два – яблоко, три – груша, и т.д.» 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«Я знаю пять домашних животных»;</a:t>
            </a:r>
          </a:p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«Я знаю пять молочных продуктов»;</a:t>
            </a:r>
          </a:p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«Я знаю пять головных уборов»;</a:t>
            </a:r>
          </a:p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«Я знаю пять видов спорта».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08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3382" y="554182"/>
            <a:ext cx="8802947" cy="983673"/>
          </a:xfrm>
        </p:spPr>
        <p:txBody>
          <a:bodyPr>
            <a:noAutofit/>
          </a:bodyPr>
          <a:lstStyle/>
          <a:p>
            <a:pPr algn="ctr"/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№9. «Назови то, что можно есть»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092036" y="1413164"/>
            <a:ext cx="8035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Картошка. Ложка. Окрошка.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2035" y="2239925"/>
            <a:ext cx="8035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Апельсин. Блин. Мандарин.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92034" y="3094074"/>
            <a:ext cx="8035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Конфета. Котлета. Ракета.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92036" y="3874439"/>
            <a:ext cx="8035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Миска. Сосиска. Ириска.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92036" y="4673170"/>
            <a:ext cx="8035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Банан. Диван. Барабан.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92036" y="5523130"/>
            <a:ext cx="8035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Пироги. Сапоги. Утюги.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17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8157" y="346364"/>
            <a:ext cx="10932775" cy="1320800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№10. «Загадки-обманки»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762001" y="1288473"/>
            <a:ext cx="11042072" cy="526297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работе он помощник наш, 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Всем дозвониться…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Телефон</a:t>
            </a:r>
          </a:p>
          <a:p>
            <a:pPr algn="ctr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 животе весит карман,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нем дочку носит…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Кенгуру</a:t>
            </a:r>
          </a:p>
          <a:p>
            <a:pPr algn="ctr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Он зовется царь зверей,</a:t>
            </a:r>
          </a:p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Потому что...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Лев</a:t>
            </a:r>
          </a:p>
          <a:p>
            <a:pPr algn="ctr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Ему бананы рвать не лень,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Свой хобот вытянул…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Слон</a:t>
            </a:r>
          </a:p>
          <a:p>
            <a:pPr algn="ctr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Собирает с грядок внук,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Сто стручков зеленый…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Горох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Когда луч солнечный потух,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лесу завыл большой…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Волк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49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Картинки по запросу шаблоны на слайд с детьм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741236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67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39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166</TotalTime>
  <Words>483</Words>
  <Application>Microsoft Office PowerPoint</Application>
  <PresentationFormat>Произвольный</PresentationFormat>
  <Paragraphs>82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Грань</vt:lpstr>
      <vt:lpstr>Родительское собрание     Тема: «Готовим детей к обучению в школе, развиваем логическое мышление» </vt:lpstr>
      <vt:lpstr>Игра №1.  «Использование предметов»</vt:lpstr>
      <vt:lpstr> Игра №2.  «Чем похожи и чем отличаются?» </vt:lpstr>
      <vt:lpstr>Презентация PowerPoint</vt:lpstr>
      <vt:lpstr>Игра №3. «Хитрые вопросы»  - Если красный платок опустить в Черное море, то каким он станет?  - Что едят крокодилы на Северном полюсе?   - На какое дерево садиться ворона во время дождя?   - Можно ли в решете принести воду?   - Что едят жирафы, когда земля покрыта снегом?  </vt:lpstr>
      <vt:lpstr>Игра №4. «Я загадала предмет»  </vt:lpstr>
      <vt:lpstr>Игра №5. «Выбери нужное»  </vt:lpstr>
      <vt:lpstr>Игра №6. «Подбери по смыслу» </vt:lpstr>
      <vt:lpstr>Игра №7. «Продолжи предложение» </vt:lpstr>
      <vt:lpstr>Игра №8. «Я знаю пять названий» </vt:lpstr>
      <vt:lpstr>Игра №9. «Назови то, что можно есть» </vt:lpstr>
      <vt:lpstr>Игра №10. «Загадки-обманки» </vt:lpstr>
      <vt:lpstr>  Спасибо за внимание!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Родительское собрание     Тема: «Готовим детей к обучению в школе, развиваем логическое мышление» </dc:title>
  <dc:creator>Nataly</dc:creator>
  <cp:lastModifiedBy>user</cp:lastModifiedBy>
  <cp:revision>21</cp:revision>
  <dcterms:created xsi:type="dcterms:W3CDTF">2019-10-30T10:23:47Z</dcterms:created>
  <dcterms:modified xsi:type="dcterms:W3CDTF">2021-12-07T04:36:46Z</dcterms:modified>
</cp:coreProperties>
</file>