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4" r:id="rId3"/>
    <p:sldId id="290" r:id="rId4"/>
    <p:sldId id="272" r:id="rId5"/>
    <p:sldId id="267" r:id="rId6"/>
    <p:sldId id="271" r:id="rId7"/>
    <p:sldId id="277" r:id="rId8"/>
    <p:sldId id="287" r:id="rId9"/>
    <p:sldId id="286" r:id="rId10"/>
    <p:sldId id="270" r:id="rId11"/>
    <p:sldId id="291" r:id="rId12"/>
    <p:sldId id="266" r:id="rId13"/>
    <p:sldId id="263" r:id="rId14"/>
    <p:sldId id="289" r:id="rId15"/>
    <p:sldId id="275" r:id="rId16"/>
    <p:sldId id="265" r:id="rId17"/>
    <p:sldId id="282" r:id="rId18"/>
    <p:sldId id="283" r:id="rId19"/>
    <p:sldId id="288" r:id="rId20"/>
    <p:sldId id="273" r:id="rId21"/>
    <p:sldId id="276" r:id="rId22"/>
    <p:sldId id="274" r:id="rId23"/>
    <p:sldId id="261" r:id="rId24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E2EB"/>
    <a:srgbClr val="6ABAD0"/>
    <a:srgbClr val="473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2" autoAdjust="0"/>
    <p:restoredTop sz="94660"/>
  </p:normalViewPr>
  <p:slideViewPr>
    <p:cSldViewPr>
      <p:cViewPr varScale="1">
        <p:scale>
          <a:sx n="86" d="100"/>
          <a:sy n="86" d="100"/>
        </p:scale>
        <p:origin x="11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B9993C-3119-4CE0-8BFE-03D79B39ED1A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F26DD-101F-4869-941F-2C01F4EE28F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5288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F26DD-101F-4869-941F-2C01F4EE28F9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69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28450-27F6-42C9-A674-126DDBB2B543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397DD-6637-49B1-9EA8-A000DB2DF796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75E3-FD87-4511-8623-F64D0E46D9B0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1A8F0-E30C-4C45-AF49-731644F987C0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D7D00-8E17-4DCE-819E-26DDA527A31C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72E-BBA2-4C27-A106-C337E4FBC4B2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6800-7EFF-4FC9-8976-7A65D16B6EC4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DC5-CED6-4D4B-9064-A0EC41555575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15CE0-043A-4FB3-8A87-1A66F5A1929C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03FBB-2BCA-460C-9764-FF660BCDCB86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88B7-604B-4BBA-98FE-F2E614CD758D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A9A59-5251-4824-BB56-AABE4977FD0E}" type="datetime1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2445C-62AA-41B5-81D9-BC1C91F3700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772816"/>
            <a:ext cx="1685407" cy="28083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476672"/>
            <a:ext cx="6480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Презентация на тему: «Этикет с малых лет».</a:t>
            </a:r>
            <a:endParaRPr lang="ru-RU" sz="54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437112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воспитатель МБДОУ «Детский сад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общеразвивающего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вида №130» г.Воронежа  Бердникова Юлия Владимировна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8864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851920" y="638132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2021 </a:t>
            </a:r>
            <a:r>
              <a:rPr lang="ru-RU" dirty="0" smtClean="0"/>
              <a:t>год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1556792"/>
            <a:ext cx="3456384" cy="3168352"/>
          </a:xfrm>
          <a:prstGeom prst="rect">
            <a:avLst/>
          </a:prstGeom>
          <a:solidFill>
            <a:schemeClr val="lt1">
              <a:alpha val="62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такое «Этикет»?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 сейчас дадим ответ.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правила такие,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Надо знать их с малых лет!</a:t>
            </a:r>
            <a:endParaRPr lang="ru-RU" sz="24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8" name="Содержимое 7" descr="etiket_dlya_detey_1-350x50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51920" y="260648"/>
            <a:ext cx="5112568" cy="6480720"/>
          </a:xfr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960440" cy="403244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много на свете полезных,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Красивых и ласковых слов.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Пожалуйста, только будь вежлив,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Ведь это – основа основ!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2492896"/>
            <a:ext cx="3960440" cy="41764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А вежливым быть очень просто:</a:t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Будь добрым – обычный совет,</a:t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важно, какого ты роста</a:t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сколько тебе уже лет.</a:t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88640"/>
            <a:ext cx="1331640" cy="165618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рпррр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11424" y="2692749"/>
            <a:ext cx="3121152" cy="2340864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6" name="Рисунок 5" descr="рнш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1424" y="2258568"/>
            <a:ext cx="3121152" cy="2340864"/>
          </a:xfrm>
          <a:prstGeom prst="rect">
            <a:avLst/>
          </a:prstGeom>
        </p:spPr>
      </p:pic>
      <p:pic>
        <p:nvPicPr>
          <p:cNvPr id="7" name="Рисунок 6" descr="рпррр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49080"/>
            <a:ext cx="9144000" cy="2708920"/>
          </a:xfrm>
          <a:prstGeom prst="rect">
            <a:avLst/>
          </a:prstGeom>
        </p:spPr>
      </p:pic>
      <p:pic>
        <p:nvPicPr>
          <p:cNvPr id="8" name="Рисунок 7" descr="нннннннннннннннннннн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ннннннннннннннннннннн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573016"/>
            <a:ext cx="8064896" cy="3284984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вежливыми стать</a:t>
            </a:r>
            <a:b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воспитанными быть,</a:t>
            </a:r>
            <a:b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 всегда и всюду будут,</a:t>
            </a:r>
            <a:b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Уважать вас и любить!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11" name="Содержимое 10" descr="image (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60648"/>
            <a:ext cx="5760640" cy="352839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2348880"/>
            <a:ext cx="3754760" cy="4032448"/>
          </a:xfrm>
        </p:spPr>
        <p:txBody>
          <a:bodyPr>
            <a:noAutofit/>
          </a:bodyPr>
          <a:lstStyle/>
          <a:p>
            <a:pPr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Встречая друзей и знакомых,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улыбкой в глаза им гляжу,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Быть вежливым очень легко мне,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 «здравствуйте » первым скажу.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Содержимое 4" descr="IMG_37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88640"/>
            <a:ext cx="2373842" cy="3312368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6</a:t>
            </a:fld>
            <a:endParaRPr lang="ru-RU" dirty="0"/>
          </a:p>
        </p:txBody>
      </p:sp>
      <p:pic>
        <p:nvPicPr>
          <p:cNvPr id="6" name="Рисунок 5" descr="IMG_37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717032"/>
            <a:ext cx="4032448" cy="29249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47864" y="692696"/>
            <a:ext cx="54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Приходя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детский сад, не забудь поздороваться со взрослыми и детьми!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   </a:t>
            </a: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Во всем слушайся воспитателя!</a:t>
            </a: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7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4186561" cy="2985195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283968" y="2960056"/>
            <a:ext cx="486003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Должен ты запомнить, кроха,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группе вас детишек много…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Воспитателя жалей –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один на всех детей!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Постарайся его слушать,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приказа спи и кушай.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груби ему в ответ –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Старше он на много лет!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Береги игрушки!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7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88840"/>
            <a:ext cx="3528392" cy="4392488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995936" y="3109748"/>
            <a:ext cx="49685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игрушки не ломай и на место собирай!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09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16632"/>
            <a:ext cx="4104456" cy="2564904"/>
          </a:xfrm>
          <a:prstGeom prst="rect">
            <a:avLst/>
          </a:prstGeom>
        </p:spPr>
      </p:pic>
      <p:pic>
        <p:nvPicPr>
          <p:cNvPr id="10" name="Рисунок 9" descr="IMG_09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365104"/>
            <a:ext cx="3744416" cy="249289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188640"/>
            <a:ext cx="3312368" cy="208823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Всем детям надо вежливыми быть:</a:t>
            </a:r>
            <a:br>
              <a:rPr lang="ru-RU" sz="2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«Пожалуйста», «Спасибо» говорить!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IMG_09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4804212" y="2404701"/>
            <a:ext cx="4536504" cy="3560763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95536" y="4851158"/>
            <a:ext cx="403244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 правило простое: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Без спроса не бери чужое!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09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052736"/>
            <a:ext cx="4427984" cy="30689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2924944"/>
            <a:ext cx="4330824" cy="352839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Чтобы что-то попросить,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Нужно вежливыми быть.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«ПОЖАЛУЙСТА»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добавим –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Будут все довольны нами.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427984" y="980728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тебе что- то нужно – вежливо попроси 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09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104456" cy="3212976"/>
          </a:xfrm>
          <a:prstGeom prst="rect">
            <a:avLst/>
          </a:prstGeom>
        </p:spPr>
      </p:pic>
      <p:pic>
        <p:nvPicPr>
          <p:cNvPr id="9" name="Содержимое 8" descr="IMG_371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508104" y="2564904"/>
            <a:ext cx="3017309" cy="410445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4840" cy="200223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дразнись, не будь задирой никогда!</a:t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Всех ребят зови по имени всегда!</a:t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11</a:t>
            </a:fld>
            <a:endParaRPr lang="ru-RU" dirty="0"/>
          </a:p>
        </p:txBody>
      </p:sp>
      <p:pic>
        <p:nvPicPr>
          <p:cNvPr id="9" name="Содержимое 8" descr="20150921_1054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988840"/>
            <a:ext cx="3744416" cy="2409131"/>
          </a:xfrm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436096" y="1600563"/>
            <a:ext cx="237626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Нельзя говорить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никому никогда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Обидные или плохие слова!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_09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429000"/>
            <a:ext cx="3995936" cy="292494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ты кого-то обидел , то нужно обязательно извиниться! 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148064" y="2996952"/>
            <a:ext cx="338437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наступил на ножку,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Хоть случайно, хоть немножко,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Сразу говори: «Простите».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Или лучше – «Извините».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20151105_1031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556792"/>
            <a:ext cx="3456384" cy="489654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3356992"/>
            <a:ext cx="4464496" cy="16561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  </a:t>
            </a: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Выспался – спокойно жди подъема!</a:t>
            </a: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151120_1254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4248472" cy="4536504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788024" y="4867095"/>
            <a:ext cx="403244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спать не хочешь ты – лежи тихо, не шуми!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Постарайся не мешать другим детям отдыхать!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995936" y="177335"/>
            <a:ext cx="51480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 во время тихого часа!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644008" y="1060051"/>
            <a:ext cx="39325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Нужно всем ребятам знать, что полезно днем поспать!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Будешь радостным, веселым, будешь сильным и здоровым!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787208" cy="18722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Помоги другу , если ему нужна твоя помощь! 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14</a:t>
            </a:fld>
            <a:endParaRPr lang="ru-RU" dirty="0"/>
          </a:p>
        </p:txBody>
      </p:sp>
      <p:pic>
        <p:nvPicPr>
          <p:cNvPr id="7" name="Содержимое 6" descr="20151127_1517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2420888"/>
            <a:ext cx="3096344" cy="4237931"/>
          </a:xfrm>
        </p:spPr>
      </p:pic>
      <p:pic>
        <p:nvPicPr>
          <p:cNvPr id="9" name="Рисунок 8" descr="20151127_151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2420888"/>
            <a:ext cx="3065512" cy="424847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Пришли родители ,попроси разрешения пойти домой и попрощайся со всеми!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196752"/>
            <a:ext cx="2736304" cy="4032448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15</a:t>
            </a:fld>
            <a:endParaRPr lang="ru-RU" dirty="0"/>
          </a:p>
        </p:txBody>
      </p:sp>
      <p:pic>
        <p:nvPicPr>
          <p:cNvPr id="6" name="Рисунок 5" descr="IMG_37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132856"/>
            <a:ext cx="2736304" cy="39330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3848" y="2132856"/>
            <a:ext cx="26642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Каждый скажет на прощанье,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Уходя, всем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«До свиданья».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Другу уходить пора –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Скажем мы ему «Пока».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60648"/>
            <a:ext cx="8568952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      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16</a:t>
            </a:fld>
            <a:endParaRPr lang="ru-RU" dirty="0"/>
          </a:p>
        </p:txBody>
      </p:sp>
      <p:pic>
        <p:nvPicPr>
          <p:cNvPr id="6" name="Рисунок 5" descr="pita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924944"/>
            <a:ext cx="4975200" cy="35307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75656" y="764704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</a:p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поведения  за столом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Старайся выглядеть опрятно!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17</a:t>
            </a:fld>
            <a:endParaRPr lang="ru-RU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779912" y="605857"/>
            <a:ext cx="453650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столом будь аккуратным – можно ведь запачкать платье…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Мой почаще с мылом руки, грязь не вытирай об брюки.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забудь напомнить маме, чтобы был платок в кармане.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Будь опрятным, будь красивым, чтобы все тебя любили!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20151001_0853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980728"/>
            <a:ext cx="2633464" cy="4149080"/>
          </a:xfrm>
          <a:prstGeom prst="rect">
            <a:avLst/>
          </a:prstGeom>
        </p:spPr>
      </p:pic>
      <p:pic>
        <p:nvPicPr>
          <p:cNvPr id="8" name="Содержимое 7" descr="IMG_094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355976" y="3789040"/>
            <a:ext cx="4313452" cy="2769171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Перед едой обязательно мой руки с мылом!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355976" y="908187"/>
            <a:ext cx="417646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тем, как сесть за стол, руки ты свои помой.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нужно для того, чтобы не болел живот!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G_36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36512" y="1988840"/>
            <a:ext cx="4608512" cy="3024336"/>
          </a:xfrm>
        </p:spPr>
      </p:pic>
      <p:pic>
        <p:nvPicPr>
          <p:cNvPr id="11" name="Рисунок 10" descr="20151127_0827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564904"/>
            <a:ext cx="3106688" cy="400506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-243408"/>
            <a:ext cx="3384376" cy="25649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Руки мой перед едой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И следи за чистотой!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Полотенцем вытирай-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Ты , смотри не забывай!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332037"/>
            <a:ext cx="3816424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19</a:t>
            </a:fld>
            <a:endParaRPr lang="ru-RU" dirty="0"/>
          </a:p>
        </p:txBody>
      </p:sp>
      <p:pic>
        <p:nvPicPr>
          <p:cNvPr id="8" name="Рисунок 7" descr="IMG_0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332656"/>
            <a:ext cx="2592288" cy="3573016"/>
          </a:xfrm>
          <a:prstGeom prst="rect">
            <a:avLst/>
          </a:prstGeom>
        </p:spPr>
      </p:pic>
      <p:pic>
        <p:nvPicPr>
          <p:cNvPr id="9" name="Рисунок 8" descr="20151127_0827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492896"/>
            <a:ext cx="2777480" cy="4176464"/>
          </a:xfrm>
          <a:prstGeom prst="rect">
            <a:avLst/>
          </a:prstGeom>
        </p:spPr>
      </p:pic>
      <p:pic>
        <p:nvPicPr>
          <p:cNvPr id="10" name="Рисунок 9" descr="20151109_1135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2276872"/>
            <a:ext cx="2777480" cy="436510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7f8b59cc08399c765cd81570424c22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20</a:t>
            </a:fld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2008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балуйся за столом!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09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916832"/>
            <a:ext cx="4104456" cy="2952328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644007" y="1576824"/>
            <a:ext cx="374441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«Когда я ем – я глух и нем» - запомни правило простое!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Своих друзей не отвлекай, оставь на время их в покое.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Ешь аккуратно, не спеша, - должна тарелка быть пуста!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188640"/>
            <a:ext cx="4752528" cy="288032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того ,кто ест опрятно,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смотреть всегда приятно,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едим всегда красиво,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 скажем всем "СПАСИБО!".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0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3312368" cy="2481139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22</a:t>
            </a:fld>
            <a:endParaRPr lang="ru-RU" dirty="0"/>
          </a:p>
        </p:txBody>
      </p:sp>
      <p:pic>
        <p:nvPicPr>
          <p:cNvPr id="8" name="Рисунок 7" descr="20151109_084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780928"/>
            <a:ext cx="4067944" cy="2592288"/>
          </a:xfrm>
          <a:prstGeom prst="rect">
            <a:avLst/>
          </a:prstGeom>
        </p:spPr>
      </p:pic>
      <p:pic>
        <p:nvPicPr>
          <p:cNvPr id="10" name="Рисунок 9" descr="20151109_0839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140968"/>
            <a:ext cx="3851920" cy="281520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650"/>
            <a:ext cx="9144000" cy="59988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3861048"/>
            <a:ext cx="7416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6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445C-62AA-41B5-81D9-BC1C91F3700D}" type="slidenum">
              <a:rPr lang="ru-RU" smtClean="0"/>
              <a:pPr/>
              <a:t>23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82d47a9c9bcd8c4f2f5c7f1a60cb2678ef1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688</Words>
  <Application>Microsoft Office PowerPoint</Application>
  <PresentationFormat>Экран (4:3)</PresentationFormat>
  <Paragraphs>85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Как много на свете полезных,    Красивых и ласковых слов. Пожалуйста, только будь вежлив, Ведь это – основа основ! </vt:lpstr>
      <vt:lpstr>Презентация PowerPoint</vt:lpstr>
      <vt:lpstr>Если вежливыми стать И воспитанными быть, То всегда и всюду будут, Уважать вас и любить!</vt:lpstr>
      <vt:lpstr>Встречая друзей и знакомых, С улыбкой в глаза им гляжу, Быть вежливым очень легко мне, Я  «здравствуйте » первым скажу.   </vt:lpstr>
      <vt:lpstr>    Во всем слушайся воспитателя! </vt:lpstr>
      <vt:lpstr>Береги игрушки!</vt:lpstr>
      <vt:lpstr>Всем детям надо вежливыми быть: «Пожалуйста», «Спасибо» говорить! </vt:lpstr>
      <vt:lpstr>Чтобы что-то попросить, Нужно вежливыми быть. Мы  «ПОЖАЛУЙСТА»  добавим –  Будут все довольны нами.</vt:lpstr>
      <vt:lpstr>Не дразнись, не будь задирой никогда!  Всех ребят зови по имени всегда! </vt:lpstr>
      <vt:lpstr>Если ты кого-то обидел , то нужно обязательно извиниться! </vt:lpstr>
      <vt:lpstr>  Выспался – спокойно жди подъема! </vt:lpstr>
      <vt:lpstr>Помоги другу , если ему нужна твоя помощь! </vt:lpstr>
      <vt:lpstr>Пришли родители ,попроси разрешения пойти домой и попрощайся со всеми!</vt:lpstr>
      <vt:lpstr> </vt:lpstr>
      <vt:lpstr>Старайся выглядеть опрятно! </vt:lpstr>
      <vt:lpstr>Перед едой обязательно мой руки с мылом! </vt:lpstr>
      <vt:lpstr> Руки мой перед едой  И следи за чистотой! Полотенцем вытирай- Ты , смотри не забывай!</vt:lpstr>
      <vt:lpstr>Презентация PowerPoint</vt:lpstr>
      <vt:lpstr>Не балуйся за столом! </vt:lpstr>
      <vt:lpstr>На того ,кто ест опрятно, И смотреть всегда приятно, Мы едим всегда красиво, После скажем всем "СПАСИБО!".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Женя</cp:lastModifiedBy>
  <cp:revision>57</cp:revision>
  <dcterms:created xsi:type="dcterms:W3CDTF">2015-03-05T13:12:10Z</dcterms:created>
  <dcterms:modified xsi:type="dcterms:W3CDTF">2021-10-29T05:23:08Z</dcterms:modified>
</cp:coreProperties>
</file>