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2" r:id="rId8"/>
    <p:sldId id="265" r:id="rId9"/>
    <p:sldId id="276" r:id="rId10"/>
    <p:sldId id="286" r:id="rId11"/>
    <p:sldId id="279" r:id="rId12"/>
    <p:sldId id="280" r:id="rId13"/>
    <p:sldId id="278" r:id="rId14"/>
    <p:sldId id="281" r:id="rId15"/>
    <p:sldId id="282" r:id="rId16"/>
    <p:sldId id="291" r:id="rId17"/>
    <p:sldId id="296" r:id="rId18"/>
    <p:sldId id="288" r:id="rId19"/>
    <p:sldId id="289" r:id="rId20"/>
    <p:sldId id="273" r:id="rId21"/>
    <p:sldId id="290" r:id="rId22"/>
    <p:sldId id="294" r:id="rId23"/>
    <p:sldId id="295" r:id="rId24"/>
    <p:sldId id="274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9" autoAdjust="0"/>
    <p:restoredTop sz="94761" autoAdjust="0"/>
  </p:normalViewPr>
  <p:slideViewPr>
    <p:cSldViewPr>
      <p:cViewPr>
        <p:scale>
          <a:sx n="53" d="100"/>
          <a:sy n="53" d="100"/>
        </p:scale>
        <p:origin x="-1704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3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3940D-103E-4189-A93D-E77B14270D5D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E472-84A7-447D-BF02-1F18A72EAFF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2016223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Муниципальное бюджетное дошкольное учреждение</a:t>
            </a:r>
            <a:br>
              <a:rPr lang="ru-RU" sz="1800" dirty="0" smtClean="0"/>
            </a:br>
            <a:r>
              <a:rPr lang="ru-RU" sz="1800" dirty="0" smtClean="0"/>
              <a:t> «</a:t>
            </a:r>
            <a:r>
              <a:rPr lang="ru-RU" sz="1800" dirty="0" err="1" smtClean="0"/>
              <a:t>Сюмсинский</a:t>
            </a:r>
            <a:r>
              <a:rPr lang="ru-RU" sz="1800" dirty="0" smtClean="0"/>
              <a:t> детский сад № 1»</a:t>
            </a: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0800000" flipH="1" flipV="1">
            <a:off x="827584" y="2852936"/>
            <a:ext cx="7920880" cy="316835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Азбука безопасности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детей младшего дошкольного возраста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            Выполнила: </a:t>
            </a:r>
          </a:p>
          <a:p>
            <a:r>
              <a:rPr lang="ru-RU" b="1" dirty="0" smtClean="0"/>
              <a:t>                                        воспитатель Никулина С.В.</a:t>
            </a:r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Участники проекта: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12-конечная звезда 8"/>
          <p:cNvSpPr/>
          <p:nvPr/>
        </p:nvSpPr>
        <p:spPr>
          <a:xfrm>
            <a:off x="1043608" y="2060848"/>
            <a:ext cx="2664296" cy="2376264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Дети</a:t>
            </a:r>
            <a:endParaRPr lang="ru-RU" sz="2400" dirty="0"/>
          </a:p>
        </p:txBody>
      </p:sp>
      <p:sp>
        <p:nvSpPr>
          <p:cNvPr id="10" name="12-конечная звезда 9"/>
          <p:cNvSpPr/>
          <p:nvPr/>
        </p:nvSpPr>
        <p:spPr>
          <a:xfrm>
            <a:off x="4716016" y="2060848"/>
            <a:ext cx="3384376" cy="2592288"/>
          </a:xfrm>
          <a:prstGeom prst="star1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Педагоги</a:t>
            </a:r>
            <a:endParaRPr lang="ru-RU" sz="2800" dirty="0"/>
          </a:p>
        </p:txBody>
      </p:sp>
      <p:sp>
        <p:nvSpPr>
          <p:cNvPr id="11" name="12-конечная звезда 10"/>
          <p:cNvSpPr/>
          <p:nvPr/>
        </p:nvSpPr>
        <p:spPr>
          <a:xfrm>
            <a:off x="2627784" y="4653136"/>
            <a:ext cx="2714600" cy="1850504"/>
          </a:xfrm>
          <a:prstGeom prst="star12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Родители</a:t>
            </a:r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Актуальность: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rmAutofit fontScale="40000" lnSpcReduction="20000"/>
          </a:bodyPr>
          <a:lstStyle/>
          <a:p>
            <a:endParaRPr lang="ru-RU" dirty="0"/>
          </a:p>
          <a:p>
            <a:r>
              <a:rPr lang="ru-RU" sz="5400" dirty="0" smtClean="0"/>
              <a:t> </a:t>
            </a:r>
            <a:r>
              <a:rPr lang="ru-RU" sz="5400" dirty="0" smtClean="0"/>
              <a:t>Современные дети растут в мире высоких технологий, развивающихся стремительно и бесповоротно. Социальное образование начинается со знакомства с объектами ближайшего окружения, с которыми ребёнок сталкивается каждый день. Каким опасным стал окружающий мир - это и дороги, и бытовая техника, и пожары в природе и дома; ядовитый и опасный для детей растительный мир</a:t>
            </a:r>
            <a:r>
              <a:rPr lang="ru-RU" sz="5400" dirty="0" smtClean="0"/>
              <a:t>.</a:t>
            </a:r>
          </a:p>
          <a:p>
            <a:endParaRPr lang="ru-RU" sz="5400" dirty="0" smtClean="0"/>
          </a:p>
          <a:p>
            <a:r>
              <a:rPr lang="ru-RU" sz="5400" dirty="0" smtClean="0"/>
              <a:t>У детей недостаточно информации о потенциально опасных для человека ситуациях. У малышей не сформированы правила поведения в природе и окружающем мире. Дети не осознают значимости укрепления здоровья. Взрослые мало рассказывают о разностороннем мире и его опасностях.</a:t>
            </a:r>
          </a:p>
          <a:p>
            <a:endParaRPr lang="ru-RU" sz="5400" dirty="0" smtClean="0"/>
          </a:p>
          <a:p>
            <a:r>
              <a:rPr lang="ru-RU" sz="5400" dirty="0" smtClean="0"/>
              <a:t>Одна </a:t>
            </a:r>
            <a:r>
              <a:rPr lang="ru-RU" sz="5400" dirty="0" smtClean="0"/>
              <a:t>из важнейших задач родителей и воспитателей – это научить ребёнка правильно вести себя в опасных ситуациях.</a:t>
            </a:r>
            <a:endParaRPr lang="ru-RU" sz="5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Самое главное здоровье и жизнь.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720840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Жизнь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здоровье – это самое дорогое, что есть у человека, а жизнь и здоровье ребёнка – дорога вдвойне.</a:t>
            </a: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Чтобы сохранить их необходимо выполнять правила безопасного поведения.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С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самого рождения взрослые опекают своего малыша, стараются, чтобы ему было комфортно и безопасно, чтобы у него было крепкое здоровье. Конечно, ребёнок всегда нуждается в охране здоровья со стороны взрослых, но и ребёнка надо приучать самому заботиться о своём здоровье.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88641"/>
            <a:ext cx="8208912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Проект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познавательно –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творческий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Краткосрочный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сентябрь-октябрь.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400" u="sng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 smtClean="0"/>
              <a:t>*Формировать осторожное и осмотрительное отношение к потенциально опасным для человека ситуациям;</a:t>
            </a:r>
          </a:p>
          <a:p>
            <a:pPr lvl="0"/>
            <a:r>
              <a:rPr lang="ru-RU" sz="2400" dirty="0" smtClean="0"/>
              <a:t>*Дать элементарные знания поведения на улице, проезжей части, познакомить с ПДД;</a:t>
            </a:r>
          </a:p>
          <a:p>
            <a:pPr lvl="0"/>
            <a:r>
              <a:rPr lang="ru-RU" sz="2400" dirty="0" smtClean="0"/>
              <a:t>*Познакомить с элементарными правилами безопасного обращения с предметами дома и на улице;</a:t>
            </a:r>
          </a:p>
          <a:p>
            <a:pPr lvl="0"/>
            <a:r>
              <a:rPr lang="ru-RU" sz="2400" dirty="0" smtClean="0"/>
              <a:t>*Развивать умение передавать свои впечатления от увиденного в </a:t>
            </a:r>
            <a:r>
              <a:rPr lang="ru-RU" sz="2400" dirty="0" err="1" smtClean="0"/>
              <a:t>ИЗО-деятельности</a:t>
            </a:r>
            <a:r>
              <a:rPr lang="ru-RU" sz="2400" dirty="0" smtClean="0"/>
              <a:t>;</a:t>
            </a:r>
          </a:p>
          <a:p>
            <a:pPr lvl="0"/>
            <a:r>
              <a:rPr lang="ru-RU" sz="2400" dirty="0" smtClean="0"/>
              <a:t>*Развивать познавательную активность  детей, обогащая представления о людях, предметах и явлениях окружающего мира;</a:t>
            </a:r>
          </a:p>
          <a:p>
            <a:pPr lvl="0"/>
            <a:r>
              <a:rPr lang="ru-RU" sz="2400" dirty="0" smtClean="0"/>
              <a:t>*Воспитывать дружеские взаимоотношения детей, умение действовать согласованно.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606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612844"/>
            <a:ext cx="82089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Формы организации </a:t>
            </a:r>
            <a:r>
              <a:rPr lang="ru-RU" sz="2400" b="1" dirty="0"/>
              <a:t>работы с детьми</a:t>
            </a:r>
            <a:r>
              <a:rPr lang="ru-RU" sz="2400" b="1" dirty="0" smtClean="0"/>
              <a:t>:</a:t>
            </a:r>
          </a:p>
          <a:p>
            <a:pPr algn="ctr"/>
            <a:endParaRPr lang="ru-RU" sz="2400" b="1" dirty="0" smtClean="0"/>
          </a:p>
          <a:p>
            <a:pPr lvl="0"/>
            <a:r>
              <a:rPr lang="ru-RU" sz="2400" dirty="0" smtClean="0"/>
              <a:t>* Совместная деятельность педагога с детьми: чтение и рассматривание познавательной, художественной литературы, исследовательская деятельность, </a:t>
            </a:r>
            <a:r>
              <a:rPr lang="ru-RU" sz="2400" dirty="0" smtClean="0"/>
              <a:t>игры</a:t>
            </a:r>
            <a:r>
              <a:rPr lang="ru-RU" sz="2400" dirty="0" smtClean="0"/>
              <a:t>, беседы, продуктивная творческая деятельность, дидактические и сюжетно-ролевые игры, экспериментирование.</a:t>
            </a:r>
          </a:p>
          <a:p>
            <a:pPr lvl="0"/>
            <a:r>
              <a:rPr lang="ru-RU" sz="2400" dirty="0" smtClean="0"/>
              <a:t>* Проблемные ситуации.</a:t>
            </a:r>
          </a:p>
          <a:p>
            <a:pPr lvl="0"/>
            <a:r>
              <a:rPr lang="ru-RU" sz="2400" dirty="0" smtClean="0"/>
              <a:t>* Самостоятельная деятельность детей: рассматривание альбома, иллюстраций, познавательной литературы, творческая продуктивная деятельность.</a:t>
            </a:r>
          </a:p>
          <a:p>
            <a:endParaRPr lang="ru-RU" sz="2400" dirty="0"/>
          </a:p>
          <a:p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Ресурсное обеспечение проекта: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b="1" dirty="0" smtClean="0"/>
          </a:p>
          <a:p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755576" y="1412776"/>
            <a:ext cx="2304256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Спортивный </a:t>
            </a:r>
            <a:r>
              <a:rPr lang="ru-RU" b="1" dirty="0" smtClean="0"/>
              <a:t> </a:t>
            </a:r>
            <a:r>
              <a:rPr lang="ru-RU" b="1" dirty="0" smtClean="0"/>
              <a:t>      зал </a:t>
            </a:r>
            <a:endParaRPr lang="ru-RU" b="1" dirty="0" smtClean="0"/>
          </a:p>
        </p:txBody>
      </p:sp>
      <p:sp>
        <p:nvSpPr>
          <p:cNvPr id="6" name="Овал 5"/>
          <p:cNvSpPr/>
          <p:nvPr/>
        </p:nvSpPr>
        <p:spPr>
          <a:xfrm>
            <a:off x="3419872" y="1268760"/>
            <a:ext cx="2808312" cy="15624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Дидактические игры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6588224" y="1484784"/>
            <a:ext cx="2304256" cy="12024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Экскурсии по детскому саду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611560" y="3933056"/>
            <a:ext cx="2376264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Сюжетно – ролевые игры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3419872" y="3645024"/>
            <a:ext cx="2304256" cy="1274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Беседы о безопасности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6012160" y="4149080"/>
            <a:ext cx="2736304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Художественные произведения детских писателей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ru-RU" dirty="0" smtClean="0"/>
              <a:t>Содержание работы по образовательным областям: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>
            <a:normAutofit/>
          </a:bodyPr>
          <a:lstStyle/>
          <a:p>
            <a:r>
              <a:rPr lang="ru-RU" dirty="0" smtClean="0"/>
              <a:t>Социально – коммуникативное развитие</a:t>
            </a:r>
            <a:endParaRPr lang="ru-RU" dirty="0"/>
          </a:p>
          <a:p>
            <a:r>
              <a:rPr lang="ru-RU" dirty="0" smtClean="0"/>
              <a:t>Художественно-эстетическое развитие</a:t>
            </a:r>
          </a:p>
          <a:p>
            <a:r>
              <a:rPr lang="ru-RU" dirty="0" smtClean="0"/>
              <a:t>Познавательное развитие</a:t>
            </a:r>
          </a:p>
          <a:p>
            <a:r>
              <a:rPr lang="ru-RU" dirty="0" smtClean="0"/>
              <a:t>Речевое развитие</a:t>
            </a:r>
            <a:endParaRPr lang="ru-RU" dirty="0"/>
          </a:p>
          <a:p>
            <a:r>
              <a:rPr lang="ru-RU" dirty="0" smtClean="0"/>
              <a:t>Физическое развитие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Социально – коммуникативное развитие: </a:t>
            </a:r>
            <a:r>
              <a:rPr lang="ru-RU" sz="3100" dirty="0" smtClean="0"/>
              <a:t>Дидактические игры:</a:t>
            </a:r>
            <a:br>
              <a:rPr lang="ru-RU" sz="3100" dirty="0" smtClean="0"/>
            </a:br>
            <a:endParaRPr lang="ru-RU" sz="3100" dirty="0"/>
          </a:p>
        </p:txBody>
      </p:sp>
      <p:pic>
        <p:nvPicPr>
          <p:cNvPr id="11266" name="Picture 2" descr="безопасность и труд 9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44824"/>
            <a:ext cx="3816424" cy="2160240"/>
          </a:xfrm>
          <a:prstGeom prst="rect">
            <a:avLst/>
          </a:prstGeom>
          <a:noFill/>
        </p:spPr>
      </p:pic>
      <p:pic>
        <p:nvPicPr>
          <p:cNvPr id="11265" name="Рисунок 1" descr="безопасность и труд 9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772816"/>
            <a:ext cx="3744416" cy="2232248"/>
          </a:xfrm>
          <a:prstGeom prst="rect">
            <a:avLst/>
          </a:prstGeom>
          <a:noFill/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 rot="10800000" flipV="1">
            <a:off x="1270135" y="1275438"/>
            <a:ext cx="1472113" cy="4789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Узнай  растение?</a:t>
            </a:r>
            <a:endParaRPr lang="ru-RU" dirty="0"/>
          </a:p>
        </p:txBody>
      </p:sp>
      <p:pic>
        <p:nvPicPr>
          <p:cNvPr id="7" name="Рисунок 6" descr="C:\Users\Админ\Desktop\безопасность и труд 103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149080"/>
            <a:ext cx="4032448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6660232" y="4797152"/>
            <a:ext cx="1872208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Что лишнее</a:t>
            </a:r>
            <a:r>
              <a:rPr lang="ru-RU" dirty="0" smtClean="0"/>
              <a:t>? </a:t>
            </a:r>
          </a:p>
          <a:p>
            <a:pPr algn="ctr"/>
            <a:r>
              <a:rPr lang="ru-RU" dirty="0" smtClean="0"/>
              <a:t>Польза овощей  и фруктов.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b="1" dirty="0" smtClean="0"/>
              <a:t>Беседы о безопасности. (Дидактически и подвижные игры.)</a:t>
            </a:r>
            <a:endParaRPr lang="ru-RU" dirty="0"/>
          </a:p>
        </p:txBody>
      </p:sp>
      <p:pic>
        <p:nvPicPr>
          <p:cNvPr id="4" name="Содержимое 3" descr="F:\безопасность и труд(2)\безопасность и труд 190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4968552" cy="29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s://webattach.mail.yandex.net/message_part_real/IMG_20210219_130541.jpg?exif_rotate=y&amp;no_disposition=y&amp;name=IMG_20210219_130541.jpg&amp;sid=YWVzX3NpZDp7ImFlc0tleUlkIjoiMTc4IiwiaG1hY0tleUlkIjoiMTc4IiwiaXZCYXNlNjQiOiJKTFV2d0s2LzRNbHlPUGo0bGlORElnPT0iLCJzaWRCYXNlNjQiOiI3ZWoxTC9lNkdGSXZLT0N4akhhOGZQczZhS0JkT0k0dVkzdWdPb2kxWmFpZ21rMW5qVUQ1blIwSFJydUJWTm1TS05qc2V6QlFhZTNTTGVQZEIxd0hMQTB4LzM1QU53OGxndFgrd3hUaTdhSDdNaVphajJZMFBFNjhURlpIazVPeCIsImhtYWNCYXNlNjQiOiJHTzJVODBraVZVTndKV1JYTXhaMHd4ZGc3TkpZUG9xamVzai9rdWorSy9jPSJ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309860"/>
            <a:ext cx="5436096" cy="34099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Безопасность на дороге.</a:t>
            </a:r>
            <a:endParaRPr lang="ru-RU" sz="2400" dirty="0"/>
          </a:p>
        </p:txBody>
      </p:sp>
      <p:pic>
        <p:nvPicPr>
          <p:cNvPr id="4" name="Содержимое 3" descr="F:\безопасность и труд(2)\безопасность и труд 1751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95936" y="1600200"/>
            <a:ext cx="453650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Админ\Pictures\2021-10-13 безопасность и труд\безопасность и труд 21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1556792"/>
            <a:ext cx="4104455" cy="45091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Безопасность на прогулочном участке.</a:t>
            </a:r>
            <a:endParaRPr lang="ru-RU" sz="2400" dirty="0"/>
          </a:p>
        </p:txBody>
      </p:sp>
      <p:pic>
        <p:nvPicPr>
          <p:cNvPr id="4" name="Содержимое 3" descr="F:\безопасность и труд(2)\безопасность и труд 174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9" y="1600201"/>
            <a:ext cx="4392487" cy="2836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безопасность и труд(2)\безопасность и труд 174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717032"/>
            <a:ext cx="4067864" cy="278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Сюжетно- ролевая игра «Больница»</a:t>
            </a:r>
            <a:endParaRPr lang="ru-RU" sz="2400" dirty="0"/>
          </a:p>
        </p:txBody>
      </p:sp>
      <p:pic>
        <p:nvPicPr>
          <p:cNvPr id="4" name="Содержимое 3" descr="C:\Users\Админ\Pictures\2021-10-13 безопасность и труд\безопасность и труд 1147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Здоровье. Культурно-гигиенические навыки. Горячая, холодная вода. </a:t>
            </a:r>
            <a:endParaRPr lang="ru-RU" dirty="0"/>
          </a:p>
        </p:txBody>
      </p:sp>
      <p:pic>
        <p:nvPicPr>
          <p:cNvPr id="4" name="Содержимое 3" descr="C:\Users\Админ\Desktop\безопасность и труд 102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88840"/>
            <a:ext cx="3672408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Админ\Desktop\IMG_20211022_15254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988840"/>
            <a:ext cx="4536504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Художественно-эстетическое развитие</a:t>
            </a:r>
            <a:endParaRPr lang="ru-RU" sz="2400" dirty="0"/>
          </a:p>
        </p:txBody>
      </p:sp>
      <p:pic>
        <p:nvPicPr>
          <p:cNvPr id="4" name="Содержимое 3" descr="C:\Users\Админ\Desktop\безопасность и труд 109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3857105" cy="2315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sun9-83.userapi.com/impg/F1A5yognd9CrTAUo5x79irZSbQSD8aV3zdqYMw/VmMRYr8mVrI.jpg?size=810x1080&amp;quality=96&amp;sign=cc3389fa57c03fe995d4145c4d66f045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484784"/>
            <a:ext cx="3929434" cy="30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Админ\Desktop\безопасность и труд 108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005064"/>
            <a:ext cx="422910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Познавательное развитие – экскурсии по детскому саду.</a:t>
            </a:r>
            <a:endParaRPr lang="ru-RU" sz="2400" dirty="0"/>
          </a:p>
        </p:txBody>
      </p:sp>
      <p:pic>
        <p:nvPicPr>
          <p:cNvPr id="7169" name="Picture 1" descr="C:\Users\Админ\Pictures\2021-10-13 безопасность и труд\безопасность и труд 9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4248472" cy="4309939"/>
          </a:xfrm>
          <a:prstGeom prst="rect">
            <a:avLst/>
          </a:prstGeom>
          <a:noFill/>
        </p:spPr>
      </p:pic>
      <p:pic>
        <p:nvPicPr>
          <p:cNvPr id="7170" name="Picture 2" descr="C:\Users\Админ\Pictures\2021-10-13 безопасность и труд\безопасность и труд 14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628800"/>
            <a:ext cx="4032448" cy="4248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Речевое развитие: Просмотр мультфильма «Азбука безопасности», прослушивание </a:t>
            </a:r>
            <a:r>
              <a:rPr lang="ru-RU" sz="2400" dirty="0" err="1" smtClean="0"/>
              <a:t>аудиосказок</a:t>
            </a:r>
            <a:r>
              <a:rPr lang="ru-RU" sz="2400" dirty="0" smtClean="0"/>
              <a:t> о безопасности.</a:t>
            </a:r>
            <a:endParaRPr lang="ru-RU" sz="2400" dirty="0"/>
          </a:p>
        </p:txBody>
      </p:sp>
      <p:pic>
        <p:nvPicPr>
          <p:cNvPr id="37890" name="Picture 2" descr="C:\Users\Админ\Desktop\IMG_20211028_0924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4608512" cy="4525963"/>
          </a:xfrm>
          <a:prstGeom prst="rect">
            <a:avLst/>
          </a:prstGeom>
          <a:noFill/>
        </p:spPr>
      </p:pic>
      <p:pic>
        <p:nvPicPr>
          <p:cNvPr id="37891" name="Picture 3" descr="C:\Users\Админ\Desktop\IMG_20211028_0932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73620" y="1268760"/>
            <a:ext cx="4870380" cy="45091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Физическая развитие</a:t>
            </a:r>
            <a:endParaRPr lang="ru-RU" sz="2400" dirty="0"/>
          </a:p>
        </p:txBody>
      </p:sp>
      <p:pic>
        <p:nvPicPr>
          <p:cNvPr id="4" name="Содержимое 3" descr="C:\Users\Админ\Desktop\IMG_20200914_09220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12776"/>
            <a:ext cx="3528392" cy="2697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Админ\Desktop\безопасность и труд 107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484784"/>
            <a:ext cx="3744416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Админ\Desktop\безопасность и труд 105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221088"/>
            <a:ext cx="36004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Админ\Desktop\IMG_20210914_09222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4221088"/>
            <a:ext cx="367240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2000" dirty="0" smtClean="0"/>
              <a:t>Занятие «Как мы дышим, зачем нам нос</a:t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endParaRPr lang="ru-RU" dirty="0"/>
          </a:p>
        </p:txBody>
      </p:sp>
      <p:pic>
        <p:nvPicPr>
          <p:cNvPr id="4" name="Рисунок 3" descr="C:\Users\Админ\Desktop\IMG_20211021_0931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813690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Взаимодействие с  родителями</a:t>
            </a:r>
            <a:endParaRPr lang="ru-RU" sz="2400" dirty="0"/>
          </a:p>
        </p:txBody>
      </p:sp>
      <p:pic>
        <p:nvPicPr>
          <p:cNvPr id="5" name="Содержимое 4" descr="F:\безопасность и труд(2)\безопасность и труд 192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1" y="1268760"/>
            <a:ext cx="7488832" cy="4857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s://sun9-6.userapi.com/impg/P19Rnl694Q8mRaxotzny3Et1S8P1MZp_v0B1Lw/Oj8k45G5vVI.jpg?size=607x1080&amp;quality=96&amp;sign=ba31a89a1dd4a1fc398f151605024d34&amp;type=album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76672"/>
            <a:ext cx="4032448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sun9-74.userapi.com/impg/Nx8JYvK_3oI6Byz2NC1fXxpFHjS0318mbUgx4A/Pda-Udpluac.jpg?size=607x1080&amp;quality=96&amp;sign=f2344bff1307e3c312625152a3368460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404664"/>
            <a:ext cx="3960440" cy="5811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72008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Занятие «Правила безопасности для малышей»</a:t>
            </a:r>
            <a:endParaRPr lang="ru-RU" sz="2400" dirty="0"/>
          </a:p>
        </p:txBody>
      </p:sp>
      <p:pic>
        <p:nvPicPr>
          <p:cNvPr id="4" name="Содержимое 3" descr="https://sun9-13.userapi.com/impg/NKemDbZQ6UPzzjZGRxO59mGMeu7c-KiLhmwGcA/3ORJp_EpbM4.jpg?size=1280x960&amp;quality=96&amp;sign=3643314cceec4c8eab4645c0cefbd674&amp;type=album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80728"/>
            <a:ext cx="3672407" cy="273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s://sun9-55.userapi.com/impg/7crBhdxLqZgE_KTLEk5pjYUpmSMupM4OxmiWqw/sGPM8-LaFUU.jpg?size=1280x960&amp;quality=96&amp;sign=10c3df09d3611f7d193357f9afe7d680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908720"/>
            <a:ext cx="4248472" cy="2952328"/>
          </a:xfrm>
          <a:prstGeom prst="rect">
            <a:avLst/>
          </a:prstGeom>
          <a:noFill/>
        </p:spPr>
      </p:pic>
      <p:pic>
        <p:nvPicPr>
          <p:cNvPr id="1028" name="Picture 4" descr="https://sun9-9.userapi.com/impg/LGArKfF4T1ZlBhAI6AYhFsLQe9iYkWewPEZaxQ/ne0kG0iEfyc.jpg?size=1280x960&amp;quality=96&amp;sign=2c16ff132e57552b3307d7246bb429ef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600400"/>
            <a:ext cx="6768752" cy="3284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Предметно – пространственная среда в группе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38914" name="Picture 2" descr="C:\Users\Админ\Desktop\IMG_20211108_1504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28092" y="1332348"/>
            <a:ext cx="5661250" cy="4525963"/>
          </a:xfrm>
          <a:prstGeom prst="rect">
            <a:avLst/>
          </a:prstGeom>
          <a:noFill/>
        </p:spPr>
      </p:pic>
      <p:pic>
        <p:nvPicPr>
          <p:cNvPr id="6" name="Picture 2" descr="https://webattach.mail.yandex.net/message_part_real/IMG_20210219_130529.jpg?exif_rotate=y&amp;no_disposition=y&amp;name=IMG_20210219_130529.jpg&amp;sid=YWVzX3NpZDp7ImFlc0tleUlkIjoiMTc4IiwiaG1hY0tleUlkIjoiMTc4IiwiaXZCYXNlNjQiOiJKWlZ1VVpZU3JCNkwwRXhSWFQ4RUpRPT0iLCJzaWRCYXNlNjQiOiJkeWVZY3owNWJBTHV4Y3JJQkhYMDdLRWtmT0NlRWF6OFg4cHNLbHNQUWMrQmlBbXpJQUdhT1llam5RNmQxZTd5eFZTUlJqdVVuVENIRUdpeFBUU2NaSis3QytFY2kyYWJnL1FBOHNSME9mc0NlaGVBY01zVFZVQlM1MGUyTnZ5cSIsImhtYWNCYXNlNjQiOiJocGtFdHBDeVpMVTVkQktDRjZ4dWZ5aEhFajU2YUJZSC9PMjdzN01lV1NBPSJ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908720"/>
            <a:ext cx="4824536" cy="54726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420888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/>
              <a:t>Спасибо</a:t>
            </a:r>
            <a:endParaRPr lang="ru-RU" sz="6000" dirty="0"/>
          </a:p>
          <a:p>
            <a:pPr algn="ctr"/>
            <a:r>
              <a:rPr lang="ru-RU" sz="6000" b="1" dirty="0"/>
              <a:t>за внимание!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828</TotalTime>
  <Words>525</Words>
  <Application>Microsoft Office PowerPoint</Application>
  <PresentationFormat>Экран (4:3)</PresentationFormat>
  <Paragraphs>73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Муниципальное бюджетное дошкольное учреждение  «Сюмсинский детский сад № 1»</vt:lpstr>
      <vt:lpstr>Участники проекта:</vt:lpstr>
      <vt:lpstr>Актуальность:</vt:lpstr>
      <vt:lpstr>Самое главное здоровье и жизнь.</vt:lpstr>
      <vt:lpstr>Слайд 5</vt:lpstr>
      <vt:lpstr>Слайд 6</vt:lpstr>
      <vt:lpstr>Ресурсное обеспечение проекта: </vt:lpstr>
      <vt:lpstr>Содержание работы по образовательным областям:</vt:lpstr>
      <vt:lpstr> Социально – коммуникативное развитие: Дидактические игры: </vt:lpstr>
      <vt:lpstr>Беседы о безопасности. (Дидактически и подвижные игры.)</vt:lpstr>
      <vt:lpstr>Безопасность на дороге.</vt:lpstr>
      <vt:lpstr>Безопасность на прогулочном участке.</vt:lpstr>
      <vt:lpstr>Сюжетно- ролевая игра «Больница»</vt:lpstr>
      <vt:lpstr>Здоровье. Культурно-гигиенические навыки. Горячая, холодная вода. </vt:lpstr>
      <vt:lpstr>Художественно-эстетическое развитие</vt:lpstr>
      <vt:lpstr>Познавательное развитие – экскурсии по детскому саду.</vt:lpstr>
      <vt:lpstr>Речевое развитие: Просмотр мультфильма «Азбука безопасности», прослушивание аудиосказок о безопасности.</vt:lpstr>
      <vt:lpstr>Физическая развитие</vt:lpstr>
      <vt:lpstr>Занятие «Как мы дышим, зачем нам нос </vt:lpstr>
      <vt:lpstr>Взаимодействие с  родителями</vt:lpstr>
      <vt:lpstr>Слайд 21</vt:lpstr>
      <vt:lpstr>Занятие «Правила безопасности для малышей»</vt:lpstr>
      <vt:lpstr>Предметно – пространственная среда в группе.</vt:lpstr>
      <vt:lpstr>Слайд 24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Админ</cp:lastModifiedBy>
  <cp:revision>80</cp:revision>
  <dcterms:created xsi:type="dcterms:W3CDTF">2021-10-10T15:37:05Z</dcterms:created>
  <dcterms:modified xsi:type="dcterms:W3CDTF">2022-03-30T09:58:31Z</dcterms:modified>
</cp:coreProperties>
</file>