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2" r:id="rId3"/>
    <p:sldId id="256" r:id="rId4"/>
    <p:sldId id="257" r:id="rId5"/>
    <p:sldId id="268" r:id="rId6"/>
    <p:sldId id="272" r:id="rId7"/>
    <p:sldId id="285" r:id="rId8"/>
    <p:sldId id="276" r:id="rId9"/>
    <p:sldId id="277" r:id="rId10"/>
    <p:sldId id="278" r:id="rId11"/>
    <p:sldId id="258" r:id="rId12"/>
    <p:sldId id="263" r:id="rId13"/>
    <p:sldId id="267" r:id="rId14"/>
    <p:sldId id="264" r:id="rId15"/>
    <p:sldId id="266" r:id="rId16"/>
    <p:sldId id="265" r:id="rId17"/>
    <p:sldId id="270" r:id="rId18"/>
    <p:sldId id="271" r:id="rId19"/>
    <p:sldId id="269" r:id="rId20"/>
    <p:sldId id="279" r:id="rId21"/>
    <p:sldId id="280" r:id="rId22"/>
    <p:sldId id="281" r:id="rId23"/>
    <p:sldId id="273" r:id="rId24"/>
    <p:sldId id="275" r:id="rId25"/>
    <p:sldId id="261" r:id="rId26"/>
    <p:sldId id="259" r:id="rId27"/>
    <p:sldId id="28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15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43AD54E-B6AB-4FD2-BD4E-37B1D6BCC7BD}" type="datetimeFigureOut">
              <a:rPr lang="ru-RU" smtClean="0"/>
              <a:pPr/>
              <a:t>17.12.2018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60ADFA-BC61-4F41-A382-8EDD5AA94B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Светл Никол\536936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520" y="32048"/>
            <a:ext cx="8532440" cy="6825952"/>
          </a:xfrm>
          <a:prstGeom prst="rect">
            <a:avLst/>
          </a:prstGeom>
          <a:noFill/>
        </p:spPr>
      </p:pic>
      <p:pic>
        <p:nvPicPr>
          <p:cNvPr id="4" name="muzika_sssr_-_s_chego_nachinaetsja_rodina_(zvukoff.ru)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763688" y="5517232"/>
            <a:ext cx="609600" cy="609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1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F:\Светл Никол\554239abb4c2a9eb9f604718cc1b121d.jpg"/>
          <p:cNvPicPr>
            <a:picLocks noChangeAspect="1" noChangeArrowheads="1"/>
          </p:cNvPicPr>
          <p:nvPr/>
        </p:nvPicPr>
        <p:blipFill>
          <a:blip r:embed="rId2"/>
          <a:srcRect r="11317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Светл Никол\ag10261.jpg"/>
          <p:cNvPicPr>
            <a:picLocks noChangeAspect="1" noChangeArrowheads="1"/>
          </p:cNvPicPr>
          <p:nvPr/>
        </p:nvPicPr>
        <p:blipFill>
          <a:blip r:embed="rId2"/>
          <a:srcRect r="6250"/>
          <a:stretch>
            <a:fillRect/>
          </a:stretch>
        </p:blipFill>
        <p:spPr bwMode="auto">
          <a:xfrm>
            <a:off x="-1" y="0"/>
            <a:ext cx="9059605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Светл Никол\Fotolia_4999521_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54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Елена\Desktop\gerb_ln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10" y="424732"/>
            <a:ext cx="3384376" cy="32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Елена\Desktop\flag_lnr_bez_nadpisi_-luganskaya_respublika-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98" y="4077072"/>
            <a:ext cx="3384168" cy="256793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067944" y="317835"/>
            <a:ext cx="4752528" cy="283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Гимн  Луганской Народной Республики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Музыка: Григорий Галин, слова:  Владимир Михайлов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Над тобою победы знамена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Развеваются тысячи лет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Наша Родина непобежденных,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Кто оставил в истории след!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Пусть гремят еще грозы над краем,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Мы стояли на том и стоим: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Славу предков своих оправдаем –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Дело правое! Мы – победим!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355976" y="2985919"/>
            <a:ext cx="475252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ПРИПЕВ: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Луганская Народная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Республика свободная!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Свет солнца восходящего,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сотни нелегких дорог.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Луганская Народная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Республика свободная!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сила земли,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воля людей,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Бог!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 трудом своим землю прославим,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Мы потомков достойных взрастим.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Наша Родина, наша Держава.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Твое имя в сердцах сохраним.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освятится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сила народа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В наш единый и крепкий союз.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Будет братство в нем, честь и свобода,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И Соборная, славная Русь!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0"/>
            <a:ext cx="4267194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</a:rPr>
              <a:t>Герб  Луганской Народной Республики</a:t>
            </a:r>
            <a:endParaRPr lang="ru-RU" sz="1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437" y="3660656"/>
            <a:ext cx="4102523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Флаг  Луганской Народной Республики</a:t>
            </a:r>
            <a:endParaRPr lang="ru-RU" sz="9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035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Елена\Desktop\flag_lnr_bez_nadpisi_-luganskaya_respublika-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0768"/>
            <a:ext cx="5448850" cy="421768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043608" y="404664"/>
            <a:ext cx="7416824" cy="558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Флаг  Луганской Народной Республики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013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Елена\Desktop\gerb_ln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7463"/>
            <a:ext cx="6695778" cy="581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4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Елена\Desktop\gerb_ln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10" y="424732"/>
            <a:ext cx="3384376" cy="32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Елена\Desktop\flag_lnr_bez_nadpisi_-luganskaya_respublika-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98" y="4077072"/>
            <a:ext cx="3384168" cy="256793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067944" y="317835"/>
            <a:ext cx="4752528" cy="283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Гимн  Луганской Народной Республики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Музыка: Григорий Галин, слова:  Владимир Михайлов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Над тобою победы знамена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Развеваются тысячи лет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Наша Родина непобежденных,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Кто оставил в истории след!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Пусть гремят еще грозы над краем,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Мы стояли на том и стоим: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Славу предков своих оправдаем –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Дело правое! Мы – победим!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355976" y="2985919"/>
            <a:ext cx="475252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ПРИПЕВ: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Луганская Народная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Республика свободная!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Свет солнца восходящего,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сотни нелегких дорог.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Луганская Народная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Республика свободная!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сила земли,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воля людей,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Бог!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 трудом своим землю прославим,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Мы потомков достойных взрастим.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Наша Родина, наша Держава.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Твое имя в сердцах сохраним.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освятится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сила народа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В наш единый и крепкий союз.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Будет братство в нем, честь и свобода,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И Соборная, славная Русь!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0"/>
            <a:ext cx="4267194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</a:rPr>
              <a:t>Герб  Луганской Народной Республики</a:t>
            </a:r>
            <a:endParaRPr lang="ru-RU" sz="1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437" y="3660656"/>
            <a:ext cx="4102523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Флаг  Луганской Народной Республики</a:t>
            </a:r>
            <a:endParaRPr lang="ru-RU" sz="9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340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лена2970\Desktop\205843_origina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51" r="19810" b="1"/>
          <a:stretch/>
        </p:blipFill>
        <p:spPr bwMode="auto">
          <a:xfrm>
            <a:off x="395535" y="332656"/>
            <a:ext cx="829846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25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Елена2970\Desktop\ceabca6517c2595e7dac0dfc47de41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53" y="476672"/>
            <a:ext cx="8672319" cy="5786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8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686800" cy="4525963"/>
          </a:xfrm>
          <a:ln>
            <a:noFill/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sz="6600" b="1" dirty="0" smtClean="0">
                <a:ln w="28575">
                  <a:solidFill>
                    <a:srgbClr val="7030A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Родина    любимая –             	что мать …</a:t>
            </a:r>
            <a:endParaRPr lang="ru-RU" sz="6600" b="1" dirty="0">
              <a:ln w="28575">
                <a:solidFill>
                  <a:srgbClr val="7030A0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285720" y="214290"/>
            <a:ext cx="8686800" cy="4525963"/>
          </a:xfrm>
          <a:prstGeom prst="rect">
            <a:avLst/>
          </a:prstGeom>
          <a:ln>
            <a:noFill/>
          </a:ln>
        </p:spPr>
        <p:txBody>
          <a:bodyPr vert="horz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 w="28575">
                  <a:solidFill>
                    <a:srgbClr val="7030A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Родина    любимая – что 	мать</a:t>
            </a:r>
            <a:r>
              <a:rPr kumimoji="0" lang="ru-RU" sz="6600" b="1" i="0" u="none" strike="noStrike" kern="1200" cap="none" spc="0" normalizeH="0" noProof="0" dirty="0" smtClean="0">
                <a:ln w="28575">
                  <a:solidFill>
                    <a:srgbClr val="7030A0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  родимая.						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7030A0"/>
                </a:solidFill>
              </a:ln>
              <a:solidFill>
                <a:srgbClr val="7030A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85720" y="214290"/>
            <a:ext cx="8686800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 w="28575">
                  <a:solidFill>
                    <a:srgbClr val="7030A0"/>
                  </a:solidFill>
                </a:ln>
                <a:solidFill>
                  <a:srgbClr val="7030A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Если дружба велика, будет 	Родина …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7030A0"/>
                </a:solidFill>
              </a:ln>
              <a:solidFill>
                <a:srgbClr val="7030A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285720" y="214290"/>
            <a:ext cx="8686800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6600" b="1" i="0" u="none" strike="noStrike" kern="1200" cap="none" spc="0" normalizeH="0" baseline="0" noProof="0" dirty="0" smtClean="0">
                <a:ln w="28575">
                  <a:solidFill>
                    <a:srgbClr val="7030A0"/>
                  </a:solidFill>
                </a:ln>
                <a:solidFill>
                  <a:srgbClr val="7030A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Если дружба велика, будет 	Родина крепка.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7030A0"/>
                </a:solidFill>
              </a:ln>
              <a:solidFill>
                <a:srgbClr val="7030A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1357290" y="214290"/>
            <a:ext cx="6643734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6600" b="1" dirty="0" smtClean="0">
                <a:ln w="28575">
                  <a:solidFill>
                    <a:srgbClr val="002060"/>
                  </a:solidFill>
                </a:ln>
                <a:solidFill>
                  <a:srgbClr val="00B050"/>
                </a:solidFill>
                <a:latin typeface="Arial Black" pitchFamily="34" charset="0"/>
              </a:rPr>
              <a:t>Жить –       </a:t>
            </a:r>
            <a:r>
              <a:rPr kumimoji="0" lang="ru-RU" sz="6600" b="1" i="0" u="none" strike="noStrike" kern="1200" cap="none" spc="0" normalizeH="0" baseline="0" noProof="0" dirty="0" smtClean="0">
                <a:ln w="28575">
                  <a:solidFill>
                    <a:srgbClr val="002060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Родине …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002060"/>
                </a:solidFill>
              </a:ln>
              <a:solidFill>
                <a:srgbClr val="00B05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1357290" y="214290"/>
            <a:ext cx="6643734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6600" b="1" dirty="0" smtClean="0">
                <a:ln w="28575">
                  <a:solidFill>
                    <a:srgbClr val="002060"/>
                  </a:solidFill>
                </a:ln>
                <a:solidFill>
                  <a:srgbClr val="00B050"/>
                </a:solidFill>
                <a:latin typeface="Arial Black" pitchFamily="34" charset="0"/>
              </a:rPr>
              <a:t>Жить –       </a:t>
            </a:r>
            <a:r>
              <a:rPr kumimoji="0" lang="ru-RU" sz="6600" b="1" i="0" u="none" strike="noStrike" kern="1200" cap="none" spc="0" normalizeH="0" baseline="0" noProof="0" dirty="0" smtClean="0">
                <a:ln w="28575">
                  <a:solidFill>
                    <a:srgbClr val="002060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Родине</a:t>
            </a:r>
            <a:r>
              <a:rPr kumimoji="0" lang="ru-RU" sz="6600" b="1" i="0" u="none" strike="noStrike" kern="1200" cap="none" spc="0" normalizeH="0" noProof="0" dirty="0" smtClean="0">
                <a:ln w="28575">
                  <a:solidFill>
                    <a:srgbClr val="002060"/>
                  </a:solidFill>
                </a:ln>
                <a:solidFill>
                  <a:srgbClr val="00B05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 	служить.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002060"/>
                </a:solidFill>
              </a:ln>
              <a:solidFill>
                <a:srgbClr val="00B05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214290"/>
            <a:ext cx="7461472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6600" b="1" dirty="0" smtClean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Человек без 	Родины, что 		соловей..</a:t>
            </a:r>
            <a:r>
              <a:rPr kumimoji="0" lang="ru-RU" sz="6600" b="1" i="0" u="none" strike="noStrike" kern="1200" cap="none" spc="0" normalizeH="0" noProof="0" dirty="0" smtClean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.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002060"/>
                </a:solidFill>
              </a:ln>
              <a:solidFill>
                <a:srgbClr val="0070C0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290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214290"/>
            <a:ext cx="8352928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ru-RU" sz="6600" b="1" dirty="0" smtClean="0">
                <a:ln w="28575">
                  <a:solidFill>
                    <a:srgbClr val="002060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Человек без 	Родины, что 			соловей 					без песни.</a:t>
            </a:r>
            <a:endParaRPr kumimoji="0" lang="ru-RU" sz="6600" b="1" i="0" u="none" strike="noStrike" kern="1200" cap="none" spc="0" normalizeH="0" baseline="0" noProof="0" dirty="0">
              <a:ln w="28575">
                <a:solidFill>
                  <a:srgbClr val="002060"/>
                </a:solidFill>
              </a:ln>
              <a:solidFill>
                <a:srgbClr val="0070C0"/>
              </a:solidFill>
              <a:effectLst/>
              <a:uLnTx/>
              <a:uFillTx/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95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Светл Никол\bed847a5cd795912795578b6de7738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30" y="404665"/>
            <a:ext cx="8920565" cy="605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39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16632"/>
            <a:ext cx="8686800" cy="8412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Луганск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4098" name="Picture 2" descr="C:\Users\Елена2970\Desktop\14721327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6" r="27024"/>
          <a:stretch/>
        </p:blipFill>
        <p:spPr bwMode="auto">
          <a:xfrm>
            <a:off x="6084168" y="1059264"/>
            <a:ext cx="2817879" cy="3682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Елена2970\Desktop\lugansk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4" y="1065796"/>
            <a:ext cx="5673632" cy="367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92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976" y="116632"/>
            <a:ext cx="8686800" cy="8412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ПЕРЕВАЛЬСК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5122" name="Picture 2" descr="C:\Users\Елена2970\Desktop\9863274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03"/>
          <a:stretch/>
        </p:blipFill>
        <p:spPr bwMode="auto">
          <a:xfrm>
            <a:off x="395536" y="4005065"/>
            <a:ext cx="4298067" cy="270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Елена2970\Desktop\11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14424"/>
            <a:ext cx="3614159" cy="271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Елена2970\Desktop\1496512392_1000wm-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05065"/>
            <a:ext cx="3607070" cy="270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Елена2970\Desktop\0_9cee7_120660a7_X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98133"/>
            <a:ext cx="4847840" cy="272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25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669" y="112903"/>
            <a:ext cx="8686800" cy="841248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rgbClr val="7030A0"/>
                </a:solidFill>
                <a:latin typeface="Arial Black" pitchFamily="34" charset="0"/>
              </a:rPr>
              <a:t>Перевальский</a:t>
            </a:r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 район</a:t>
            </a:r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</p:txBody>
      </p:sp>
      <p:pic>
        <p:nvPicPr>
          <p:cNvPr id="6146" name="Picture 2" descr="C:\Users\Елена2970\Desktop\05b42fbbdef6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54151"/>
            <a:ext cx="8672941" cy="578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26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Елена2970\Desktop\DSC070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532" y="164581"/>
            <a:ext cx="2300683" cy="306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лена2970\Desktop\1461329263_a5217bd7ceee03c13ff50e000d5b31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58280"/>
            <a:ext cx="4026267" cy="301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Елена2970\Desktop\1403-4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04"/>
          <a:stretch/>
        </p:blipFill>
        <p:spPr bwMode="auto">
          <a:xfrm>
            <a:off x="467544" y="164580"/>
            <a:ext cx="4380299" cy="306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Елена2970\Desktop\verba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858935" y="4063434"/>
            <a:ext cx="3019701" cy="200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8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eoplayback (2)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794.510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86000" y="171450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1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5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F:\Светл Никол\0_a3240_cca62b94_XXXL.jpg"/>
          <p:cNvPicPr>
            <a:picLocks noChangeAspect="1" noChangeArrowheads="1"/>
          </p:cNvPicPr>
          <p:nvPr/>
        </p:nvPicPr>
        <p:blipFill>
          <a:blip r:embed="rId2"/>
          <a:srcRect l="10976"/>
          <a:stretch>
            <a:fillRect/>
          </a:stretch>
        </p:blipFill>
        <p:spPr bwMode="auto">
          <a:xfrm>
            <a:off x="0" y="-24"/>
            <a:ext cx="9112053" cy="6820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F:\Светл Никол\gallery-landmark-678-c47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4"/>
            <a:ext cx="9128189" cy="6572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Елена\Desktop\gerb_ln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10" y="424732"/>
            <a:ext cx="3384376" cy="32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Елена\Desktop\flag_lnr_bez_nadpisi_-luganskaya_respublika-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98" y="4077072"/>
            <a:ext cx="3384168" cy="256793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067944" y="317835"/>
            <a:ext cx="4752528" cy="283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Гимн  Луганской Народной Республики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Музыка: Григорий Галин, слова:  Владимир Михайлов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Над тобою победы знамена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Развеваются тысячи лет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Наша Родина непобежденных,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Кто оставил в истории след!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Пусть гремят еще грозы над краем,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Мы стояли на том и стоим: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Славу предков своих оправдаем –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Дело правое! Мы – победим!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355976" y="2985919"/>
            <a:ext cx="475252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ПРИПЕВ: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Луганская Народная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Республика свободная!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Свет солнца восходящего,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сотни нелегких дорог.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Луганская Народная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Республика свободная!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сила земли,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воля людей,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нами Бог!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 трудом своим землю прославим,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Мы потомков достойных взрастим.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Наша Родина, наша Держава.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Твое имя в сердцах сохраним.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освятится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сила народа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В наш единый и крепкий союз.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Будет братство в нем, честь и свобода,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И Соборная, славная Русь!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0"/>
            <a:ext cx="4267194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/>
                <a:ea typeface="Times New Roman"/>
              </a:rPr>
              <a:t>Герб  Луганской Народной Республики</a:t>
            </a:r>
            <a:endParaRPr lang="ru-RU" sz="1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437" y="3660656"/>
            <a:ext cx="4102523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Флаг  Луганской Народной Республики</a:t>
            </a:r>
            <a:endParaRPr lang="ru-RU" sz="9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3340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207</TotalTime>
  <Words>348</Words>
  <Application>Microsoft Office PowerPoint</Application>
  <PresentationFormat>Экран (4:3)</PresentationFormat>
  <Paragraphs>105</Paragraphs>
  <Slides>27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Arial Black</vt:lpstr>
      <vt:lpstr>Calibri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Луганск</vt:lpstr>
      <vt:lpstr>ПЕРЕВАЛЬСК</vt:lpstr>
      <vt:lpstr>Перевальский район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KLASS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Certified Windows</cp:lastModifiedBy>
  <cp:revision>22</cp:revision>
  <dcterms:created xsi:type="dcterms:W3CDTF">2018-03-06T04:46:18Z</dcterms:created>
  <dcterms:modified xsi:type="dcterms:W3CDTF">2018-12-17T17:44:21Z</dcterms:modified>
</cp:coreProperties>
</file>