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270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448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161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872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410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453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904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913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810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661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394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183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17675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8045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155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665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F722D-2006-4DC0-BB7B-5831DDADABC4}" type="datetimeFigureOut">
              <a:rPr lang="ru-RU" smtClean="0"/>
              <a:t>26.05.2026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C35EEE3-DED7-44A0-A799-840302B4F7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006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fi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8B4BD8-16ED-499F-A714-DF92CF584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667" y="2170486"/>
            <a:ext cx="7766936" cy="1646302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Моя Россия!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DC412E7-CE17-4B82-B2B7-49341A666C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3996" y="5761101"/>
            <a:ext cx="7766936" cy="1096899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Выполнила: Юрасова Дарья Дмитриевна </a:t>
            </a:r>
          </a:p>
          <a:p>
            <a:r>
              <a:rPr lang="ru-RU" dirty="0">
                <a:solidFill>
                  <a:schemeClr val="tx1"/>
                </a:solidFill>
              </a:rPr>
              <a:t>Мастер производственного обучения ГКОУ «Починковская школа-интернат</a:t>
            </a:r>
            <a:r>
              <a:rPr lang="ru-RU" dirty="0"/>
              <a:t>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BBEA5F-ACEF-448B-A7D4-5F48A3E66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31" y="55458"/>
            <a:ext cx="8299940" cy="293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13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09231-2458-445A-ABB5-CDAF81D16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6B70B0-4B0C-49AB-9FD5-F0F6FB3ED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4893472" cy="3880773"/>
          </a:xfrm>
        </p:spPr>
        <p:txBody>
          <a:bodyPr/>
          <a:lstStyle/>
          <a:p>
            <a:pPr marL="0" indent="0" algn="just">
              <a:buNone/>
            </a:pPr>
            <a:r>
              <a:rPr lang="ru-RU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Россия — это не просто географическое пространство, это место, где человек рождается, растёт, находит дом, семью и вдохновение. Для меня Родина — это огромная страна с богатой историей, уникальной природой, многонациональным народом и неповторимым культурным наследием.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F56B3A-4FE6-4B1C-94D4-58E09AE97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03" y="3861039"/>
            <a:ext cx="4836503" cy="257946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2FAC1D5-49D3-4FA9-9908-28F55ECD1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154" y="1930400"/>
            <a:ext cx="3263848" cy="461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3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A6A944-31CA-4C36-9B96-732A3F570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России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4B1F38-C527-4EDA-AD8A-4E8230BF0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5006014" cy="3880773"/>
          </a:xfrm>
        </p:spPr>
        <p:txBody>
          <a:bodyPr/>
          <a:lstStyle/>
          <a:p>
            <a:pPr marL="0" indent="0" algn="just">
              <a:buNone/>
            </a:pPr>
            <a:r>
              <a:rPr lang="ru-RU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России поражает своим разнообразием. Здесь можно увидеть бескрайние поля, густые леса, высокие горы, полноводные реки и глубокие озёра. Одно из самых известных мест — озеро Байкал, самое глубокое озеро на планете, источник пресной воды. Россия раскинулась от тёплого юга до крайнего севера, от Атлантического до Тихого океана, что создаёт неповторимые пейзажи.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79DF02-BF70-4027-A9F9-0E43E68F3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644" y="528283"/>
            <a:ext cx="3765125" cy="2368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23A19DA-FDDF-4A7B-8F46-74185909F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955" y="3162300"/>
            <a:ext cx="3086100" cy="308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39DA9EB-EFAB-4C3D-B196-D91E01C133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00" y="3873153"/>
            <a:ext cx="3490332" cy="1826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D40FEE8-CE52-440A-A5D7-88374BF35B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432" y="5150773"/>
            <a:ext cx="2848621" cy="1604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2A0D570-4A3D-4F93-A7BB-265857BA07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348" y="3322744"/>
            <a:ext cx="2720097" cy="1604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984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694194-7B7D-4C98-877B-9D2BAA5B7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история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25CB098-0792-4B7A-86EC-6E6185467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2755" y="1270000"/>
            <a:ext cx="4260427" cy="3880773"/>
          </a:xfrm>
        </p:spPr>
        <p:txBody>
          <a:bodyPr/>
          <a:lstStyle/>
          <a:p>
            <a:pPr marL="0" indent="0" algn="just">
              <a:buNone/>
            </a:pPr>
            <a:r>
              <a:rPr lang="ru-RU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история России также являются её сильной стороной. Страна подарила миру великих писателей (Пушкин, Толстой, Достоевский), учёных (Ломоносов, Менделеев), художников и музыкантов, чьи имена известны во всём мире. Русская литература, музыка, живопись оставили значительный след в мировой культуре. 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F5FF4B-B07E-416D-9C5A-B265F909C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938" y="4620155"/>
            <a:ext cx="3109396" cy="2047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7FCF46D-05F2-4E5C-936E-F86522247D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448" y="4351970"/>
            <a:ext cx="3630637" cy="2136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1AD8330-E545-48F7-80FF-E607C33EF6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786" y="1425355"/>
            <a:ext cx="3419187" cy="2564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A7994C-48E5-4A56-9696-210ADFC569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55" y="4085385"/>
            <a:ext cx="2923996" cy="2163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3300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90252F-7CB6-470A-B030-B81DBC171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Великая Отечественная война…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E2ADE2-9AEE-40A0-B52B-BE9B78CA6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6356512" cy="388077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Наша великая и могущественная страна в годы Великой Отечественной войны не отступила, боролась до последнего! 22 июня  1941 года нацистская Германия напала на Советский Союз, что стало началом Великой Отечественной войны - самого драматичного периода Второй мировой. "Сегодня, в 4 часа утра, без предъявления каких-либо претензий к Советскому Союзу, без объявления войны, германские войска напали на нашу страну, атаковали наши границы во многих местах и подвергли бомбёжке со своих самолётов наши города - Житомир, Киев, Севастополь, Каунас и некоторые другие, причем убито и ранено более двухсот человек", - было объявлено по радио в воскресный полдень 22 июня. Сообщение Молотова, длившееся около 8 минут, заканчивалось словами: "Наше дело правое. Враг будет разбит. Победа будет за нами". В эти кровопролитные, жестокие и мучительные времена воевал каждый, даже ребёнок.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272BEB-E13F-4CB3-8C20-85F32C76F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713" y="1270000"/>
            <a:ext cx="3960458" cy="2720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52DFA7-ECD3-43B3-8D1D-05BEBF3BB0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03" y="4177031"/>
            <a:ext cx="3713897" cy="2680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3FFAA1-0540-4C75-8BA5-50706D00BC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69" y="4877559"/>
            <a:ext cx="3304827" cy="1867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09094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7B1700-FFC1-4606-9A82-A83B53070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Символы России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1780B4-64E8-41D6-AEF3-003F19698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023" y="1270000"/>
            <a:ext cx="8596668" cy="388077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  Особенно трепетно и нежно отношусь к символам нашего государства. Это святое и не только для меня, для каждого гражданина своей страны. И я думаю, что наш герб, флаг и гимн – самые  правильные и  лучшие в мире, самое дорогое. Они священны, как долг перед Родиной. Ведь они отражают и обозначают могущество и величие нашей Родины. Когда видишь изображение  российского герба или флага сразу знаешь, что это что-то очень важное, государственного масштаба. Особенно переполняет чувство гордости за наше государство, когда одерживают победу наши  спортсмены,  поднимается российский флаг и звучит гимн, и я его пою вместе с победителями.  Это несказанная радость со слезами на глазах  заставляет проявлять самые искренние чувства к своей стране. Чувство огромной радости, волнения, ожидания, надежд и, наконец, долгожданная победа, кажется, что от радости сердце сейчас так и выскочит.  То, что ты испытываешь в данный момент,  не поддается никакому объяснению. Это надо все прочувствовать, пережить, но приятные мгновения  и  ощущения поражают до глубины души.  Просто потрясающе!  Вот здорово!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1B7040-7CA6-4FF4-968A-FC458BC79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4913" y="4797306"/>
            <a:ext cx="2585085" cy="1719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45057A-F64E-476A-BF75-38012AE4C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091" y="2281207"/>
            <a:ext cx="2477811" cy="1858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3259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AE3830-8219-4C8E-A2F1-AD082B777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Моя великая страна!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FA4EF5-588D-4336-B38A-DB76E4428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808" y="1270000"/>
            <a:ext cx="4274494" cy="3880773"/>
          </a:xfrm>
        </p:spPr>
        <p:txBody>
          <a:bodyPr/>
          <a:lstStyle/>
          <a:p>
            <a:pPr marL="0" indent="0" algn="just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Так хочется сделать что-нибудь полезное для нашей страны, что-нибудь такое геройское, хорошее, приносить радость и пользу людям и быть нужным, востребованным. Пока это только мои  мечты, но надеюсь, что в скором времени это будет явью. Хочу, чтобы и мной Родина могла гордиться, только так можно стать настоящим патриотом своей страны!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6827F6-9E2E-4B74-8789-A701FCC9B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554" y="737174"/>
            <a:ext cx="3484098" cy="1617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56DE00-9A63-400D-AA64-E4BD1A7E98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650" y="4419966"/>
            <a:ext cx="2384887" cy="2384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EF372AC-3DAD-4F99-AE7F-B308511B1B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188" y="4661796"/>
            <a:ext cx="2731660" cy="1852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D0AE8A9-CC11-47BE-AB86-99E5BBCCDD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765" y="2566417"/>
            <a:ext cx="2706471" cy="1826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E4E6632-B871-479C-B240-E974E3E07E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114" y="5029302"/>
            <a:ext cx="2855772" cy="1606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709385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44</TotalTime>
  <Words>603</Words>
  <Application>Microsoft Office PowerPoint</Application>
  <PresentationFormat>Широкоэкранный</PresentationFormat>
  <Paragraphs>15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Times New Roman</vt:lpstr>
      <vt:lpstr>Trebuchet MS</vt:lpstr>
      <vt:lpstr>Wingdings 3</vt:lpstr>
      <vt:lpstr>Аспект</vt:lpstr>
      <vt:lpstr>Моя Россия!</vt:lpstr>
      <vt:lpstr>Россия…</vt:lpstr>
      <vt:lpstr>Природа России</vt:lpstr>
      <vt:lpstr>Культура и история</vt:lpstr>
      <vt:lpstr>Великая Отечественная война…</vt:lpstr>
      <vt:lpstr>Символы России</vt:lpstr>
      <vt:lpstr>Моя великая страна!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Россия!</dc:title>
  <dc:creator>user</dc:creator>
  <cp:lastModifiedBy>user</cp:lastModifiedBy>
  <cp:revision>4</cp:revision>
  <dcterms:created xsi:type="dcterms:W3CDTF">2026-05-26T07:10:55Z</dcterms:created>
  <dcterms:modified xsi:type="dcterms:W3CDTF">2026-05-26T07:55:23Z</dcterms:modified>
</cp:coreProperties>
</file>