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8" r:id="rId9"/>
    <p:sldId id="264" r:id="rId10"/>
    <p:sldId id="269" r:id="rId11"/>
    <p:sldId id="265" r:id="rId12"/>
    <p:sldId id="270" r:id="rId13"/>
    <p:sldId id="266" r:id="rId14"/>
    <p:sldId id="271" r:id="rId15"/>
    <p:sldId id="263" r:id="rId16"/>
    <p:sldId id="272" r:id="rId17"/>
    <p:sldId id="267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52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fectologiya.pro/zhurnal/metodika_provedeniya_podvizhnyix_ig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7.xml"/><Relationship Id="rId7" Type="http://schemas.openxmlformats.org/officeDocument/2006/relationships/slide" Target="slide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1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2071678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/>
              </a:rPr>
              <a:t>Значение подвижных игр в детском саду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488" y="4071942"/>
            <a:ext cx="4957754" cy="201722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Инструктор </a:t>
            </a:r>
            <a:r>
              <a:rPr lang="ru-RU" sz="2400" dirty="0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endParaRPr lang="en-US" sz="2400" dirty="0" smtClean="0">
              <a:solidFill>
                <a:srgbClr val="1F152D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физической </a:t>
            </a:r>
            <a:r>
              <a:rPr lang="ru-RU" sz="2400" dirty="0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культуре: </a:t>
            </a:r>
            <a:endParaRPr lang="en-US" sz="2400" dirty="0" smtClean="0">
              <a:solidFill>
                <a:srgbClr val="1F152D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err="1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Криницина</a:t>
            </a:r>
            <a:r>
              <a:rPr lang="ru-RU" sz="2400" dirty="0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 Мария </a:t>
            </a:r>
            <a:r>
              <a:rPr lang="ru-RU" sz="2400" dirty="0" smtClean="0">
                <a:solidFill>
                  <a:srgbClr val="1F152D"/>
                </a:solidFill>
                <a:latin typeface="Times New Roman" pitchFamily="18" charset="0"/>
                <a:cs typeface="Times New Roman" pitchFamily="18" charset="0"/>
              </a:rPr>
              <a:t>Сергеевна</a:t>
            </a:r>
            <a:endParaRPr lang="ru-RU" sz="2400" dirty="0">
              <a:solidFill>
                <a:srgbClr val="1F15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214414" y="785794"/>
            <a:ext cx="6537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дошкольное образовательное учреждение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 комбинированного вида №3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с.Долгодеревенского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14810" y="6286520"/>
            <a:ext cx="8302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 г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768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428736"/>
            <a:ext cx="7615262" cy="4268799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i="1" dirty="0" smtClean="0"/>
              <a:t>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«Без игры нет и не может быть полноценного умственного развития.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это огромное светлое окно, через которое в духовный мир ребёнка вливается живительный поток представлений, понятий об окружающем мире. Игра — это искра, зажигающая огонёк пытливости и любознательности».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В. А. Сухомлинский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7786742" cy="47149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жизненная потребность ребенка, она занимает важное место в жизни ребенка – дошкольника и является главным средством воспитания.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всего многообразий игр следует особо выделить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подвижные игры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в которые все играющие обязательно вовлекаются в активные действия, которые обусловлены сюжетом и правилами игры, и направлены на достижении определенной условной цели.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7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Подвижная игра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это сознательная, активная деятельность, характеризующаяся точным и своевременным выполнением заданий, основанных на разных видах движений и связанных с обязательными для всех играющих правилами.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  <a:hlinkClick r:id="rId3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ad26948ba740b1e5aa43da8755f3d1d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4000504"/>
            <a:ext cx="3576639" cy="2381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14356"/>
            <a:ext cx="7715304" cy="5831034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подвижных игр – не только помочь детям весело провести свой досуг, но и научить таким важным вещам, как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взаимодействие в команде, взаимопомощь, ловкость, выносливость, смелость, упорство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071810"/>
            <a:ext cx="3964783" cy="3604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768" y="0"/>
            <a:ext cx="91947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7972452" cy="91759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Классификация подвижных игр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600200"/>
            <a:ext cx="8001056" cy="418625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Сюжетные подвижные игры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Бессюжетные подвижные игры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Бессюжетные игры с использованием определенных предметов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Игровые упражнения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Игры-забавы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Игры с элементами соревнования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Сюжетные подвижные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928802"/>
            <a:ext cx="7543824" cy="421484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которые отражают в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условной форме жизненный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сказочный эпизод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Они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строятся на основе опыта детей, их представлений и знаний об окружающей жизни, профессиях, средствах транспорта, явлениях природы, образе жизни и повадках животных и птиц.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343" b="8333"/>
          <a:stretch>
            <a:fillRect/>
          </a:stretch>
        </p:blipFill>
        <p:spPr bwMode="auto">
          <a:xfrm>
            <a:off x="-1" y="0"/>
            <a:ext cx="923414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642918"/>
            <a:ext cx="7500990" cy="550072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b="1" dirty="0" smtClean="0"/>
              <a:t>       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Сюжетные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подвижных игр для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дошкольников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«Кошки-мышки»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— дети делятся на «кошек» и «мышек», «кошки» ловят «мышек», развивая ловкость и скорость.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«Гуси-лебеди»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— игра с ролями «волка» и «гусей», развивает бег с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увертыванием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и внимание.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«Охотники и зайцы»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— выбирают одного или двух «охотников», которые становятся с одной стороны площадки, остальные дети — «зайцы». «Зайцы» сидят в своих «норках», «охотники» обходят площадку и делают вид, что ищут «зайцев», потом идут на свои места, прячутся за «деревьями» (стульями, скамейками).</a:t>
            </a:r>
          </a:p>
          <a:p>
            <a:endParaRPr lang="ru-RU" dirty="0"/>
          </a:p>
        </p:txBody>
      </p:sp>
      <p:sp>
        <p:nvSpPr>
          <p:cNvPr id="5" name="Стрелка углом вверх 4">
            <a:hlinkClick r:id="rId3" action="ppaction://hlinksldjump"/>
          </p:cNvPr>
          <p:cNvSpPr/>
          <p:nvPr/>
        </p:nvSpPr>
        <p:spPr>
          <a:xfrm>
            <a:off x="7786710" y="5572140"/>
            <a:ext cx="1071570" cy="928694"/>
          </a:xfrm>
          <a:prstGeom prst="ben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7758138" cy="8461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Бессюжетные подвижные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5"/>
            <a:ext cx="7615262" cy="421484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Бессюжетные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подвижные игры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не имеют сюжета и образов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но сходны с сюжетными наличием правил, ролей, взаимообусловленностью игровых действий всех участников. Такие игры связаны с выполнением конкретного двигательного задания и требуют от детей большой самостоятельности, быстроты, ловкости, ориентировки в пространстве.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343" b="8333"/>
          <a:stretch>
            <a:fillRect/>
          </a:stretch>
        </p:blipFill>
        <p:spPr bwMode="auto">
          <a:xfrm>
            <a:off x="-1" y="0"/>
            <a:ext cx="923414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928670"/>
            <a:ext cx="7929618" cy="5572164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Бессюжетные подвижные игры для дошкольников:</a:t>
            </a:r>
            <a:endParaRPr lang="en-US" sz="3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1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Вороны и воробьи»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 На линиях в 3–5 м друг от друга команды располагаются шеренгами спиной друг к другу. Одна команда — вороны, другая — воробьи. По сигналу «вороны» одноимённая команда убегает, а другая старается догнать и «осалить» убегающих до определённой отметки. Побеждает команда, «осалившая» большее число игроков другой команды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«Белые медведи»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 Двое водящих берутся за руки, а свободными руками стараются «запятнать» бегущих по площадке детей. Пойманные присоединяются к водящим, образуя тройки, четвёрки и т. д., и помогают водящим. Игра проводится до тех пор, пока не будут пойманы все играющие.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Стрелка углом вверх 4">
            <a:hlinkClick r:id="rId3" action="ppaction://hlinksldjump"/>
          </p:cNvPr>
          <p:cNvSpPr/>
          <p:nvPr/>
        </p:nvSpPr>
        <p:spPr>
          <a:xfrm>
            <a:off x="7715272" y="5572140"/>
            <a:ext cx="1071570" cy="1000132"/>
          </a:xfrm>
          <a:prstGeom prst="ben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7467600" cy="4286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Бессюжетные игры с использованием определенных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предметов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285992"/>
            <a:ext cx="7872410" cy="424021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игры, в которых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сюжет и роли отсутствуют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правила не зависят от какой-либо истории (сказочной или повседневной). В таких играх предложены только двигательные задания, регулируемые правилами, которые определяют последовательность, быстроту и ловкость их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выполнения, но с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использованием определенных предметов.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343" b="8333"/>
          <a:stretch>
            <a:fillRect/>
          </a:stretch>
        </p:blipFill>
        <p:spPr bwMode="auto">
          <a:xfrm>
            <a:off x="-1" y="0"/>
            <a:ext cx="923414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928670"/>
            <a:ext cx="7643866" cy="53578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К бессюжетным играм с использованием предметов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относятся: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Игры с кеглями, серсо,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кольцебросом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Играющие выполняют более сложные движения: метание, бросание и ловля или перекатывание мечей, шаров, колец. </a:t>
            </a:r>
          </a:p>
          <a:p>
            <a:pPr algn="just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Игры с мячами, кольцами, шарами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Например, «Прокати мяч», «Подбрось повыше», «Попади в воротца». </a:t>
            </a:r>
          </a:p>
          <a:p>
            <a:pPr algn="just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Игры с флажками, ленточками, обручами, скакалками, шнурами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5" name="Стрелка углом вверх 4">
            <a:hlinkClick r:id="rId3" action="ppaction://hlinksldjump"/>
          </p:cNvPr>
          <p:cNvSpPr/>
          <p:nvPr/>
        </p:nvSpPr>
        <p:spPr>
          <a:xfrm>
            <a:off x="7715272" y="5572140"/>
            <a:ext cx="1071570" cy="1000132"/>
          </a:xfrm>
          <a:prstGeom prst="ben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Игровые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упражнения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7715304" cy="492922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   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действия, направленные на овладение движениями в игровой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714620"/>
            <a:ext cx="5667348" cy="2833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343" b="8333"/>
          <a:stretch>
            <a:fillRect/>
          </a:stretch>
        </p:blipFill>
        <p:spPr bwMode="auto">
          <a:xfrm>
            <a:off x="-1" y="0"/>
            <a:ext cx="923414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071546"/>
            <a:ext cx="7643866" cy="521497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Примеры игровых упражнений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2400" b="1" i="1" dirty="0" smtClean="0"/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«Лодочка»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Цель — развитие гибкости, мышц рук, ног, спины. Нужно лечь на живот, руки и ноги немного развести в стороны, поднять голову, руки и ноги вверх и покачаться на волнах. Повторить 5 раз.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«Насос»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Цель — развитие гибкости, мышц ног, спины. Нужно присесть на корточки, а затем по счёту «Раз» выпрямить ноги, на счёт «Два» — вернуться в исходное положение. Повторить 8 раз.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углом вверх 4">
            <a:hlinkClick r:id="rId3" action="ppaction://hlinksldjump"/>
          </p:cNvPr>
          <p:cNvSpPr/>
          <p:nvPr/>
        </p:nvSpPr>
        <p:spPr>
          <a:xfrm>
            <a:off x="7715272" y="5572140"/>
            <a:ext cx="1071570" cy="1000132"/>
          </a:xfrm>
          <a:prstGeom prst="ben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Игры-забавы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7686700" cy="4411675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непродолжительные по времени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развлекательные моменты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цель которых —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развлечь детей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создать у них хорошее, радостное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настроение.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643314"/>
            <a:ext cx="3794476" cy="2526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343" b="8333"/>
          <a:stretch>
            <a:fillRect/>
          </a:stretch>
        </p:blipFill>
        <p:spPr bwMode="auto">
          <a:xfrm>
            <a:off x="-1" y="0"/>
            <a:ext cx="923414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000108"/>
            <a:ext cx="7643866" cy="492922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Игры – забавы:</a:t>
            </a:r>
          </a:p>
          <a:p>
            <a:pPr algn="ctr">
              <a:buNone/>
            </a:pP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Поймай рыбку»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Участники образуют круг, в центре которого стоит водящий с верёвкой и вращает её по полу вокруг своей оси. Задача участников — подпрыгивать над верёвкой. Тот игрок, который зацепится за неё, выбывает из игры.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«Жмурки»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С помощью считалочки выбирается водящий. Остальные игроки разбегаются в разные стороны и начинают «дразнить» водящего, подавая ему разные сигналы о своём местонахождении. Можно звонить в колокольчик или хлопать в ладоши.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углом вверх 4">
            <a:hlinkClick r:id="rId3" action="ppaction://hlinksldjump"/>
          </p:cNvPr>
          <p:cNvSpPr/>
          <p:nvPr/>
        </p:nvSpPr>
        <p:spPr>
          <a:xfrm>
            <a:off x="7715272" y="5572140"/>
            <a:ext cx="1071570" cy="1000132"/>
          </a:xfrm>
          <a:prstGeom prst="ben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785794"/>
            <a:ext cx="7443782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элементами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соревнования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7686700" cy="457203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игры, в которых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элементы соревнования побуждают к большей активности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в выполнении двигательных заданий. Такие игры могут быть индивидуального и группового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характера.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857628"/>
            <a:ext cx="5572164" cy="2410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343" b="8333"/>
          <a:stretch>
            <a:fillRect/>
          </a:stretch>
        </p:blipFill>
        <p:spPr bwMode="auto">
          <a:xfrm>
            <a:off x="-1" y="0"/>
            <a:ext cx="923414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714356"/>
            <a:ext cx="7467600" cy="561672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Виды игр с элементами соревнования: </a:t>
            </a:r>
          </a:p>
          <a:p>
            <a:pPr algn="ctr">
              <a:buNone/>
            </a:pPr>
            <a:endParaRPr lang="ru-RU" sz="31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Игры без разделения на звенья, команды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 — каждый ребёнок играет сам за себя и стремится выполнить задание как можно лучше. Например: «Кто скорее до флажка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Игры с разделением на звенья, команды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 — от ловкости, сообразительности каждого играющего и согласованности действий участников всего звена зависит общий результат. Например: «Чье звено скорее построится». </a:t>
            </a:r>
          </a:p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Игры-эстафеты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 — проводятся с разделением на команды, каждый играющий стремится выполнить задание, чтобы улучшить результат команды. Например: «Не урони шарик», «Лыжники». 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углом вверх 4">
            <a:hlinkClick r:id="rId3" action="ppaction://hlinksldjump"/>
          </p:cNvPr>
          <p:cNvSpPr/>
          <p:nvPr/>
        </p:nvSpPr>
        <p:spPr>
          <a:xfrm>
            <a:off x="7715272" y="5572140"/>
            <a:ext cx="1071570" cy="1000132"/>
          </a:xfrm>
          <a:prstGeom prst="ben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500174"/>
            <a:ext cx="7072362" cy="407196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игровой деятельности детей объективно сочетаются два очень важных фактора: с одной стороны, дети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включаются в практическую деятельность,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развиваются физически, привыкают самостоятельно действовать; с другой стороны -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получают моральное и эстетическое удовлетворение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этой деятельности, углубляют познания окружающей их среды.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7715304" cy="440227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 </a:t>
            </a:r>
            <a:endParaRPr lang="en-US" dirty="0" smtClean="0"/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Все это в конечном итоге способствует воспитанию личности в целом. 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Следовательно, подвижные игры –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действенное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средство разностороннего развития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14356"/>
            <a:ext cx="7715304" cy="5759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     </a:t>
            </a:r>
          </a:p>
          <a:p>
            <a:pPr algn="ctr">
              <a:buNone/>
            </a:pP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646</Words>
  <Application>Microsoft Office PowerPoint</Application>
  <PresentationFormat>Экран (4:3)</PresentationFormat>
  <Paragraphs>70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Значение подвижных игр в детском саду</vt:lpstr>
      <vt:lpstr>Слайд 2</vt:lpstr>
      <vt:lpstr>Слайд 3</vt:lpstr>
      <vt:lpstr>Подвижная игра </vt:lpstr>
      <vt:lpstr>Слайд 5</vt:lpstr>
      <vt:lpstr>Классификация подвижных игр</vt:lpstr>
      <vt:lpstr>Сюжетные подвижные игры</vt:lpstr>
      <vt:lpstr>Слайд 8</vt:lpstr>
      <vt:lpstr>Бессюжетные подвижные игры</vt:lpstr>
      <vt:lpstr>Слайд 10</vt:lpstr>
      <vt:lpstr>Бессюжетные игры с использованием определенных предметов</vt:lpstr>
      <vt:lpstr>Слайд 12</vt:lpstr>
      <vt:lpstr>Игровые упражнения </vt:lpstr>
      <vt:lpstr>Слайд 14</vt:lpstr>
      <vt:lpstr>Игры-забавы</vt:lpstr>
      <vt:lpstr>Слайд 16</vt:lpstr>
      <vt:lpstr>Игры с элементами соревнования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Значение подвижных игр в детском саду</dc:title>
  <dc:creator>ASUS</dc:creator>
  <cp:lastModifiedBy>Пользователь Windows</cp:lastModifiedBy>
  <cp:revision>12</cp:revision>
  <dcterms:created xsi:type="dcterms:W3CDTF">2025-09-15T08:43:42Z</dcterms:created>
  <dcterms:modified xsi:type="dcterms:W3CDTF">2025-09-16T04:32:37Z</dcterms:modified>
</cp:coreProperties>
</file>