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8" r:id="rId2"/>
    <p:sldMasterId id="2147483672" r:id="rId3"/>
    <p:sldMasterId id="2147483676" r:id="rId4"/>
  </p:sldMasterIdLst>
  <p:sldIdLst>
    <p:sldId id="272" r:id="rId5"/>
    <p:sldId id="273" r:id="rId6"/>
    <p:sldId id="262" r:id="rId7"/>
    <p:sldId id="263" r:id="rId8"/>
    <p:sldId id="264" r:id="rId9"/>
    <p:sldId id="265" r:id="rId10"/>
    <p:sldId id="257" r:id="rId11"/>
    <p:sldId id="258" r:id="rId12"/>
    <p:sldId id="259" r:id="rId13"/>
    <p:sldId id="261" r:id="rId14"/>
    <p:sldId id="266" r:id="rId15"/>
    <p:sldId id="267" r:id="rId16"/>
    <p:sldId id="269" r:id="rId17"/>
    <p:sldId id="270" r:id="rId18"/>
    <p:sldId id="271" r:id="rId19"/>
    <p:sldId id="268" r:id="rId20"/>
    <p:sldId id="275" r:id="rId21"/>
    <p:sldId id="274" r:id="rId22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8A4DFC-51EE-46A3-9DAD-125C7C4117F3}" type="doc">
      <dgm:prSet loTypeId="urn:microsoft.com/office/officeart/2005/8/layout/hProcess11" loCatId="process" qsTypeId="urn:microsoft.com/office/officeart/2005/8/quickstyle/simple1#1" qsCatId="simple" csTypeId="urn:microsoft.com/office/officeart/2005/8/colors/accent1_2#1" csCatId="accent1" phldr="1"/>
      <dgm:spPr/>
    </dgm:pt>
    <dgm:pt modelId="{F5532BB6-D154-48B5-A0E6-8383EBB68C46}">
      <dgm:prSet phldrT="[Текст]" custT="1"/>
      <dgm:spPr/>
      <dgm:t>
        <a:bodyPr/>
        <a:lstStyle/>
        <a:p>
          <a:r>
            <a:rPr lang="en-US" sz="1600" b="1" dirty="0" smtClean="0">
              <a:solidFill>
                <a:schemeClr val="accent2">
                  <a:lumMod val="75000"/>
                </a:schemeClr>
              </a:solidFill>
            </a:rPr>
            <a:t>1</a:t>
          </a:r>
          <a:r>
            <a:rPr lang="en-US" sz="1600" dirty="0" smtClean="0">
              <a:solidFill>
                <a:schemeClr val="accent2">
                  <a:lumMod val="75000"/>
                </a:schemeClr>
              </a:solidFill>
            </a:rPr>
            <a:t>- most stressful </a:t>
          </a:r>
          <a:endParaRPr lang="ru-RU" sz="1600" dirty="0">
            <a:solidFill>
              <a:schemeClr val="accent2">
                <a:lumMod val="75000"/>
              </a:schemeClr>
            </a:solidFill>
          </a:endParaRPr>
        </a:p>
      </dgm:t>
    </dgm:pt>
    <dgm:pt modelId="{B926A066-3123-48EC-9FF3-2B021B8AF8FF}" type="parTrans" cxnId="{8BB41DA7-7CA0-432B-A265-96C516757466}">
      <dgm:prSet/>
      <dgm:spPr/>
      <dgm:t>
        <a:bodyPr/>
        <a:lstStyle/>
        <a:p>
          <a:endParaRPr lang="ru-RU"/>
        </a:p>
      </dgm:t>
    </dgm:pt>
    <dgm:pt modelId="{AE997447-88EF-4BE8-A72C-AEBCF2098DF6}" type="sibTrans" cxnId="{8BB41DA7-7CA0-432B-A265-96C516757466}">
      <dgm:prSet/>
      <dgm:spPr/>
      <dgm:t>
        <a:bodyPr/>
        <a:lstStyle/>
        <a:p>
          <a:endParaRPr lang="ru-RU"/>
        </a:p>
      </dgm:t>
    </dgm:pt>
    <dgm:pt modelId="{499EC6B6-1105-4F57-BAE0-090C6ACBDE8B}">
      <dgm:prSet phldrT="[Текст]"/>
      <dgm:spPr/>
      <dgm:t>
        <a:bodyPr/>
        <a:lstStyle/>
        <a:p>
          <a:r>
            <a:rPr lang="en-US" b="1" dirty="0" smtClean="0">
              <a:solidFill>
                <a:schemeClr val="accent2">
                  <a:lumMod val="75000"/>
                </a:schemeClr>
              </a:solidFill>
            </a:rPr>
            <a:t>5</a:t>
          </a:r>
          <a:r>
            <a:rPr lang="en-US" dirty="0" smtClean="0">
              <a:solidFill>
                <a:schemeClr val="accent2">
                  <a:lumMod val="75000"/>
                </a:schemeClr>
              </a:solidFill>
            </a:rPr>
            <a:t> - some stressful</a:t>
          </a:r>
          <a:endParaRPr lang="ru-RU" dirty="0">
            <a:solidFill>
              <a:schemeClr val="accent2">
                <a:lumMod val="75000"/>
              </a:schemeClr>
            </a:solidFill>
          </a:endParaRPr>
        </a:p>
      </dgm:t>
    </dgm:pt>
    <dgm:pt modelId="{812CEE71-8CCC-4C3A-B07E-C2E7304E0028}" type="parTrans" cxnId="{BA9C2BA7-892C-4F76-AE04-1E6698EDC499}">
      <dgm:prSet/>
      <dgm:spPr/>
      <dgm:t>
        <a:bodyPr/>
        <a:lstStyle/>
        <a:p>
          <a:endParaRPr lang="ru-RU"/>
        </a:p>
      </dgm:t>
    </dgm:pt>
    <dgm:pt modelId="{064DB7F0-564B-4D28-B4A4-13472112E825}" type="sibTrans" cxnId="{BA9C2BA7-892C-4F76-AE04-1E6698EDC499}">
      <dgm:prSet/>
      <dgm:spPr/>
      <dgm:t>
        <a:bodyPr/>
        <a:lstStyle/>
        <a:p>
          <a:endParaRPr lang="ru-RU"/>
        </a:p>
      </dgm:t>
    </dgm:pt>
    <dgm:pt modelId="{F66B53B0-F2B9-46D7-BAC0-D66650D821ED}">
      <dgm:prSet phldrT="[Текст]"/>
      <dgm:spPr/>
      <dgm:t>
        <a:bodyPr/>
        <a:lstStyle/>
        <a:p>
          <a:r>
            <a:rPr lang="en-US" b="1" dirty="0" smtClean="0">
              <a:solidFill>
                <a:schemeClr val="accent2">
                  <a:lumMod val="75000"/>
                </a:schemeClr>
              </a:solidFill>
            </a:rPr>
            <a:t>10</a:t>
          </a:r>
          <a:r>
            <a:rPr lang="en-US" dirty="0" smtClean="0">
              <a:solidFill>
                <a:schemeClr val="accent2">
                  <a:lumMod val="75000"/>
                </a:schemeClr>
              </a:solidFill>
            </a:rPr>
            <a:t> - least stressful</a:t>
          </a:r>
          <a:endParaRPr lang="ru-RU" dirty="0">
            <a:solidFill>
              <a:schemeClr val="accent2">
                <a:lumMod val="75000"/>
              </a:schemeClr>
            </a:solidFill>
          </a:endParaRPr>
        </a:p>
      </dgm:t>
    </dgm:pt>
    <dgm:pt modelId="{7818CA02-939F-4BC9-9C35-0C4B2CF71479}" type="parTrans" cxnId="{54341A22-282D-47FD-B618-6E5252BE97CC}">
      <dgm:prSet/>
      <dgm:spPr/>
      <dgm:t>
        <a:bodyPr/>
        <a:lstStyle/>
        <a:p>
          <a:endParaRPr lang="ru-RU"/>
        </a:p>
      </dgm:t>
    </dgm:pt>
    <dgm:pt modelId="{C043C7E5-1A9A-4425-87BA-C989099E79F9}" type="sibTrans" cxnId="{54341A22-282D-47FD-B618-6E5252BE97CC}">
      <dgm:prSet/>
      <dgm:spPr/>
      <dgm:t>
        <a:bodyPr/>
        <a:lstStyle/>
        <a:p>
          <a:endParaRPr lang="ru-RU"/>
        </a:p>
      </dgm:t>
    </dgm:pt>
    <dgm:pt modelId="{3FD73AA4-31DA-4BCB-9DF1-8B6B26F33E52}" type="pres">
      <dgm:prSet presAssocID="{AC8A4DFC-51EE-46A3-9DAD-125C7C4117F3}" presName="Name0" presStyleCnt="0">
        <dgm:presLayoutVars>
          <dgm:dir/>
          <dgm:resizeHandles val="exact"/>
        </dgm:presLayoutVars>
      </dgm:prSet>
      <dgm:spPr/>
    </dgm:pt>
    <dgm:pt modelId="{31BF9A46-C95D-4090-9D9B-19FDCB8E21AB}" type="pres">
      <dgm:prSet presAssocID="{AC8A4DFC-51EE-46A3-9DAD-125C7C4117F3}" presName="arrow" presStyleLbl="bgShp" presStyleIdx="0" presStyleCnt="1"/>
      <dgm:spPr>
        <a:solidFill>
          <a:schemeClr val="accent6">
            <a:lumMod val="60000"/>
            <a:lumOff val="40000"/>
          </a:schemeClr>
        </a:solidFill>
      </dgm:spPr>
    </dgm:pt>
    <dgm:pt modelId="{CCA81725-19CB-45BA-B933-96053328DA2A}" type="pres">
      <dgm:prSet presAssocID="{AC8A4DFC-51EE-46A3-9DAD-125C7C4117F3}" presName="points" presStyleCnt="0"/>
      <dgm:spPr/>
    </dgm:pt>
    <dgm:pt modelId="{62DAAD6B-3EFB-42DA-B798-982BC11972D2}" type="pres">
      <dgm:prSet presAssocID="{F5532BB6-D154-48B5-A0E6-8383EBB68C46}" presName="compositeA" presStyleCnt="0"/>
      <dgm:spPr/>
    </dgm:pt>
    <dgm:pt modelId="{C1635164-FCDB-42D9-81EF-ED570DE6622A}" type="pres">
      <dgm:prSet presAssocID="{F5532BB6-D154-48B5-A0E6-8383EBB68C46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66475-E106-4806-80B6-ED921DDB1574}" type="pres">
      <dgm:prSet presAssocID="{F5532BB6-D154-48B5-A0E6-8383EBB68C46}" presName="circleA" presStyleLbl="node1" presStyleIdx="0" presStyleCnt="3"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080A5EEB-DD70-4C94-AC04-BFBF82F0A8FD}" type="pres">
      <dgm:prSet presAssocID="{F5532BB6-D154-48B5-A0E6-8383EBB68C46}" presName="spaceA" presStyleCnt="0"/>
      <dgm:spPr/>
    </dgm:pt>
    <dgm:pt modelId="{000EB62B-E625-4E8D-B3C4-55708836180A}" type="pres">
      <dgm:prSet presAssocID="{AE997447-88EF-4BE8-A72C-AEBCF2098DF6}" presName="space" presStyleCnt="0"/>
      <dgm:spPr/>
    </dgm:pt>
    <dgm:pt modelId="{49CBCCCD-998E-4A48-8457-27F44C107F4E}" type="pres">
      <dgm:prSet presAssocID="{499EC6B6-1105-4F57-BAE0-090C6ACBDE8B}" presName="compositeB" presStyleCnt="0"/>
      <dgm:spPr/>
    </dgm:pt>
    <dgm:pt modelId="{17B76F7B-3B71-4457-9AE8-6B883214E3A9}" type="pres">
      <dgm:prSet presAssocID="{499EC6B6-1105-4F57-BAE0-090C6ACBDE8B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DF359B-6696-4CFF-B16E-D6B7BE002280}" type="pres">
      <dgm:prSet presAssocID="{499EC6B6-1105-4F57-BAE0-090C6ACBDE8B}" presName="circleB" presStyleLbl="node1" presStyleIdx="1" presStyleCnt="3"/>
      <dgm:spPr>
        <a:solidFill>
          <a:srgbClr val="C00000"/>
        </a:solidFill>
      </dgm:spPr>
    </dgm:pt>
    <dgm:pt modelId="{C45A59DC-668F-4C21-AAA7-BCE9E8D85390}" type="pres">
      <dgm:prSet presAssocID="{499EC6B6-1105-4F57-BAE0-090C6ACBDE8B}" presName="spaceB" presStyleCnt="0"/>
      <dgm:spPr/>
    </dgm:pt>
    <dgm:pt modelId="{F759B176-E0B5-4C77-9214-B63E8E624A3D}" type="pres">
      <dgm:prSet presAssocID="{064DB7F0-564B-4D28-B4A4-13472112E825}" presName="space" presStyleCnt="0"/>
      <dgm:spPr/>
    </dgm:pt>
    <dgm:pt modelId="{98088F80-249F-420A-954F-146744543E1A}" type="pres">
      <dgm:prSet presAssocID="{F66B53B0-F2B9-46D7-BAC0-D66650D821ED}" presName="compositeA" presStyleCnt="0"/>
      <dgm:spPr/>
    </dgm:pt>
    <dgm:pt modelId="{9671EB67-08C7-4549-AE0B-603BFFBB5C44}" type="pres">
      <dgm:prSet presAssocID="{F66B53B0-F2B9-46D7-BAC0-D66650D821ED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D5F47D-1D60-4175-95E6-378998E8A9A5}" type="pres">
      <dgm:prSet presAssocID="{F66B53B0-F2B9-46D7-BAC0-D66650D821ED}" presName="circleA" presStyleLbl="node1" presStyleIdx="2" presStyleCnt="3"/>
      <dgm:spPr>
        <a:solidFill>
          <a:srgbClr val="C00000"/>
        </a:solidFill>
      </dgm:spPr>
    </dgm:pt>
    <dgm:pt modelId="{2142AA20-6D3D-4E74-8FE0-E233ED420500}" type="pres">
      <dgm:prSet presAssocID="{F66B53B0-F2B9-46D7-BAC0-D66650D821ED}" presName="spaceA" presStyleCnt="0"/>
      <dgm:spPr/>
    </dgm:pt>
  </dgm:ptLst>
  <dgm:cxnLst>
    <dgm:cxn modelId="{4BFFEE68-74D6-4934-A0CA-04C891C5E3D1}" type="presOf" srcId="{499EC6B6-1105-4F57-BAE0-090C6ACBDE8B}" destId="{17B76F7B-3B71-4457-9AE8-6B883214E3A9}" srcOrd="0" destOrd="0" presId="urn:microsoft.com/office/officeart/2005/8/layout/hProcess11"/>
    <dgm:cxn modelId="{8BB41DA7-7CA0-432B-A265-96C516757466}" srcId="{AC8A4DFC-51EE-46A3-9DAD-125C7C4117F3}" destId="{F5532BB6-D154-48B5-A0E6-8383EBB68C46}" srcOrd="0" destOrd="0" parTransId="{B926A066-3123-48EC-9FF3-2B021B8AF8FF}" sibTransId="{AE997447-88EF-4BE8-A72C-AEBCF2098DF6}"/>
    <dgm:cxn modelId="{506A52B8-8C95-44AF-A717-03E19D7270D2}" type="presOf" srcId="{F5532BB6-D154-48B5-A0E6-8383EBB68C46}" destId="{C1635164-FCDB-42D9-81EF-ED570DE6622A}" srcOrd="0" destOrd="0" presId="urn:microsoft.com/office/officeart/2005/8/layout/hProcess11"/>
    <dgm:cxn modelId="{9F755257-51C0-4DAE-A488-4CF0C611D4CB}" type="presOf" srcId="{F66B53B0-F2B9-46D7-BAC0-D66650D821ED}" destId="{9671EB67-08C7-4549-AE0B-603BFFBB5C44}" srcOrd="0" destOrd="0" presId="urn:microsoft.com/office/officeart/2005/8/layout/hProcess11"/>
    <dgm:cxn modelId="{2360F94F-CCDF-4B24-9C17-50A8EEBFFC50}" type="presOf" srcId="{AC8A4DFC-51EE-46A3-9DAD-125C7C4117F3}" destId="{3FD73AA4-31DA-4BCB-9DF1-8B6B26F33E52}" srcOrd="0" destOrd="0" presId="urn:microsoft.com/office/officeart/2005/8/layout/hProcess11"/>
    <dgm:cxn modelId="{BA9C2BA7-892C-4F76-AE04-1E6698EDC499}" srcId="{AC8A4DFC-51EE-46A3-9DAD-125C7C4117F3}" destId="{499EC6B6-1105-4F57-BAE0-090C6ACBDE8B}" srcOrd="1" destOrd="0" parTransId="{812CEE71-8CCC-4C3A-B07E-C2E7304E0028}" sibTransId="{064DB7F0-564B-4D28-B4A4-13472112E825}"/>
    <dgm:cxn modelId="{54341A22-282D-47FD-B618-6E5252BE97CC}" srcId="{AC8A4DFC-51EE-46A3-9DAD-125C7C4117F3}" destId="{F66B53B0-F2B9-46D7-BAC0-D66650D821ED}" srcOrd="2" destOrd="0" parTransId="{7818CA02-939F-4BC9-9C35-0C4B2CF71479}" sibTransId="{C043C7E5-1A9A-4425-87BA-C989099E79F9}"/>
    <dgm:cxn modelId="{066F77E6-08F3-4D14-8859-568D11A5A386}" type="presParOf" srcId="{3FD73AA4-31DA-4BCB-9DF1-8B6B26F33E52}" destId="{31BF9A46-C95D-4090-9D9B-19FDCB8E21AB}" srcOrd="0" destOrd="0" presId="urn:microsoft.com/office/officeart/2005/8/layout/hProcess11"/>
    <dgm:cxn modelId="{2CC9611F-0441-426C-ABA5-E034B82DA826}" type="presParOf" srcId="{3FD73AA4-31DA-4BCB-9DF1-8B6B26F33E52}" destId="{CCA81725-19CB-45BA-B933-96053328DA2A}" srcOrd="1" destOrd="0" presId="urn:microsoft.com/office/officeart/2005/8/layout/hProcess11"/>
    <dgm:cxn modelId="{6A924D92-AAC4-48EF-985C-BBEE4DB97172}" type="presParOf" srcId="{CCA81725-19CB-45BA-B933-96053328DA2A}" destId="{62DAAD6B-3EFB-42DA-B798-982BC11972D2}" srcOrd="0" destOrd="0" presId="urn:microsoft.com/office/officeart/2005/8/layout/hProcess11"/>
    <dgm:cxn modelId="{B3C3559C-E6CC-44F1-B649-533624F6E887}" type="presParOf" srcId="{62DAAD6B-3EFB-42DA-B798-982BC11972D2}" destId="{C1635164-FCDB-42D9-81EF-ED570DE6622A}" srcOrd="0" destOrd="0" presId="urn:microsoft.com/office/officeart/2005/8/layout/hProcess11"/>
    <dgm:cxn modelId="{94B4B819-D7E8-4388-9C97-1A5AFCD1EC92}" type="presParOf" srcId="{62DAAD6B-3EFB-42DA-B798-982BC11972D2}" destId="{DF366475-E106-4806-80B6-ED921DDB1574}" srcOrd="1" destOrd="0" presId="urn:microsoft.com/office/officeart/2005/8/layout/hProcess11"/>
    <dgm:cxn modelId="{C413F66E-CDF7-4365-AC3A-1DBB08E823FC}" type="presParOf" srcId="{62DAAD6B-3EFB-42DA-B798-982BC11972D2}" destId="{080A5EEB-DD70-4C94-AC04-BFBF82F0A8FD}" srcOrd="2" destOrd="0" presId="urn:microsoft.com/office/officeart/2005/8/layout/hProcess11"/>
    <dgm:cxn modelId="{117C24E9-B2B7-4BF9-98BB-9C3F12C2D80F}" type="presParOf" srcId="{CCA81725-19CB-45BA-B933-96053328DA2A}" destId="{000EB62B-E625-4E8D-B3C4-55708836180A}" srcOrd="1" destOrd="0" presId="urn:microsoft.com/office/officeart/2005/8/layout/hProcess11"/>
    <dgm:cxn modelId="{9BD79544-5F12-41E2-BDD7-381B9E915249}" type="presParOf" srcId="{CCA81725-19CB-45BA-B933-96053328DA2A}" destId="{49CBCCCD-998E-4A48-8457-27F44C107F4E}" srcOrd="2" destOrd="0" presId="urn:microsoft.com/office/officeart/2005/8/layout/hProcess11"/>
    <dgm:cxn modelId="{212F3E1F-9556-417E-8A2A-13925B7724D4}" type="presParOf" srcId="{49CBCCCD-998E-4A48-8457-27F44C107F4E}" destId="{17B76F7B-3B71-4457-9AE8-6B883214E3A9}" srcOrd="0" destOrd="0" presId="urn:microsoft.com/office/officeart/2005/8/layout/hProcess11"/>
    <dgm:cxn modelId="{4223DE8C-F07C-45A5-A576-06A4F5FEFFA1}" type="presParOf" srcId="{49CBCCCD-998E-4A48-8457-27F44C107F4E}" destId="{5ADF359B-6696-4CFF-B16E-D6B7BE002280}" srcOrd="1" destOrd="0" presId="urn:microsoft.com/office/officeart/2005/8/layout/hProcess11"/>
    <dgm:cxn modelId="{5C5AA2FB-B05F-4279-9535-0B620574A983}" type="presParOf" srcId="{49CBCCCD-998E-4A48-8457-27F44C107F4E}" destId="{C45A59DC-668F-4C21-AAA7-BCE9E8D85390}" srcOrd="2" destOrd="0" presId="urn:microsoft.com/office/officeart/2005/8/layout/hProcess11"/>
    <dgm:cxn modelId="{76B86287-3184-4471-B9A5-2FA2F85F10D0}" type="presParOf" srcId="{CCA81725-19CB-45BA-B933-96053328DA2A}" destId="{F759B176-E0B5-4C77-9214-B63E8E624A3D}" srcOrd="3" destOrd="0" presId="urn:microsoft.com/office/officeart/2005/8/layout/hProcess11"/>
    <dgm:cxn modelId="{B8F63A23-7759-4F6E-B848-68D8ED3C2366}" type="presParOf" srcId="{CCA81725-19CB-45BA-B933-96053328DA2A}" destId="{98088F80-249F-420A-954F-146744543E1A}" srcOrd="4" destOrd="0" presId="urn:microsoft.com/office/officeart/2005/8/layout/hProcess11"/>
    <dgm:cxn modelId="{6AC72733-BBAC-4243-937C-1E8F0D47F79B}" type="presParOf" srcId="{98088F80-249F-420A-954F-146744543E1A}" destId="{9671EB67-08C7-4549-AE0B-603BFFBB5C44}" srcOrd="0" destOrd="0" presId="urn:microsoft.com/office/officeart/2005/8/layout/hProcess11"/>
    <dgm:cxn modelId="{9E1705CF-F218-4BB7-825E-EC5072D5252C}" type="presParOf" srcId="{98088F80-249F-420A-954F-146744543E1A}" destId="{12D5F47D-1D60-4175-95E6-378998E8A9A5}" srcOrd="1" destOrd="0" presId="urn:microsoft.com/office/officeart/2005/8/layout/hProcess11"/>
    <dgm:cxn modelId="{1F81FB4A-3297-47D7-853F-047D6DC97F34}" type="presParOf" srcId="{98088F80-249F-420A-954F-146744543E1A}" destId="{2142AA20-6D3D-4E74-8FE0-E233ED420500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BF9A46-C95D-4090-9D9B-19FDCB8E21AB}">
      <dsp:nvSpPr>
        <dsp:cNvPr id="0" name=""/>
        <dsp:cNvSpPr/>
      </dsp:nvSpPr>
      <dsp:spPr>
        <a:xfrm>
          <a:off x="0" y="555593"/>
          <a:ext cx="5760640" cy="740792"/>
        </a:xfrm>
        <a:prstGeom prst="notchedRightArrow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635164-FCDB-42D9-81EF-ED570DE6622A}">
      <dsp:nvSpPr>
        <dsp:cNvPr id="0" name=""/>
        <dsp:cNvSpPr/>
      </dsp:nvSpPr>
      <dsp:spPr>
        <a:xfrm>
          <a:off x="2531" y="0"/>
          <a:ext cx="1670810" cy="7407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accent2">
                  <a:lumMod val="75000"/>
                </a:schemeClr>
              </a:solidFill>
            </a:rPr>
            <a:t>1</a:t>
          </a:r>
          <a:r>
            <a:rPr lang="en-US" sz="1600" kern="1200" dirty="0" smtClean="0">
              <a:solidFill>
                <a:schemeClr val="accent2">
                  <a:lumMod val="75000"/>
                </a:schemeClr>
              </a:solidFill>
            </a:rPr>
            <a:t>- most stressful </a:t>
          </a:r>
          <a:endParaRPr lang="ru-RU" sz="16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2531" y="0"/>
        <a:ext cx="1670810" cy="740792"/>
      </dsp:txXfrm>
    </dsp:sp>
    <dsp:sp modelId="{DF366475-E106-4806-80B6-ED921DDB1574}">
      <dsp:nvSpPr>
        <dsp:cNvPr id="0" name=""/>
        <dsp:cNvSpPr/>
      </dsp:nvSpPr>
      <dsp:spPr>
        <a:xfrm>
          <a:off x="745337" y="833390"/>
          <a:ext cx="185198" cy="185198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B76F7B-3B71-4457-9AE8-6B883214E3A9}">
      <dsp:nvSpPr>
        <dsp:cNvPr id="0" name=""/>
        <dsp:cNvSpPr/>
      </dsp:nvSpPr>
      <dsp:spPr>
        <a:xfrm>
          <a:off x="1756882" y="1111187"/>
          <a:ext cx="1670810" cy="7407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accent2">
                  <a:lumMod val="75000"/>
                </a:schemeClr>
              </a:solidFill>
            </a:rPr>
            <a:t>5</a:t>
          </a:r>
          <a:r>
            <a:rPr lang="en-US" sz="1800" kern="1200" dirty="0" smtClean="0">
              <a:solidFill>
                <a:schemeClr val="accent2">
                  <a:lumMod val="75000"/>
                </a:schemeClr>
              </a:solidFill>
            </a:rPr>
            <a:t> - some stressful</a:t>
          </a:r>
          <a:endParaRPr lang="ru-RU" sz="18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1756882" y="1111187"/>
        <a:ext cx="1670810" cy="740792"/>
      </dsp:txXfrm>
    </dsp:sp>
    <dsp:sp modelId="{5ADF359B-6696-4CFF-B16E-D6B7BE002280}">
      <dsp:nvSpPr>
        <dsp:cNvPr id="0" name=""/>
        <dsp:cNvSpPr/>
      </dsp:nvSpPr>
      <dsp:spPr>
        <a:xfrm>
          <a:off x="2499689" y="833390"/>
          <a:ext cx="185198" cy="185198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71EB67-08C7-4549-AE0B-603BFFBB5C44}">
      <dsp:nvSpPr>
        <dsp:cNvPr id="0" name=""/>
        <dsp:cNvSpPr/>
      </dsp:nvSpPr>
      <dsp:spPr>
        <a:xfrm>
          <a:off x="3511233" y="0"/>
          <a:ext cx="1670810" cy="7407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accent2">
                  <a:lumMod val="75000"/>
                </a:schemeClr>
              </a:solidFill>
            </a:rPr>
            <a:t>10</a:t>
          </a:r>
          <a:r>
            <a:rPr lang="en-US" sz="1800" kern="1200" dirty="0" smtClean="0">
              <a:solidFill>
                <a:schemeClr val="accent2">
                  <a:lumMod val="75000"/>
                </a:schemeClr>
              </a:solidFill>
            </a:rPr>
            <a:t> - least stressful</a:t>
          </a:r>
          <a:endParaRPr lang="ru-RU" sz="18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3511233" y="0"/>
        <a:ext cx="1670810" cy="740792"/>
      </dsp:txXfrm>
    </dsp:sp>
    <dsp:sp modelId="{12D5F47D-1D60-4175-95E6-378998E8A9A5}">
      <dsp:nvSpPr>
        <dsp:cNvPr id="0" name=""/>
        <dsp:cNvSpPr/>
      </dsp:nvSpPr>
      <dsp:spPr>
        <a:xfrm>
          <a:off x="4254040" y="833390"/>
          <a:ext cx="185198" cy="185198"/>
        </a:xfrm>
        <a:prstGeom prst="ellips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4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FEA9F-1846-4521-B3C2-19BED7611807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E59F5-F880-4E7D-AFB5-272C2D91EA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4498C-5BEE-4436-89A7-DCAD56C02028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4E20A-AEBE-42D4-BD19-FE0679665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EF329-2FE9-4F27-A0DC-341CA918186E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E90F9-1AA7-4BED-B647-912CB7F702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CFEFA-8D41-4E9E-BCB7-C613C4601488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1464C-5F37-4101-932A-94917C7F1C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51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51" y="273725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5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90" y="273725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4EB37-ECD3-4E60-B683-F3D0F5ADA500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5EFE1-5483-428B-8D7F-3133EB4F3F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6D22C-E3DC-4C6C-83C9-00272F5FB4A1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CFC2E-D426-4C57-B526-B5E2E1B43F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7423D-42DF-4727-BF90-9216DE962624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F5C16-EF9C-4E16-ACCD-B19DF6D64D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4" y="51493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AF807-16F2-4047-8893-138B148D1989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64FCB-27A8-4B28-90E0-0C0807E418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8CDF1-14FF-4A8D-826D-BA580344B718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40383-2648-4BC1-A6BC-83B3184E3E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5205D-BB97-45D4-9314-7D6DF2F337A7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B0752-A46B-427B-8FAF-4DABAA9A30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/>
        </p:nvSpPr>
        <p:spPr>
          <a:xfrm>
            <a:off x="541339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6" name="TextBox 21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9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D0EBB-6ED8-4F54-AD94-1F2F8A155C20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42C75-7130-4F86-9FE9-4F55F741B2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339E6-C67A-4BE9-9EC7-B6D40922C6D9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745AA-F805-4793-A4D9-BAE2C2F81E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9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9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4DC6A-36BB-40FC-B9AD-3BDCCA397570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84336-9EB5-46FB-BF58-EBEE91E29E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31E-EEFC-4E56-BE66-DE5405AF9553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56767-3897-4ACB-92B5-939D036FC8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4CDBA-2C80-4E01-B770-B0AC2AB777A6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C262B-0AC3-4F3F-A4A5-3F1E65585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9" y="60960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41" y="609600"/>
            <a:ext cx="7060151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350A9-C4C8-484D-8674-B7EC36491916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D12B9-6D17-49E0-86F4-9EED90865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68" y="-100013"/>
            <a:ext cx="12056533" cy="583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831194"/>
            <a:ext cx="10363200" cy="1470025"/>
          </a:xfrm>
        </p:spPr>
        <p:txBody>
          <a:bodyPr/>
          <a:lstStyle>
            <a:lvl1pPr>
              <a:defRPr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5539680"/>
            <a:ext cx="8534400" cy="8416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6094E18-CF01-4DFC-8BDE-24532A6FA2B1}" type="datetime1">
              <a:rPr lang="ru-RU">
                <a:solidFill>
                  <a:srgbClr val="F07F09"/>
                </a:solidFill>
              </a:rPr>
              <a:pPr>
                <a:defRPr/>
              </a:pPr>
              <a:t>01.06.2021</a:t>
            </a:fld>
            <a:endParaRPr lang="ru-RU">
              <a:solidFill>
                <a:srgbClr val="F07F09"/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07F09"/>
                </a:solidFill>
              </a:rPr>
              <a:t>Secondary School № 15, Ust-Ilimsk, Irkutsk Region</a:t>
            </a:r>
            <a:endParaRPr lang="ru-RU">
              <a:solidFill>
                <a:srgbClr val="F07F09"/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E9FA1-3AC8-4F07-B5D4-4D3026114330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64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527051" y="188913"/>
            <a:ext cx="1919816" cy="1223962"/>
          </a:xfrm>
        </p:spPr>
        <p:txBody>
          <a:bodyPr/>
          <a:lstStyle>
            <a:lvl2pPr marL="457200" indent="0">
              <a:buNone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9"/>
          <p:cNvSpPr>
            <a:spLocks noGrp="1"/>
          </p:cNvSpPr>
          <p:nvPr>
            <p:ph sz="quarter" idx="14"/>
          </p:nvPr>
        </p:nvSpPr>
        <p:spPr>
          <a:xfrm>
            <a:off x="9840384" y="188913"/>
            <a:ext cx="1919816" cy="1223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392D-0EC3-4BD1-BA82-A745E5B009A9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3311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527051" y="188913"/>
            <a:ext cx="1919816" cy="1223962"/>
          </a:xfrm>
        </p:spPr>
        <p:txBody>
          <a:bodyPr/>
          <a:lstStyle>
            <a:lvl2pPr marL="457200" indent="0">
              <a:buNone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9"/>
          <p:cNvSpPr>
            <a:spLocks noGrp="1"/>
          </p:cNvSpPr>
          <p:nvPr>
            <p:ph sz="quarter" idx="14"/>
          </p:nvPr>
        </p:nvSpPr>
        <p:spPr>
          <a:xfrm>
            <a:off x="9840384" y="188913"/>
            <a:ext cx="1919816" cy="1223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ECF3-4EDF-4D3F-A95C-3E44E31ABC7C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135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68" y="-100013"/>
            <a:ext cx="12056533" cy="583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831190"/>
            <a:ext cx="10363200" cy="1470025"/>
          </a:xfrm>
        </p:spPr>
        <p:txBody>
          <a:bodyPr/>
          <a:lstStyle>
            <a:lvl1pPr>
              <a:defRPr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5539680"/>
            <a:ext cx="8534400" cy="8416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6094E18-CF01-4DFC-8BDE-24532A6FA2B1}" type="datetime1">
              <a:rPr lang="ru-RU">
                <a:solidFill>
                  <a:srgbClr val="F07F09"/>
                </a:solidFill>
              </a:rPr>
              <a:pPr>
                <a:defRPr/>
              </a:pPr>
              <a:t>01.06.2021</a:t>
            </a:fld>
            <a:endParaRPr lang="ru-RU">
              <a:solidFill>
                <a:srgbClr val="F07F09"/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07F09"/>
                </a:solidFill>
              </a:rPr>
              <a:t>Secondary School № 15, Ust-Ilimsk, Irkutsk Region</a:t>
            </a:r>
            <a:endParaRPr lang="ru-RU">
              <a:solidFill>
                <a:srgbClr val="F07F09"/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E9FA1-3AC8-4F07-B5D4-4D3026114330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9799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527051" y="188913"/>
            <a:ext cx="1919816" cy="1223962"/>
          </a:xfrm>
        </p:spPr>
        <p:txBody>
          <a:bodyPr/>
          <a:lstStyle>
            <a:lvl2pPr marL="457200" indent="0">
              <a:buNone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9"/>
          <p:cNvSpPr>
            <a:spLocks noGrp="1"/>
          </p:cNvSpPr>
          <p:nvPr>
            <p:ph sz="quarter" idx="14"/>
          </p:nvPr>
        </p:nvSpPr>
        <p:spPr>
          <a:xfrm>
            <a:off x="9840384" y="188913"/>
            <a:ext cx="1919816" cy="1223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392D-0EC3-4BD1-BA82-A745E5B009A9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2559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527051" y="188913"/>
            <a:ext cx="1919816" cy="1223962"/>
          </a:xfrm>
        </p:spPr>
        <p:txBody>
          <a:bodyPr/>
          <a:lstStyle>
            <a:lvl2pPr marL="457200" indent="0">
              <a:buNone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9"/>
          <p:cNvSpPr>
            <a:spLocks noGrp="1"/>
          </p:cNvSpPr>
          <p:nvPr>
            <p:ph sz="quarter" idx="14"/>
          </p:nvPr>
        </p:nvSpPr>
        <p:spPr>
          <a:xfrm>
            <a:off x="9840384" y="188913"/>
            <a:ext cx="1919816" cy="1223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ECF3-4EDF-4D3F-A95C-3E44E31ABC7C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1016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67" y="-100013"/>
            <a:ext cx="12056533" cy="583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831184"/>
            <a:ext cx="10363200" cy="1470025"/>
          </a:xfrm>
        </p:spPr>
        <p:txBody>
          <a:bodyPr/>
          <a:lstStyle>
            <a:lvl1pPr>
              <a:defRPr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5539680"/>
            <a:ext cx="8534400" cy="841648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66094E18-CF01-4DFC-8BDE-24532A6FA2B1}" type="datetime1">
              <a:rPr lang="ru-RU">
                <a:solidFill>
                  <a:srgbClr val="F07F09"/>
                </a:solidFill>
              </a:rPr>
              <a:pPr>
                <a:defRPr/>
              </a:pPr>
              <a:t>01.06.2021</a:t>
            </a:fld>
            <a:endParaRPr lang="ru-RU">
              <a:solidFill>
                <a:srgbClr val="F07F09"/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07F09"/>
                </a:solidFill>
              </a:rPr>
              <a:t>Secondary School № 15, Ust-Ilimsk, Irkutsk Region</a:t>
            </a:r>
            <a:endParaRPr lang="ru-RU">
              <a:solidFill>
                <a:srgbClr val="F07F09"/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E9FA1-3AC8-4F07-B5D4-4D3026114330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9503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527051" y="188913"/>
            <a:ext cx="1919816" cy="1223962"/>
          </a:xfrm>
        </p:spPr>
        <p:txBody>
          <a:bodyPr/>
          <a:lstStyle>
            <a:lvl2pPr marL="457200" indent="0">
              <a:buNone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9"/>
          <p:cNvSpPr>
            <a:spLocks noGrp="1"/>
          </p:cNvSpPr>
          <p:nvPr>
            <p:ph sz="quarter" idx="14"/>
          </p:nvPr>
        </p:nvSpPr>
        <p:spPr>
          <a:xfrm>
            <a:off x="9840384" y="188913"/>
            <a:ext cx="1919816" cy="1223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5392D-0EC3-4BD1-BA82-A745E5B009A9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7267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>
          <a:xfrm>
            <a:off x="527051" y="188913"/>
            <a:ext cx="1919816" cy="1223962"/>
          </a:xfrm>
        </p:spPr>
        <p:txBody>
          <a:bodyPr/>
          <a:lstStyle>
            <a:lvl2pPr marL="457200" indent="0">
              <a:buNone/>
              <a:defRPr/>
            </a:lvl2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Объект 9"/>
          <p:cNvSpPr>
            <a:spLocks noGrp="1"/>
          </p:cNvSpPr>
          <p:nvPr>
            <p:ph sz="quarter" idx="14"/>
          </p:nvPr>
        </p:nvSpPr>
        <p:spPr>
          <a:xfrm>
            <a:off x="9840384" y="188913"/>
            <a:ext cx="1919816" cy="12239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ECF3-4EDF-4D3F-A95C-3E44E31ABC7C}" type="slidenum">
              <a:rPr lang="ru-RU">
                <a:solidFill>
                  <a:srgbClr val="F07F09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277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93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70" y="604203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3731B1-C96B-4FC4-971F-17D566424432}" type="datetimeFigureOut">
              <a:rPr lang="en-US"/>
              <a:pPr>
                <a:defRPr/>
              </a:pPr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3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3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4AD00FFF-C119-4BFD-8135-A41AC0A363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6" r:id="rId11"/>
    <p:sldLayoutId id="2147483661" r:id="rId12"/>
    <p:sldLayoutId id="2147483667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1"/>
            <a:ext cx="154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fld id="{B71EAE8A-EE55-4EB0-A1AA-AFC8DC94DADB}" type="datetime1">
              <a:rPr lang="ru-RU">
                <a:solidFill>
                  <a:srgbClr val="F07F09"/>
                </a:solidFill>
              </a:rPr>
              <a:pPr defTabSz="914400">
                <a:defRPr/>
              </a:pPr>
              <a:t>01.06.2021</a:t>
            </a:fld>
            <a:endParaRPr lang="ru-RU">
              <a:solidFill>
                <a:srgbClr val="F07F0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07841" y="6356361"/>
            <a:ext cx="5568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r>
              <a:rPr lang="en-US">
                <a:solidFill>
                  <a:srgbClr val="F07F09"/>
                </a:solidFill>
              </a:rPr>
              <a:t>Secondary School № 15, Ust-Ilimsk, Irkutsk Region</a:t>
            </a:r>
            <a:endParaRPr lang="ru-RU">
              <a:solidFill>
                <a:srgbClr val="F07F0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28252" y="6356361"/>
            <a:ext cx="1454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fld id="{C4D38617-D39C-4FD0-81DB-0C872A8FA834}" type="slidenum">
              <a:rPr lang="ru-RU">
                <a:solidFill>
                  <a:srgbClr val="F07F09"/>
                </a:solidFill>
              </a:rPr>
              <a:pPr defTabSz="914400"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8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ln>
            <a:solidFill>
              <a:schemeClr val="accent6">
                <a:lumMod val="20000"/>
                <a:lumOff val="80000"/>
              </a:schemeClr>
            </a:solidFill>
          </a:ln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9pPr>
    </p:titleStyle>
    <p:bodyStyle>
      <a:lvl1pPr algn="l" rtl="0" fontAlgn="base">
        <a:spcBef>
          <a:spcPct val="20000"/>
        </a:spcBef>
        <a:spcAft>
          <a:spcPct val="0"/>
        </a:spcAft>
        <a:buFont typeface="Arial" charset="0"/>
        <a:defRPr sz="3200" kern="1200">
          <a:solidFill>
            <a:srgbClr val="771F28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154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fld id="{B71EAE8A-EE55-4EB0-A1AA-AFC8DC94DADB}" type="datetime1">
              <a:rPr lang="ru-RU">
                <a:solidFill>
                  <a:srgbClr val="F07F09"/>
                </a:solidFill>
              </a:rPr>
              <a:pPr defTabSz="914400">
                <a:defRPr/>
              </a:pPr>
              <a:t>01.06.2021</a:t>
            </a:fld>
            <a:endParaRPr lang="ru-RU">
              <a:solidFill>
                <a:srgbClr val="F07F0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07838" y="6356357"/>
            <a:ext cx="5568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r>
              <a:rPr lang="en-US">
                <a:solidFill>
                  <a:srgbClr val="F07F09"/>
                </a:solidFill>
              </a:rPr>
              <a:t>Secondary School № 15, Ust-Ilimsk, Irkutsk Region</a:t>
            </a:r>
            <a:endParaRPr lang="ru-RU">
              <a:solidFill>
                <a:srgbClr val="F07F0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28252" y="6356357"/>
            <a:ext cx="1454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fld id="{C4D38617-D39C-4FD0-81DB-0C872A8FA834}" type="slidenum">
              <a:rPr lang="ru-RU">
                <a:solidFill>
                  <a:srgbClr val="F07F09"/>
                </a:solidFill>
              </a:rPr>
              <a:pPr defTabSz="914400"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434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ln>
            <a:solidFill>
              <a:schemeClr val="accent6">
                <a:lumMod val="20000"/>
                <a:lumOff val="80000"/>
              </a:schemeClr>
            </a:solidFill>
          </a:ln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9pPr>
    </p:titleStyle>
    <p:bodyStyle>
      <a:lvl1pPr algn="l" rtl="0" fontAlgn="base">
        <a:spcBef>
          <a:spcPct val="20000"/>
        </a:spcBef>
        <a:spcAft>
          <a:spcPct val="0"/>
        </a:spcAft>
        <a:buFont typeface="Arial" charset="0"/>
        <a:defRPr sz="3200" kern="1200">
          <a:solidFill>
            <a:srgbClr val="771F28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1549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fld id="{B71EAE8A-EE55-4EB0-A1AA-AFC8DC94DADB}" type="datetime1">
              <a:rPr lang="ru-RU">
                <a:solidFill>
                  <a:srgbClr val="F07F09"/>
                </a:solidFill>
              </a:rPr>
              <a:pPr defTabSz="914400">
                <a:defRPr/>
              </a:pPr>
              <a:t>01.06.2021</a:t>
            </a:fld>
            <a:endParaRPr lang="ru-RU">
              <a:solidFill>
                <a:srgbClr val="F07F09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07834" y="6356351"/>
            <a:ext cx="5568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r>
              <a:rPr lang="en-US">
                <a:solidFill>
                  <a:srgbClr val="F07F09"/>
                </a:solidFill>
              </a:rPr>
              <a:t>Secondary School № 15, Ust-Ilimsk, Irkutsk Region</a:t>
            </a:r>
            <a:endParaRPr lang="ru-RU">
              <a:solidFill>
                <a:srgbClr val="F07F09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28251" y="6356351"/>
            <a:ext cx="1454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 defTabSz="914400">
              <a:defRPr/>
            </a:pPr>
            <a:fld id="{C4D38617-D39C-4FD0-81DB-0C872A8FA834}" type="slidenum">
              <a:rPr lang="ru-RU">
                <a:solidFill>
                  <a:srgbClr val="F07F09"/>
                </a:solidFill>
              </a:rPr>
              <a:pPr defTabSz="914400">
                <a:defRPr/>
              </a:pPr>
              <a:t>‹#›</a:t>
            </a:fld>
            <a:endParaRPr lang="ru-RU">
              <a:solidFill>
                <a:srgbClr val="F07F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15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ln>
            <a:solidFill>
              <a:schemeClr val="accent6">
                <a:lumMod val="20000"/>
                <a:lumOff val="80000"/>
              </a:schemeClr>
            </a:solidFill>
          </a:ln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Impact" pitchFamily="34" charset="0"/>
        </a:defRPr>
      </a:lvl9pPr>
    </p:titleStyle>
    <p:bodyStyle>
      <a:lvl1pPr algn="l" rtl="0" fontAlgn="base">
        <a:spcBef>
          <a:spcPct val="20000"/>
        </a:spcBef>
        <a:spcAft>
          <a:spcPct val="0"/>
        </a:spcAft>
        <a:buFont typeface="Arial" charset="0"/>
        <a:defRPr sz="3200" kern="1200">
          <a:solidFill>
            <a:srgbClr val="771F28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Stress free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МАОУ «Лицей №7»</a:t>
            </a:r>
          </a:p>
          <a:p>
            <a:r>
              <a:rPr lang="ru-RU" dirty="0" err="1" smtClean="0"/>
              <a:t>Литвинчук</a:t>
            </a:r>
            <a:r>
              <a:rPr lang="ru-RU" dirty="0" smtClean="0"/>
              <a:t> Мария Сергеевна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18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863" y="872067"/>
            <a:ext cx="8596312" cy="5169963"/>
          </a:xfrm>
        </p:spPr>
        <p:txBody>
          <a:bodyPr/>
          <a:lstStyle/>
          <a:p>
            <a:pPr marL="0" indent="0">
              <a:buNone/>
            </a:pPr>
            <a:r>
              <a:rPr lang="en-US" sz="4000" dirty="0" smtClean="0"/>
              <a:t>Today we will speak about stress and we will learn how to deal with it. </a:t>
            </a:r>
          </a:p>
          <a:p>
            <a:pPr marL="0" indent="0">
              <a:buNone/>
            </a:pPr>
            <a:r>
              <a:rPr lang="en-US" sz="4000" dirty="0" smtClean="0"/>
              <a:t>So we are going to: </a:t>
            </a:r>
          </a:p>
          <a:p>
            <a:pPr>
              <a:buAutoNum type="arabicPeriod"/>
            </a:pPr>
            <a:r>
              <a:rPr lang="en-US" sz="4000" dirty="0" smtClean="0"/>
              <a:t>Discuss modal verb – should;</a:t>
            </a:r>
          </a:p>
          <a:p>
            <a:pPr>
              <a:buAutoNum type="arabicPeriod"/>
            </a:pPr>
            <a:r>
              <a:rPr lang="en-US" sz="4000" dirty="0" smtClean="0"/>
              <a:t>Discuss phrasal verb fall;</a:t>
            </a:r>
          </a:p>
          <a:p>
            <a:pPr>
              <a:buAutoNum type="arabicPeriod"/>
            </a:pPr>
            <a:r>
              <a:rPr lang="en-US" sz="4000" dirty="0" smtClean="0"/>
              <a:t>Listen and read the text;</a:t>
            </a:r>
          </a:p>
          <a:p>
            <a:pPr>
              <a:buAutoNum type="arabicPeriod"/>
            </a:pPr>
            <a:r>
              <a:rPr lang="en-US" sz="4000" dirty="0" smtClean="0"/>
              <a:t>Discuss the problem.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655581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utoShape 2" descr="should"/>
          <p:cNvSpPr>
            <a:spLocks noChangeAspect="1" noChangeArrowheads="1"/>
          </p:cNvSpPr>
          <p:nvPr/>
        </p:nvSpPr>
        <p:spPr bwMode="auto">
          <a:xfrm>
            <a:off x="207963" y="46038"/>
            <a:ext cx="40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58" name="AutoShape 3" descr="should"/>
          <p:cNvSpPr>
            <a:spLocks noChangeAspect="1" noChangeArrowheads="1"/>
          </p:cNvSpPr>
          <p:nvPr/>
        </p:nvSpPr>
        <p:spPr bwMode="auto">
          <a:xfrm>
            <a:off x="207963" y="46038"/>
            <a:ext cx="40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9459" name="Picture 4" descr="verbs-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601913" y="381000"/>
            <a:ext cx="6075363" cy="59436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body" idx="4294967295"/>
          </p:nvPr>
        </p:nvSpPr>
        <p:spPr>
          <a:xfrm>
            <a:off x="304800" y="304800"/>
            <a:ext cx="11582400" cy="6324600"/>
          </a:xfrm>
        </p:spPr>
        <p:txBody>
          <a:bodyPr/>
          <a:lstStyle/>
          <a:p>
            <a:pPr marL="381000" indent="-381000" defTabSz="914400" eaLnBrk="1" hangingPunct="1">
              <a:lnSpc>
                <a:spcPct val="90000"/>
              </a:lnSpc>
              <a:buFont typeface="Wingdings 3" pitchFamily="18" charset="2"/>
              <a:buNone/>
            </a:pPr>
            <a:r>
              <a:rPr lang="ru-RU" sz="2800" smtClean="0"/>
              <a:t>Переведите предложения и определите значение модального глагола (совет, обязанность, упрек, недоумение).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We should think twice before buying that yacht.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You should have thanked the teacher.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A real lady should be delicate in her words and doings.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Why should I wash their cups?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She shouldn’t be so light-minded.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They should inform the police immediately.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How should I know that?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You should have warned me beforehand.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The secretary should answer the phone-calls.</a:t>
            </a:r>
          </a:p>
          <a:p>
            <a:pPr marL="381000" indent="-381000" defTabSz="914400" eaLnBrk="1" hangingPunct="1">
              <a:lnSpc>
                <a:spcPct val="90000"/>
              </a:lnSpc>
              <a:buFontTx/>
              <a:buAutoNum type="arabicPeriod"/>
            </a:pPr>
            <a:r>
              <a:rPr lang="ru-RU" sz="2800" smtClean="0"/>
              <a:t>Your son should take part in this mathematical competition.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>
          <a:xfrm>
            <a:off x="677863" y="609600"/>
            <a:ext cx="8597900" cy="1320800"/>
          </a:xfrm>
        </p:spPr>
        <p:txBody>
          <a:bodyPr/>
          <a:lstStyle/>
          <a:p>
            <a:pPr eaLnBrk="1" hangingPunct="1"/>
            <a:r>
              <a:rPr lang="ru-RU" sz="2800" smtClean="0"/>
              <a:t>Найдите к каждой проблеме из левой колонки подходящий совет из правой.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sz="half" idx="4294967295"/>
          </p:nvPr>
        </p:nvSpPr>
        <p:spPr>
          <a:xfrm>
            <a:off x="304800" y="1600200"/>
            <a:ext cx="5689600" cy="4876800"/>
          </a:xfrm>
        </p:spPr>
        <p:txBody>
          <a:bodyPr/>
          <a:lstStyle/>
          <a:p>
            <a:pPr marL="533400" indent="-533400" defTabSz="914400" eaLnBrk="1" hangingPunct="1">
              <a:buFontTx/>
              <a:buAutoNum type="arabicPeriod"/>
            </a:pPr>
            <a:r>
              <a:rPr lang="ru-RU" sz="2800" smtClean="0"/>
              <a:t>He is 10 years younger than Sara. </a:t>
            </a:r>
          </a:p>
          <a:p>
            <a:pPr marL="533400" indent="-533400" defTabSz="914400" eaLnBrk="1" hangingPunct="1">
              <a:buFontTx/>
              <a:buAutoNum type="arabicPeriod"/>
            </a:pPr>
            <a:r>
              <a:rPr lang="ru-RU" sz="2800" smtClean="0"/>
              <a:t>My plants are dying.  </a:t>
            </a:r>
          </a:p>
          <a:p>
            <a:pPr marL="533400" indent="-533400" defTabSz="914400" eaLnBrk="1" hangingPunct="1">
              <a:buFontTx/>
              <a:buAutoNum type="arabicPeriod"/>
            </a:pPr>
            <a:r>
              <a:rPr lang="ru-RU" sz="2800" smtClean="0"/>
              <a:t>I have put on 5 kilos lately. </a:t>
            </a:r>
          </a:p>
          <a:p>
            <a:pPr marL="533400" indent="-533400" defTabSz="914400" eaLnBrk="1" hangingPunct="1">
              <a:buFontTx/>
              <a:buAutoNum type="arabicPeriod"/>
            </a:pPr>
            <a:r>
              <a:rPr lang="ru-RU" sz="2800" smtClean="0"/>
              <a:t>Your hair looks greasy.  </a:t>
            </a:r>
          </a:p>
          <a:p>
            <a:pPr marL="533400" indent="-533400" defTabSz="914400" eaLnBrk="1" hangingPunct="1">
              <a:buFontTx/>
              <a:buAutoNum type="arabicPeriod"/>
            </a:pPr>
            <a:r>
              <a:rPr lang="ru-RU" sz="2800" smtClean="0"/>
              <a:t>My telephone battery is getting low.  </a:t>
            </a:r>
          </a:p>
        </p:txBody>
      </p:sp>
      <p:sp>
        <p:nvSpPr>
          <p:cNvPr id="21507" name="Rectangle 4"/>
          <p:cNvSpPr>
            <a:spLocks noGrp="1"/>
          </p:cNvSpPr>
          <p:nvPr>
            <p:ph type="body" sz="half" idx="4294967295"/>
          </p:nvPr>
        </p:nvSpPr>
        <p:spPr>
          <a:xfrm>
            <a:off x="5570545" y="1631957"/>
            <a:ext cx="5362575" cy="4410075"/>
          </a:xfrm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ru-RU" sz="2800" smtClean="0"/>
              <a:t>A. You should go and wash it.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800" smtClean="0"/>
              <a:t>B.  She shouldn’t marry him.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800" smtClean="0"/>
              <a:t>C. You should connect the charger. 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800" smtClean="0"/>
              <a:t>D. You shouldn’t eat so many sweets.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sz="2800" smtClean="0"/>
              <a:t>E. You should water them regularly.</a:t>
            </a:r>
          </a:p>
          <a:p>
            <a:pPr eaLnBrk="1" hangingPunct="1">
              <a:buFont typeface="Wingdings 3" pitchFamily="18" charset="2"/>
              <a:buNone/>
            </a:pPr>
            <a:endParaRPr lang="ru-RU" sz="24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 idx="4294967295"/>
          </p:nvPr>
        </p:nvSpPr>
        <p:spPr>
          <a:xfrm>
            <a:off x="677863" y="609600"/>
            <a:ext cx="8597900" cy="827088"/>
          </a:xfrm>
        </p:spPr>
        <p:txBody>
          <a:bodyPr/>
          <a:lstStyle/>
          <a:p>
            <a:pPr eaLnBrk="1" hangingPunct="1"/>
            <a:r>
              <a:rPr lang="ru-RU" sz="3200" smtClean="0"/>
              <a:t>Поставьте should или shouldn’t.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066800"/>
            <a:ext cx="10972800" cy="5638800"/>
          </a:xfrm>
        </p:spPr>
        <p:txBody>
          <a:bodyPr/>
          <a:lstStyle/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You … eat too much salt and sugar.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You … drive carefully.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It’s midnight. We … go home.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Your little daughter … spend so much money on toys.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It’s quite cold today. We … wear our jackets.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The service is awful here. We … complain to the manager.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Your shirt is dirty. You … change it.</a:t>
            </a:r>
          </a:p>
          <a:p>
            <a:pPr marL="609600" indent="-609600" defTabSz="914400" eaLnBrk="1" hangingPunct="1">
              <a:buFontTx/>
              <a:buAutoNum type="arabicPeriod"/>
            </a:pPr>
            <a:r>
              <a:rPr lang="ru-RU" sz="2800" smtClean="0"/>
              <a:t>The parcel is fragile. You … throw it.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338519" y="2770188"/>
            <a:ext cx="3671887" cy="151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dirty="0"/>
              <a:t>fall</a:t>
            </a:r>
            <a:endParaRPr lang="ru-RU" sz="4000" dirty="0"/>
          </a:p>
        </p:txBody>
      </p:sp>
      <p:sp>
        <p:nvSpPr>
          <p:cNvPr id="9" name="Выноска: изогнутая линия 8"/>
          <p:cNvSpPr/>
          <p:nvPr/>
        </p:nvSpPr>
        <p:spPr>
          <a:xfrm>
            <a:off x="1081088" y="609600"/>
            <a:ext cx="2133600" cy="2063750"/>
          </a:xfrm>
          <a:prstGeom prst="borderCallout2">
            <a:avLst>
              <a:gd name="adj1" fmla="val 39012"/>
              <a:gd name="adj2" fmla="val 107099"/>
              <a:gd name="adj3" fmla="val 39665"/>
              <a:gd name="adj4" fmla="val 127777"/>
              <a:gd name="adj5" fmla="val 119036"/>
              <a:gd name="adj6" fmla="val 1360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/>
              <a:t>apart</a:t>
            </a:r>
            <a:endParaRPr lang="ru-RU" sz="4800" dirty="0"/>
          </a:p>
        </p:txBody>
      </p:sp>
      <p:sp>
        <p:nvSpPr>
          <p:cNvPr id="11" name="Выноска: изогнутая линия 10"/>
          <p:cNvSpPr/>
          <p:nvPr/>
        </p:nvSpPr>
        <p:spPr>
          <a:xfrm>
            <a:off x="7508875" y="609600"/>
            <a:ext cx="2133600" cy="2063750"/>
          </a:xfrm>
          <a:prstGeom prst="borderCallout2">
            <a:avLst>
              <a:gd name="adj1" fmla="val 43039"/>
              <a:gd name="adj2" fmla="val -10434"/>
              <a:gd name="adj3" fmla="val 45705"/>
              <a:gd name="adj4" fmla="val -35860"/>
              <a:gd name="adj5" fmla="val 114338"/>
              <a:gd name="adj6" fmla="val -444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/>
              <a:t>behind</a:t>
            </a:r>
            <a:endParaRPr lang="ru-RU" sz="4800" dirty="0"/>
          </a:p>
        </p:txBody>
      </p:sp>
      <p:sp>
        <p:nvSpPr>
          <p:cNvPr id="12" name="Выноска: изогнутая линия 11"/>
          <p:cNvSpPr/>
          <p:nvPr/>
        </p:nvSpPr>
        <p:spPr>
          <a:xfrm>
            <a:off x="1031882" y="4530725"/>
            <a:ext cx="4143375" cy="2063750"/>
          </a:xfrm>
          <a:prstGeom prst="borderCallout2">
            <a:avLst>
              <a:gd name="adj1" fmla="val -7297"/>
              <a:gd name="adj2" fmla="val 27068"/>
              <a:gd name="adj3" fmla="val -25435"/>
              <a:gd name="adj4" fmla="val 46311"/>
              <a:gd name="adj5" fmla="val -42038"/>
              <a:gd name="adj6" fmla="val 540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/>
              <a:t>out with </a:t>
            </a:r>
            <a:r>
              <a:rPr lang="en-US" sz="4800" dirty="0" err="1"/>
              <a:t>sb</a:t>
            </a:r>
            <a:endParaRPr lang="ru-RU" sz="4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FALL  APART</a:t>
            </a:r>
            <a:endParaRPr lang="ru-RU" dirty="0"/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677870" y="1219210"/>
            <a:ext cx="4448175" cy="638175"/>
          </a:xfrm>
        </p:spPr>
        <p:txBody>
          <a:bodyPr/>
          <a:lstStyle/>
          <a:p>
            <a:pPr eaLnBrk="1" hangingPunct="1"/>
            <a:r>
              <a:rPr lang="en-US" sz="3600" smtClean="0"/>
              <a:t>To collapse</a:t>
            </a:r>
            <a:endParaRPr lang="ru-RU" sz="3600" smtClean="0"/>
          </a:p>
        </p:txBody>
      </p:sp>
      <p:pic>
        <p:nvPicPr>
          <p:cNvPr id="24579" name="Picture 2" descr="http://img.1001mem.ru/posts/3425000/3424379.jpg"/>
          <p:cNvPicPr>
            <a:picLocks noChangeAspect="1" noChangeArrowheads="1"/>
          </p:cNvPicPr>
          <p:nvPr/>
        </p:nvPicPr>
        <p:blipFill>
          <a:blip r:embed="rId2"/>
          <a:srcRect b="17511"/>
          <a:stretch>
            <a:fillRect/>
          </a:stretch>
        </p:blipFill>
        <p:spPr bwMode="auto">
          <a:xfrm>
            <a:off x="2316169" y="1857375"/>
            <a:ext cx="5619751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316169" y="5694369"/>
            <a:ext cx="5619751" cy="5539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chemeClr val="bg1"/>
                </a:solidFill>
                <a:latin typeface="+mn-lt"/>
              </a:rPr>
              <a:t>To fall apart on the couch</a:t>
            </a:r>
            <a:endParaRPr lang="ru-RU" sz="3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FALL BEHIND</a:t>
            </a:r>
            <a:endParaRPr lang="ru-RU" smtClean="0"/>
          </a:p>
        </p:txBody>
      </p:sp>
      <p:sp>
        <p:nvSpPr>
          <p:cNvPr id="25602" name="Объект 2"/>
          <p:cNvSpPr>
            <a:spLocks noGrp="1"/>
          </p:cNvSpPr>
          <p:nvPr>
            <p:ph idx="1"/>
          </p:nvPr>
        </p:nvSpPr>
        <p:spPr>
          <a:xfrm>
            <a:off x="677863" y="1489075"/>
            <a:ext cx="8596312" cy="547688"/>
          </a:xfrm>
        </p:spPr>
        <p:txBody>
          <a:bodyPr/>
          <a:lstStyle/>
          <a:p>
            <a:pPr eaLnBrk="1" hangingPunct="1"/>
            <a:r>
              <a:rPr lang="en-US" sz="3600" smtClean="0"/>
              <a:t> Not able to do sth on time</a:t>
            </a:r>
            <a:endParaRPr lang="ru-RU" sz="3600" smtClean="0"/>
          </a:p>
        </p:txBody>
      </p:sp>
      <p:pic>
        <p:nvPicPr>
          <p:cNvPr id="25603" name="Picture 2" descr="http://ajr.org/wp-content/uploads/2014/05/falling-behind-bach-cover-highe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7794" y="2292360"/>
            <a:ext cx="7256463" cy="435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677863" y="609601"/>
            <a:ext cx="8596312" cy="720725"/>
          </a:xfrm>
        </p:spPr>
        <p:txBody>
          <a:bodyPr/>
          <a:lstStyle/>
          <a:p>
            <a:pPr eaLnBrk="1" hangingPunct="1">
              <a:tabLst>
                <a:tab pos="984250" algn="l"/>
              </a:tabLst>
            </a:pPr>
            <a:r>
              <a:rPr lang="en-US" smtClean="0"/>
              <a:t>FALL OUT WITH SB</a:t>
            </a:r>
            <a:endParaRPr lang="ru-RU" smtClean="0"/>
          </a:p>
        </p:txBody>
      </p:sp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677863" y="1528766"/>
            <a:ext cx="8596312" cy="803275"/>
          </a:xfrm>
        </p:spPr>
        <p:txBody>
          <a:bodyPr/>
          <a:lstStyle/>
          <a:p>
            <a:pPr eaLnBrk="1" hangingPunct="1"/>
            <a:r>
              <a:rPr lang="en-US" sz="3600" smtClean="0"/>
              <a:t> To quarrel and to stop being friends</a:t>
            </a:r>
            <a:endParaRPr lang="ru-RU" sz="3600" smtClean="0"/>
          </a:p>
        </p:txBody>
      </p:sp>
      <p:pic>
        <p:nvPicPr>
          <p:cNvPr id="26627" name="Picture 4" descr="http://golden50.ru/files/1/600/26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7725" y="2530475"/>
            <a:ext cx="57150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9934"/>
            <a:ext cx="12170517" cy="52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194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83" y="1470"/>
            <a:ext cx="11376191" cy="6856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056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Psychologist</a:t>
            </a:r>
            <a:endParaRPr lang="ru-RU" dirty="0"/>
          </a:p>
        </p:txBody>
      </p:sp>
      <p:pic>
        <p:nvPicPr>
          <p:cNvPr id="10242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>
          <a:xfrm>
            <a:off x="698500" y="188913"/>
            <a:ext cx="1576917" cy="1223962"/>
          </a:xfrm>
        </p:spPr>
      </p:pic>
      <p:pic>
        <p:nvPicPr>
          <p:cNvPr id="10243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>
          <a:xfrm>
            <a:off x="9984320" y="188913"/>
            <a:ext cx="1631949" cy="1223962"/>
          </a:xfrm>
        </p:spPr>
      </p:pic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0FAB23D1-3396-4B9D-AD35-7C9C944D3837}" type="slidenum">
              <a:rPr lang="ru-RU">
                <a:solidFill>
                  <a:srgbClr val="9F2936">
                    <a:lumMod val="75000"/>
                  </a:srgbClr>
                </a:solidFill>
              </a:rPr>
              <a:pPr>
                <a:defRPr/>
              </a:pPr>
              <a:t>13</a:t>
            </a:fld>
            <a:endParaRPr lang="ru-RU" dirty="0">
              <a:solidFill>
                <a:srgbClr val="9F2936">
                  <a:lumMod val="75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9" y="1196988"/>
            <a:ext cx="979381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Which of the following stresses you the most?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4417" y="1658938"/>
            <a:ext cx="1075266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Number the situations below from </a:t>
            </a:r>
            <a:r>
              <a:rPr lang="en-US" sz="2400" b="1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1 (most stressful) </a:t>
            </a:r>
          </a:p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</a:t>
            </a:r>
            <a:r>
              <a:rPr lang="en-US" sz="2400" b="1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10 (least stressful) </a:t>
            </a: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according to their stress factor!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8017" y="2636851"/>
            <a:ext cx="5664200" cy="3786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argue with a friend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have a doctor’s appointment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lose something valuable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change schools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move house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sit tests/exams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disagree with parents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have too much homework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have a party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to practice an instrument/sport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Times New Roman"/>
            </a:endParaRPr>
          </a:p>
        </p:txBody>
      </p:sp>
      <p:grpSp>
        <p:nvGrpSpPr>
          <p:cNvPr id="21" name="Группа 20"/>
          <p:cNvGrpSpPr>
            <a:grpSpLocks/>
          </p:cNvGrpSpPr>
          <p:nvPr/>
        </p:nvGrpSpPr>
        <p:grpSpPr bwMode="auto">
          <a:xfrm>
            <a:off x="1007535" y="2708275"/>
            <a:ext cx="480484" cy="3600450"/>
            <a:chOff x="755576" y="2708920"/>
            <a:chExt cx="360040" cy="3600400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755576" y="2708920"/>
              <a:ext cx="360040" cy="36035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755576" y="3069278"/>
              <a:ext cx="360040" cy="36035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755576" y="3429635"/>
              <a:ext cx="360040" cy="358770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55576" y="3788405"/>
              <a:ext cx="360040" cy="36035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755576" y="4148763"/>
              <a:ext cx="360040" cy="36035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755576" y="4509120"/>
              <a:ext cx="360040" cy="36035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755576" y="4869478"/>
              <a:ext cx="360040" cy="36035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755576" y="5229835"/>
              <a:ext cx="360040" cy="358770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755576" y="5588605"/>
              <a:ext cx="360040" cy="36035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755576" y="5948963"/>
              <a:ext cx="360040" cy="36035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254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22" name="Схема 21"/>
          <p:cNvGraphicFramePr/>
          <p:nvPr/>
        </p:nvGraphicFramePr>
        <p:xfrm>
          <a:off x="6192011" y="3429000"/>
          <a:ext cx="5760640" cy="1851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0320469" y="4869160"/>
            <a:ext cx="1152128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?</a:t>
            </a:r>
            <a:endParaRPr lang="ru-RU" sz="9600" dirty="0">
              <a:ln>
                <a:solidFill>
                  <a:srgbClr val="C19859">
                    <a:lumMod val="20000"/>
                    <a:lumOff val="80000"/>
                  </a:srgb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6247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Graphic spid="22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Words</a:t>
            </a:r>
            <a:endParaRPr lang="ru-RU" dirty="0"/>
          </a:p>
        </p:txBody>
      </p:sp>
      <p:pic>
        <p:nvPicPr>
          <p:cNvPr id="14338" name="Книги"/>
          <p:cNvPicPr>
            <a:picLocks noGrp="1" noChangeAspect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>
          <a:xfrm>
            <a:off x="10513490" y="1435102"/>
            <a:ext cx="1314449" cy="1223963"/>
          </a:xfrm>
        </p:spPr>
      </p:pic>
      <p:sp>
        <p:nvSpPr>
          <p:cNvPr id="8" name="Номер слайда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18E7298-4F15-4B32-A97F-F99BC8D1F493}" type="slidenum">
              <a:rPr lang="ru-RU">
                <a:solidFill>
                  <a:srgbClr val="9F2936">
                    <a:lumMod val="75000"/>
                  </a:srgbClr>
                </a:solidFill>
              </a:rPr>
              <a:pPr>
                <a:defRPr/>
              </a:pPr>
              <a:t>14</a:t>
            </a:fld>
            <a:endParaRPr lang="ru-RU" dirty="0">
              <a:solidFill>
                <a:srgbClr val="9F2936">
                  <a:lumMod val="75000"/>
                </a:srgbClr>
              </a:solidFill>
            </a:endParaRPr>
          </a:p>
        </p:txBody>
      </p:sp>
      <p:sp>
        <p:nvSpPr>
          <p:cNvPr id="11" name="Заголовок 6"/>
          <p:cNvSpPr>
            <a:spLocks noGrp="1"/>
          </p:cNvSpPr>
          <p:nvPr/>
        </p:nvSpPr>
        <p:spPr bwMode="auto">
          <a:xfrm>
            <a:off x="7245464" y="405533"/>
            <a:ext cx="4515165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rgbClr val="C00000"/>
            </a:solidFill>
          </a:ln>
        </p:spPr>
        <p:txBody>
          <a:bodyPr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Choose and click the words</a:t>
            </a:r>
          </a:p>
        </p:txBody>
      </p:sp>
      <p:sp>
        <p:nvSpPr>
          <p:cNvPr id="13" name="Заголовок 6"/>
          <p:cNvSpPr txBox="1">
            <a:spLocks/>
          </p:cNvSpPr>
          <p:nvPr/>
        </p:nvSpPr>
        <p:spPr bwMode="auto">
          <a:xfrm>
            <a:off x="335876" y="372434"/>
            <a:ext cx="4319965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rgbClr val="C00000"/>
            </a:solidFill>
          </a:ln>
        </p:spPr>
        <p:txBody>
          <a:bodyPr anchor="ctr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smtClean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Click and open the words</a:t>
            </a:r>
          </a:p>
        </p:txBody>
      </p:sp>
      <p:sp>
        <p:nvSpPr>
          <p:cNvPr id="14" name="Стрелка вниз 13"/>
          <p:cNvSpPr/>
          <p:nvPr/>
        </p:nvSpPr>
        <p:spPr>
          <a:xfrm>
            <a:off x="8593673" y="1052513"/>
            <a:ext cx="1919817" cy="392112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Words"/>
          <p:cNvSpPr>
            <a:spLocks noGrp="1"/>
          </p:cNvSpPr>
          <p:nvPr/>
        </p:nvSpPr>
        <p:spPr>
          <a:xfrm>
            <a:off x="347135" y="1395419"/>
            <a:ext cx="4315884" cy="5489575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бездельничать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вина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уйти от ответа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слухи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несправедливый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безвредный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болезненный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делать по-своему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разрешать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отделять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9F2936">
                    <a:lumMod val="75000"/>
                  </a:srgbClr>
                </a:solidFill>
                <a:latin typeface="Impact"/>
              </a:rPr>
              <a:t>сотрудничать</a:t>
            </a:r>
            <a:endParaRPr lang="en-US" dirty="0" smtClean="0">
              <a:solidFill>
                <a:srgbClr val="9F2936">
                  <a:lumMod val="75000"/>
                </a:srgbClr>
              </a:solidFill>
              <a:latin typeface="Impac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solidFill>
                <a:srgbClr val="69A02C"/>
              </a:solidFill>
              <a:latin typeface="Arial Black" pitchFamily="34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solidFill>
                <a:srgbClr val="69A02C"/>
              </a:solidFill>
              <a:latin typeface="Arial Black" pitchFamily="34" charset="0"/>
            </a:endParaRPr>
          </a:p>
        </p:txBody>
      </p:sp>
      <p:sp>
        <p:nvSpPr>
          <p:cNvPr id="39" name="allow"/>
          <p:cNvSpPr txBox="1"/>
          <p:nvPr/>
        </p:nvSpPr>
        <p:spPr>
          <a:xfrm>
            <a:off x="10223503" y="2744788"/>
            <a:ext cx="1344084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Impact"/>
              </a:rPr>
              <a:t>allow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Impact"/>
            </a:endParaRPr>
          </a:p>
        </p:txBody>
      </p:sp>
      <p:sp>
        <p:nvSpPr>
          <p:cNvPr id="40" name="rumours"/>
          <p:cNvSpPr txBox="1">
            <a:spLocks noChangeArrowheads="1"/>
          </p:cNvSpPr>
          <p:nvPr/>
        </p:nvSpPr>
        <p:spPr bwMode="auto">
          <a:xfrm>
            <a:off x="10003373" y="4797434"/>
            <a:ext cx="1631951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US" sz="2400">
                <a:solidFill>
                  <a:srgbClr val="C00000"/>
                </a:solidFill>
                <a:latin typeface="Times New Roman" pitchFamily="18" charset="0"/>
              </a:rPr>
              <a:t>rumours</a:t>
            </a:r>
            <a:endParaRPr lang="ru-RU" sz="240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42" name="have"/>
          <p:cNvSpPr txBox="1"/>
          <p:nvPr/>
        </p:nvSpPr>
        <p:spPr>
          <a:xfrm>
            <a:off x="6864085" y="5305116"/>
            <a:ext cx="5184576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have it your way</a:t>
            </a:r>
            <a:endParaRPr lang="ru-RU" sz="4400" dirty="0">
              <a:ln>
                <a:solidFill>
                  <a:srgbClr val="C19859">
                    <a:lumMod val="20000"/>
                    <a:lumOff val="80000"/>
                  </a:srgbClr>
                </a:solidFill>
              </a:ln>
              <a:solidFill>
                <a:srgbClr val="C00000"/>
              </a:solidFill>
              <a:latin typeface="Impact"/>
            </a:endParaRPr>
          </a:p>
        </p:txBody>
      </p:sp>
      <p:sp>
        <p:nvSpPr>
          <p:cNvPr id="45" name="harmless"/>
          <p:cNvSpPr txBox="1"/>
          <p:nvPr/>
        </p:nvSpPr>
        <p:spPr>
          <a:xfrm>
            <a:off x="8784167" y="2420947"/>
            <a:ext cx="15367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harmless</a:t>
            </a:r>
            <a:endParaRPr lang="ru-RU" dirty="0">
              <a:solidFill>
                <a:srgbClr val="9F2936">
                  <a:lumMod val="75000"/>
                </a:srgbClr>
              </a:solidFill>
              <a:latin typeface="Times New Roman"/>
            </a:endParaRPr>
          </a:p>
        </p:txBody>
      </p:sp>
      <p:sp>
        <p:nvSpPr>
          <p:cNvPr id="47" name="get"/>
          <p:cNvSpPr txBox="1"/>
          <p:nvPr/>
        </p:nvSpPr>
        <p:spPr>
          <a:xfrm>
            <a:off x="6949088" y="3414629"/>
            <a:ext cx="4559829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get away with</a:t>
            </a:r>
            <a:endParaRPr lang="ru-RU" sz="4400" dirty="0">
              <a:ln>
                <a:solidFill>
                  <a:srgbClr val="C19859">
                    <a:lumMod val="20000"/>
                    <a:lumOff val="80000"/>
                  </a:srgbClr>
                </a:solidFill>
              </a:ln>
              <a:solidFill>
                <a:srgbClr val="C00000"/>
              </a:solidFill>
              <a:latin typeface="Impact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0139" y="-28575"/>
            <a:ext cx="97367" cy="68849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59836" y="5988050"/>
            <a:ext cx="4320117" cy="8397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34436" y="5529272"/>
            <a:ext cx="4345517" cy="12985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34436" y="5051434"/>
            <a:ext cx="4345517" cy="18018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34436" y="4573588"/>
            <a:ext cx="4345517" cy="22796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34436" y="4143384"/>
            <a:ext cx="4345517" cy="27098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34436" y="3644900"/>
            <a:ext cx="4345517" cy="32067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334436" y="3206750"/>
            <a:ext cx="4345517" cy="36464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334436" y="2713038"/>
            <a:ext cx="4345517" cy="4140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34436" y="2316172"/>
            <a:ext cx="4345517" cy="45370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334436" y="1811338"/>
            <a:ext cx="4345517" cy="50419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334436" y="1412882"/>
            <a:ext cx="4345517" cy="54403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2sit"/>
          <p:cNvSpPr txBox="1"/>
          <p:nvPr/>
        </p:nvSpPr>
        <p:spPr>
          <a:xfrm>
            <a:off x="4943878" y="1268760"/>
            <a:ext cx="3744159" cy="51845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sit round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blame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get away with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rumours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unfair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harmless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hurtful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have it your way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allow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separate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cooperate</a:t>
            </a:r>
            <a:endParaRPr lang="ru-RU" sz="3000" dirty="0">
              <a:ln>
                <a:solidFill>
                  <a:srgbClr val="C19859">
                    <a:lumMod val="20000"/>
                    <a:lumOff val="80000"/>
                  </a:srgbClr>
                </a:solidFill>
              </a:ln>
              <a:solidFill>
                <a:srgbClr val="C00000"/>
              </a:solidFill>
              <a:latin typeface="Impact"/>
            </a:endParaRPr>
          </a:p>
        </p:txBody>
      </p:sp>
      <p:sp>
        <p:nvSpPr>
          <p:cNvPr id="46" name="sit"/>
          <p:cNvSpPr txBox="1"/>
          <p:nvPr/>
        </p:nvSpPr>
        <p:spPr>
          <a:xfrm>
            <a:off x="6786040" y="2317750"/>
            <a:ext cx="191981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sit around</a:t>
            </a:r>
            <a:endParaRPr lang="ru-RU" dirty="0">
              <a:solidFill>
                <a:srgbClr val="9F2936">
                  <a:lumMod val="75000"/>
                </a:srgbClr>
              </a:solidFill>
              <a:latin typeface="Times New Roman"/>
            </a:endParaRPr>
          </a:p>
        </p:txBody>
      </p:sp>
      <p:sp>
        <p:nvSpPr>
          <p:cNvPr id="48" name="unfair"/>
          <p:cNvSpPr txBox="1"/>
          <p:nvPr/>
        </p:nvSpPr>
        <p:spPr>
          <a:xfrm>
            <a:off x="7344836" y="4365634"/>
            <a:ext cx="143933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Impact"/>
              </a:rPr>
              <a:t>unfair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Impact"/>
            </a:endParaRPr>
          </a:p>
        </p:txBody>
      </p:sp>
      <p:sp>
        <p:nvSpPr>
          <p:cNvPr id="44" name="separate"/>
          <p:cNvSpPr txBox="1">
            <a:spLocks noChangeArrowheads="1"/>
          </p:cNvSpPr>
          <p:nvPr/>
        </p:nvSpPr>
        <p:spPr bwMode="auto">
          <a:xfrm>
            <a:off x="7344839" y="2952759"/>
            <a:ext cx="1631951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US" sz="2400">
                <a:solidFill>
                  <a:srgbClr val="C00000"/>
                </a:solidFill>
                <a:latin typeface="Times New Roman" pitchFamily="18" charset="0"/>
              </a:rPr>
              <a:t>separate</a:t>
            </a:r>
            <a:endParaRPr lang="ru-RU" sz="240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8" name="cooperate"/>
          <p:cNvSpPr txBox="1"/>
          <p:nvPr/>
        </p:nvSpPr>
        <p:spPr>
          <a:xfrm>
            <a:off x="6959581" y="1484786"/>
            <a:ext cx="3456899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ln>
                  <a:solidFill>
                    <a:srgbClr val="C19859">
                      <a:lumMod val="20000"/>
                      <a:lumOff val="80000"/>
                    </a:srgbClr>
                  </a:solidFill>
                </a:ln>
                <a:solidFill>
                  <a:srgbClr val="C00000"/>
                </a:solidFill>
                <a:latin typeface="Impact"/>
              </a:rPr>
              <a:t>cooperate</a:t>
            </a:r>
            <a:endParaRPr lang="ru-RU" sz="4400" dirty="0">
              <a:ln>
                <a:solidFill>
                  <a:srgbClr val="C19859">
                    <a:lumMod val="20000"/>
                    <a:lumOff val="80000"/>
                  </a:srgbClr>
                </a:solidFill>
              </a:ln>
              <a:solidFill>
                <a:srgbClr val="C00000"/>
              </a:solidFill>
              <a:latin typeface="Impact"/>
            </a:endParaRPr>
          </a:p>
        </p:txBody>
      </p:sp>
      <p:sp>
        <p:nvSpPr>
          <p:cNvPr id="49" name="hurtful"/>
          <p:cNvSpPr txBox="1"/>
          <p:nvPr/>
        </p:nvSpPr>
        <p:spPr>
          <a:xfrm>
            <a:off x="8064506" y="4932363"/>
            <a:ext cx="148801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Times New Roman"/>
              </a:rPr>
              <a:t>hurtful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Times New Roman"/>
            </a:endParaRPr>
          </a:p>
        </p:txBody>
      </p:sp>
      <p:sp>
        <p:nvSpPr>
          <p:cNvPr id="43" name="blame"/>
          <p:cNvSpPr txBox="1"/>
          <p:nvPr/>
        </p:nvSpPr>
        <p:spPr>
          <a:xfrm>
            <a:off x="10166357" y="4230696"/>
            <a:ext cx="97975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rgbClr val="9F2936">
                    <a:lumMod val="75000"/>
                  </a:srgbClr>
                </a:solidFill>
                <a:latin typeface="Impact"/>
              </a:rPr>
              <a:t>blame</a:t>
            </a:r>
            <a:endParaRPr lang="ru-RU" sz="2400" dirty="0">
              <a:solidFill>
                <a:srgbClr val="9F2936">
                  <a:lumMod val="75000"/>
                </a:srgbClr>
              </a:solidFill>
              <a:latin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408837137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3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4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6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7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7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8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0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00"/>
                            </p:stCondLst>
                            <p:childTnLst>
                              <p:par>
                                <p:cTn id="16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1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00"/>
                            </p:stCondLst>
                            <p:childTnLst>
                              <p:par>
                                <p:cTn id="17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2" dur="2000" fill="hold"/>
                                        <p:tgtEl>
                                          <p:spTgt spid="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3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000"/>
                            </p:stCondLst>
                            <p:childTnLst>
                              <p:par>
                                <p:cTn id="19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4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0" grpId="0"/>
      <p:bldP spid="40" grpId="1"/>
      <p:bldP spid="42" grpId="0"/>
      <p:bldP spid="42" grpId="1"/>
      <p:bldP spid="45" grpId="0"/>
      <p:bldP spid="45" grpId="1"/>
      <p:bldP spid="47" grpId="0"/>
      <p:bldP spid="47" grpId="1"/>
      <p:bldP spid="41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46" grpId="0"/>
      <p:bldP spid="46" grpId="1"/>
      <p:bldP spid="48" grpId="0"/>
      <p:bldP spid="48" grpId="1"/>
      <p:bldP spid="44" grpId="0"/>
      <p:bldP spid="44" grpId="1"/>
      <p:bldP spid="38" grpId="0"/>
      <p:bldP spid="38" grpId="1"/>
      <p:bldP spid="49" grpId="0"/>
      <p:bldP spid="49" grpId="1"/>
      <p:bldP spid="43" grpId="0"/>
      <p:bldP spid="4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Practice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Do’s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Learn to cooperate!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Make weekly plans!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Ask for help!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Get enough sleep!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Revise early for exams!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Take it easy!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/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Don’ts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Don’t believe everything you hear!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Don’t want it your way all the time!</a:t>
            </a:r>
          </a:p>
          <a:p>
            <a:pPr marL="457200" indent="-457200" fontAlgn="auto">
              <a:spcAft>
                <a:spcPts val="0"/>
              </a:spcAft>
              <a:buFontTx/>
              <a:buChar char="-"/>
              <a:defRPr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Don’t leave things to the last minute!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1747F430-EAF5-4B89-837E-47387D18BFE6}" type="slidenum">
              <a:rPr lang="ru-RU">
                <a:solidFill>
                  <a:srgbClr val="9F2936">
                    <a:lumMod val="75000"/>
                  </a:srgbClr>
                </a:solidFill>
              </a:rPr>
              <a:pPr>
                <a:defRPr/>
              </a:pPr>
              <a:t>15</a:t>
            </a:fld>
            <a:endParaRPr lang="ru-RU" dirty="0">
              <a:solidFill>
                <a:srgbClr val="9F2936">
                  <a:lumMod val="75000"/>
                </a:srgbClr>
              </a:solidFill>
            </a:endParaRPr>
          </a:p>
        </p:txBody>
      </p:sp>
      <p:pic>
        <p:nvPicPr>
          <p:cNvPr id="15365" name="Объект 9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>
          <a:xfrm>
            <a:off x="931333" y="188913"/>
            <a:ext cx="1111251" cy="1223962"/>
          </a:xfrm>
        </p:spPr>
      </p:pic>
      <p:pic>
        <p:nvPicPr>
          <p:cNvPr id="15366" name="Объект 10"/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>
          <a:xfrm>
            <a:off x="10166352" y="188913"/>
            <a:ext cx="1267883" cy="1223962"/>
          </a:xfrm>
        </p:spPr>
      </p:pic>
    </p:spTree>
    <p:extLst>
      <p:ext uri="{BB962C8B-B14F-4D97-AF65-F5344CB8AC3E}">
        <p14:creationId xmlns:p14="http://schemas.microsoft.com/office/powerpoint/2010/main" val="243892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9867" cy="4645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401" y="2628111"/>
            <a:ext cx="6070600" cy="4229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320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Home work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Make you own dialogue – You are in the stressful situation. Your partner gives you advices.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784658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The End GIFs - Get the best GIF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95461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0-Stress_a">
  <a:themeElements>
    <a:clrScheme name="Другая 7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B26B02"/>
      </a:hlink>
      <a:folHlink>
        <a:srgbClr val="FCAE3B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0-Stress_a">
  <a:themeElements>
    <a:clrScheme name="Другая 7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B26B02"/>
      </a:hlink>
      <a:folHlink>
        <a:srgbClr val="FCAE3B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0-Stress_a">
  <a:themeElements>
    <a:clrScheme name="Другая 7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B26B02"/>
      </a:hlink>
      <a:folHlink>
        <a:srgbClr val="FCAE3B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177</TotalTime>
  <Words>517</Words>
  <Application>Microsoft Office PowerPoint</Application>
  <PresentationFormat>Произвольный</PresentationFormat>
  <Paragraphs>122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Аспект</vt:lpstr>
      <vt:lpstr>0-Stress_a</vt:lpstr>
      <vt:lpstr>1_0-Stress_a</vt:lpstr>
      <vt:lpstr>2_0-Stress_a</vt:lpstr>
      <vt:lpstr>Stress free</vt:lpstr>
      <vt:lpstr>Презентация PowerPoint</vt:lpstr>
      <vt:lpstr>Презентация PowerPoint</vt:lpstr>
      <vt:lpstr>Презентация PowerPoint</vt:lpstr>
      <vt:lpstr>Найдите к каждой проблеме из левой колонки подходящий совет из правой.</vt:lpstr>
      <vt:lpstr>Поставьте should или shouldn’t.</vt:lpstr>
      <vt:lpstr>Презентация PowerPoint</vt:lpstr>
      <vt:lpstr>FALL  APART</vt:lpstr>
      <vt:lpstr>FALL BEHIND</vt:lpstr>
      <vt:lpstr>FALL OUT WITH SB</vt:lpstr>
      <vt:lpstr>Презентация PowerPoint</vt:lpstr>
      <vt:lpstr>Презентация PowerPoint</vt:lpstr>
      <vt:lpstr>Psychologist</vt:lpstr>
      <vt:lpstr>Words</vt:lpstr>
      <vt:lpstr>Practice</vt:lpstr>
      <vt:lpstr>Презентация PowerPoint</vt:lpstr>
      <vt:lpstr>Home work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Phrasal verbs</dc:title>
  <dc:creator>Пользователь</dc:creator>
  <cp:lastModifiedBy>Мария</cp:lastModifiedBy>
  <cp:revision>18</cp:revision>
  <dcterms:created xsi:type="dcterms:W3CDTF">2016-10-26T19:14:53Z</dcterms:created>
  <dcterms:modified xsi:type="dcterms:W3CDTF">2021-05-31T17:53:31Z</dcterms:modified>
</cp:coreProperties>
</file>