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b="1" dirty="0" smtClean="0"/>
              <a:t>Worked out </a:t>
            </a:r>
          </a:p>
          <a:p>
            <a:pPr algn="r"/>
            <a:r>
              <a:rPr lang="en-US" b="1" dirty="0" smtClean="0"/>
              <a:t>by the teacher of English</a:t>
            </a:r>
            <a:r>
              <a:rPr lang="en-US" dirty="0" smtClean="0"/>
              <a:t>:</a:t>
            </a:r>
          </a:p>
          <a:p>
            <a:pPr algn="r"/>
            <a:r>
              <a:rPr lang="en-US" dirty="0" smtClean="0"/>
              <a:t> </a:t>
            </a:r>
            <a:r>
              <a:rPr lang="en-US" i="1" dirty="0" err="1" smtClean="0"/>
              <a:t>Kovaleva</a:t>
            </a:r>
            <a:r>
              <a:rPr lang="en-US" i="1" dirty="0" smtClean="0"/>
              <a:t> </a:t>
            </a:r>
            <a:r>
              <a:rPr lang="en-US" i="1" dirty="0" err="1" smtClean="0"/>
              <a:t>Nataly</a:t>
            </a:r>
            <a:r>
              <a:rPr lang="en-US" i="1" dirty="0" smtClean="0"/>
              <a:t> </a:t>
            </a:r>
            <a:r>
              <a:rPr lang="en-US" i="1" dirty="0" err="1" smtClean="0"/>
              <a:t>Vladimirovna</a:t>
            </a:r>
            <a:endParaRPr lang="ru-RU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</a:t>
            </a:r>
            <a:r>
              <a:rPr b="1" smtClean="0">
                <a:solidFill>
                  <a:schemeClr val="tx2">
                    <a:lumMod val="2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aking projects</a:t>
            </a:r>
            <a:endParaRPr lang="ru-RU" b="1" dirty="0">
              <a:solidFill>
                <a:schemeClr val="tx2">
                  <a:lumMod val="2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ru-RU" u="sng" dirty="0" smtClean="0"/>
              <a:t>Вид проекта</a:t>
            </a:r>
            <a:r>
              <a:rPr lang="ru-RU" dirty="0" smtClean="0"/>
              <a:t>: учебный, исследовательский, социальный, экологический и т.п.</a:t>
            </a:r>
          </a:p>
          <a:p>
            <a:pPr algn="just">
              <a:lnSpc>
                <a:spcPct val="150000"/>
              </a:lnSpc>
            </a:pPr>
            <a:r>
              <a:rPr lang="ru-RU" u="sng" dirty="0" smtClean="0"/>
              <a:t>География проекта</a:t>
            </a:r>
            <a:r>
              <a:rPr lang="ru-RU" dirty="0" smtClean="0"/>
              <a:t>: МАОУ «Белоярская СОШ № 1»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ru-RU" u="sng" dirty="0" smtClean="0"/>
              <a:t>Срок</a:t>
            </a:r>
            <a:r>
              <a:rPr lang="ru-RU" dirty="0" smtClean="0"/>
              <a:t>: краткосрочный (</a:t>
            </a:r>
            <a:r>
              <a:rPr lang="en-US" dirty="0" smtClean="0">
                <a:latin typeface="Baskerville Old Face" pitchFamily="18" charset="0"/>
              </a:rPr>
              <a:t>short-term)</a:t>
            </a:r>
            <a:r>
              <a:rPr lang="ru-RU" dirty="0" smtClean="0"/>
              <a:t>, долгосрочный (</a:t>
            </a:r>
            <a:r>
              <a:rPr lang="en-US" dirty="0" smtClean="0">
                <a:latin typeface="Baskerville Old Face" pitchFamily="18" charset="0"/>
              </a:rPr>
              <a:t>long-term)</a:t>
            </a:r>
          </a:p>
          <a:p>
            <a:pPr algn="just">
              <a:lnSpc>
                <a:spcPct val="150000"/>
              </a:lnSpc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Тема /</a:t>
            </a:r>
            <a:r>
              <a:rPr lang="en-US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title, theme</a:t>
            </a:r>
            <a:endParaRPr lang="ru-RU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dirty="0" smtClean="0">
                <a:latin typeface="Baskerville Old Face" pitchFamily="18" charset="0"/>
              </a:rPr>
              <a:t>Nowadays …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latin typeface="Baskerville Old Face" pitchFamily="18" charset="0"/>
              </a:rPr>
              <a:t>According to the …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latin typeface="Baskerville Old Face" pitchFamily="18" charset="0"/>
              </a:rPr>
              <a:t>More and more people …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latin typeface="Baskerville Old Face" pitchFamily="18" charset="0"/>
              </a:rPr>
              <a:t>The problem of … is …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latin typeface="Baskerville Old Face" pitchFamily="18" charset="0"/>
              </a:rPr>
              <a:t>The problem …. …. is popular nowadays.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Актуальность проекта </a:t>
            </a:r>
            <a:r>
              <a:rPr lang="ru-RU" b="1" dirty="0" smtClean="0">
                <a:solidFill>
                  <a:schemeClr val="bg1"/>
                </a:solidFill>
              </a:rPr>
              <a:t>/</a:t>
            </a:r>
            <a:r>
              <a:rPr lang="en-US" b="1" dirty="0" smtClean="0">
                <a:solidFill>
                  <a:schemeClr val="bg1"/>
                </a:solidFill>
              </a:rPr>
              <a:t> Actuality 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smtClean="0">
                <a:solidFill>
                  <a:schemeClr val="bg1"/>
                </a:solidFill>
              </a:rPr>
              <a:t>The aim of the project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Making…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Creating…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Systematizing…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Graduating…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Doing…</a:t>
            </a:r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4"/>
          </p:nvPr>
        </p:nvSpPr>
        <p:spPr>
          <a:xfrm>
            <a:off x="4038600" y="2201896"/>
            <a:ext cx="5105400" cy="391363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To learn…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To study…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To interview my classmates…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To make…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To compare…</a:t>
            </a:r>
          </a:p>
          <a:p>
            <a:pPr>
              <a:lnSpc>
                <a:spcPct val="150000"/>
              </a:lnSpc>
            </a:pPr>
            <a:r>
              <a:rPr lang="en-US" b="1" dirty="0" smtClean="0">
                <a:latin typeface="Century" pitchFamily="18" charset="0"/>
              </a:rPr>
              <a:t>To work out…</a:t>
            </a:r>
            <a:endParaRPr lang="ru-RU" b="1" dirty="0">
              <a:latin typeface="Century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Цели и задачи, продукт проекта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3"/>
          </p:nvPr>
        </p:nvSpPr>
        <p:spPr>
          <a:xfrm>
            <a:off x="4495800" y="1399593"/>
            <a:ext cx="4648200" cy="7620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The purposes of the project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Sources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Recourses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Articles from Internet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My</a:t>
                      </a:r>
                      <a:r>
                        <a:rPr lang="en-US" sz="2400" baseline="0" dirty="0" smtClean="0"/>
                        <a:t> classmates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Books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Teachers at school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Magazines  …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…. …..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…. …. ……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400" dirty="0" smtClean="0"/>
                        <a:t>Pen, pencil, paper A4, crayons,</a:t>
                      </a:r>
                      <a:r>
                        <a:rPr lang="en-US" sz="2400" baseline="0" dirty="0" smtClean="0"/>
                        <a:t> pictures, Google maps …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Источники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429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N</a:t>
                      </a:r>
                      <a:endParaRPr lang="ru-RU" sz="2000" dirty="0">
                        <a:latin typeface="Century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What?</a:t>
                      </a:r>
                      <a:endParaRPr lang="ru-RU" sz="2000" dirty="0">
                        <a:latin typeface="Century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Who?</a:t>
                      </a:r>
                      <a:endParaRPr lang="ru-RU" sz="2000" dirty="0">
                        <a:latin typeface="Century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When?</a:t>
                      </a:r>
                      <a:endParaRPr lang="ru-RU" sz="2000" dirty="0">
                        <a:latin typeface="Century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1.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2.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3.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…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...</a:t>
                      </a:r>
                      <a:endParaRPr lang="ru-RU" sz="2000" dirty="0">
                        <a:latin typeface="Century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Learning the information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Interviewing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Making a poster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…….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……..</a:t>
                      </a:r>
                      <a:endParaRPr lang="ru-RU" sz="2000" dirty="0">
                        <a:latin typeface="Century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Me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My classmates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Me and my</a:t>
                      </a:r>
                      <a:r>
                        <a:rPr lang="en-US" sz="2000" baseline="0" dirty="0" smtClean="0">
                          <a:latin typeface="Century" pitchFamily="18" charset="0"/>
                        </a:rPr>
                        <a:t> friend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aseline="0" dirty="0" smtClean="0">
                          <a:latin typeface="Century" pitchFamily="18" charset="0"/>
                        </a:rPr>
                        <a:t>……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aseline="0" dirty="0" smtClean="0">
                          <a:latin typeface="Century" pitchFamily="18" charset="0"/>
                        </a:rPr>
                        <a:t>…….</a:t>
                      </a:r>
                      <a:endParaRPr lang="ru-RU" sz="2000" dirty="0">
                        <a:latin typeface="Century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23-26 </a:t>
                      </a:r>
                      <a:r>
                        <a:rPr lang="en-US" sz="2000" dirty="0" err="1" smtClean="0">
                          <a:latin typeface="Century" pitchFamily="18" charset="0"/>
                        </a:rPr>
                        <a:t>Novem</a:t>
                      </a:r>
                      <a:r>
                        <a:rPr lang="en-US" sz="2000" dirty="0" smtClean="0">
                          <a:latin typeface="Century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1-5 December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6-8 December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……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dirty="0" smtClean="0">
                          <a:latin typeface="Century" pitchFamily="18" charset="0"/>
                        </a:rPr>
                        <a:t>……..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ru-RU" sz="2000" dirty="0">
                        <a:latin typeface="Century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The plan/ the steps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105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smtClean="0">
                <a:latin typeface="Baskerville Old Face" pitchFamily="18" charset="0"/>
              </a:rPr>
              <a:t>I</a:t>
            </a:r>
            <a:r>
              <a:rPr lang="ru-RU" b="1" dirty="0" smtClean="0">
                <a:latin typeface="Century" pitchFamily="18" charset="0"/>
              </a:rPr>
              <a:t>. Описание фактов, интервью, анкетирование, изучение научных данных, статистика, в чем проблема, чем она для вас интересна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latin typeface="Baskerville Old Face" pitchFamily="18" charset="0"/>
              </a:rPr>
              <a:t>II.</a:t>
            </a:r>
            <a:r>
              <a:rPr lang="ru-RU" b="1" dirty="0" smtClean="0">
                <a:latin typeface="Century" pitchFamily="18" charset="0"/>
              </a:rPr>
              <a:t> Подробное описание вашей работы по этапам, что было вами сделано, как вы работали, чем воспользовались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latin typeface="Baskerville Old Face" pitchFamily="18" charset="0"/>
              </a:rPr>
              <a:t>III.</a:t>
            </a:r>
            <a:r>
              <a:rPr lang="ru-RU" b="1" dirty="0" smtClean="0">
                <a:latin typeface="Century" pitchFamily="18" charset="0"/>
              </a:rPr>
              <a:t> Результаты проекта – к чему вы пришли, что получилось, какой продукт</a:t>
            </a:r>
            <a:endParaRPr lang="ru-RU" b="1" dirty="0">
              <a:latin typeface="Century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Описание проекта/</a:t>
            </a:r>
            <a:r>
              <a:rPr lang="en-US" dirty="0" smtClean="0">
                <a:solidFill>
                  <a:schemeClr val="bg1"/>
                </a:solidFill>
              </a:rPr>
              <a:t>the description of the project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Quantitative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228600" y="2174874"/>
            <a:ext cx="4268788" cy="445452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>
                <a:solidFill>
                  <a:schemeClr val="bg1"/>
                </a:solidFill>
                <a:latin typeface="Baskerville Old Face" pitchFamily="18" charset="0"/>
              </a:rPr>
              <a:t>1</a:t>
            </a:r>
            <a:r>
              <a:rPr lang="en-US" dirty="0" smtClean="0">
                <a:latin typeface="Baskerville Old Face" pitchFamily="18" charset="0"/>
              </a:rPr>
              <a:t>.I interviewed my mates</a:t>
            </a:r>
          </a:p>
          <a:p>
            <a:pPr>
              <a:buNone/>
            </a:pPr>
            <a:r>
              <a:rPr lang="en-US" dirty="0" smtClean="0">
                <a:latin typeface="Baskerville Old Face" pitchFamily="18" charset="0"/>
              </a:rPr>
              <a:t> (20 pers.)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Baskerville Old Face" pitchFamily="18" charset="0"/>
              </a:rPr>
              <a:t>2</a:t>
            </a:r>
            <a:r>
              <a:rPr lang="en-US" dirty="0" smtClean="0">
                <a:latin typeface="Baskerville Old Face" pitchFamily="18" charset="0"/>
              </a:rPr>
              <a:t>. I learnt different sources to know the info (how many)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Baskerville Old Face" pitchFamily="18" charset="0"/>
              </a:rPr>
              <a:t>3</a:t>
            </a:r>
            <a:r>
              <a:rPr lang="en-US" dirty="0" smtClean="0">
                <a:latin typeface="Baskerville Old Face" pitchFamily="18" charset="0"/>
              </a:rPr>
              <a:t>. I`ve made the poster with pictures; brochure with tips; cards; tables with schemes;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  <a:latin typeface="Baskerville Old Face" pitchFamily="18" charset="0"/>
              </a:rPr>
              <a:t>4. </a:t>
            </a:r>
            <a:r>
              <a:rPr lang="en-US" dirty="0" smtClean="0">
                <a:latin typeface="Baskerville Old Face" pitchFamily="18" charset="0"/>
              </a:rPr>
              <a:t>I presented my project at 2 lessons of English for 5</a:t>
            </a:r>
            <a:r>
              <a:rPr lang="en-US" baseline="30000" dirty="0" smtClean="0">
                <a:latin typeface="Baskerville Old Face" pitchFamily="18" charset="0"/>
              </a:rPr>
              <a:t>th</a:t>
            </a:r>
            <a:r>
              <a:rPr lang="en-US" dirty="0" smtClean="0">
                <a:latin typeface="Baskerville Old Face" pitchFamily="18" charset="0"/>
              </a:rPr>
              <a:t> form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>
          <a:xfrm>
            <a:off x="4419601" y="2174875"/>
            <a:ext cx="4495800" cy="395128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1</a:t>
            </a:r>
            <a:r>
              <a:rPr lang="en-US" dirty="0" smtClean="0"/>
              <a:t>. I have learnt how to make </a:t>
            </a:r>
          </a:p>
          <a:p>
            <a:pPr>
              <a:buNone/>
            </a:pPr>
            <a:r>
              <a:rPr lang="en-US" dirty="0" smtClean="0"/>
              <a:t>a poster, brochure …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2</a:t>
            </a:r>
            <a:r>
              <a:rPr lang="en-US" dirty="0" smtClean="0"/>
              <a:t>. I worked with my classmates while interviewing them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3. </a:t>
            </a:r>
            <a:r>
              <a:rPr lang="en-US" dirty="0" smtClean="0"/>
              <a:t>I gained the skills of communication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4</a:t>
            </a:r>
            <a:r>
              <a:rPr lang="en-US" dirty="0" smtClean="0"/>
              <a:t>. I improve my English</a:t>
            </a: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5. </a:t>
            </a:r>
            <a:r>
              <a:rPr lang="en-US" dirty="0" smtClean="0"/>
              <a:t>I became more self-reliant ……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The results of the project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3"/>
          </p:nvPr>
        </p:nvSpPr>
        <p:spPr>
          <a:xfrm>
            <a:off x="4648200" y="1143000"/>
            <a:ext cx="4041775" cy="639762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Qualitative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219200"/>
            <a:ext cx="853440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Arial Rounded MT Bold" pitchFamily="34" charset="0"/>
              </a:rPr>
              <a:t>- This project is useful ( creative, interesting, needful)  for me (my mates, teachers, engineers, people, etc)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Arial Rounded MT Bold" pitchFamily="34" charset="0"/>
              </a:rPr>
              <a:t>- This project I can use while…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Arial Rounded MT Bold" pitchFamily="34" charset="0"/>
              </a:rPr>
              <a:t>- This info is useful for …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Arial Rounded MT Bold" pitchFamily="34" charset="0"/>
              </a:rPr>
              <a:t>- It helps to …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Arial Rounded MT Bold" pitchFamily="34" charset="0"/>
              </a:rPr>
              <a:t>- It improves …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Arial Rounded MT Bold" pitchFamily="34" charset="0"/>
              </a:rPr>
              <a:t>- … can use it while working with …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Arial Rounded MT Bold" pitchFamily="34" charset="0"/>
              </a:rPr>
              <a:t>- I hope …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sz="2400" dirty="0" smtClean="0">
                <a:latin typeface="Arial Rounded MT Bold" pitchFamily="34" charset="0"/>
              </a:rPr>
              <a:t>- I`m planning to continue working with this theme…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The perspectives of the project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85801" y="195207"/>
          <a:ext cx="7848600" cy="6702094"/>
        </p:xfrm>
        <a:graphic>
          <a:graphicData uri="http://schemas.openxmlformats.org/presentationml/2006/ole">
            <p:oleObj spid="_x0000_s1026" name="Документ" r:id="rId3" imgW="6069141" imgH="9648965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smtClean="0"/>
              <a:t> moment of wisdom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990600" y="1905000"/>
            <a:ext cx="7239000" cy="4221163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Berlin Sans FB" pitchFamily="34" charset="0"/>
              </a:rPr>
              <a:t>“The </a:t>
            </a:r>
            <a:r>
              <a:rPr lang="en-US" sz="4000" dirty="0" err="1" smtClean="0">
                <a:latin typeface="Berlin Sans FB" pitchFamily="34" charset="0"/>
              </a:rPr>
              <a:t>longlife</a:t>
            </a:r>
            <a:r>
              <a:rPr lang="en-US" sz="4000" dirty="0" smtClean="0">
                <a:latin typeface="Berlin Sans FB" pitchFamily="34" charset="0"/>
              </a:rPr>
              <a:t> way begins with the first step”</a:t>
            </a:r>
          </a:p>
          <a:p>
            <a:pPr algn="r">
              <a:buNone/>
            </a:pPr>
            <a:r>
              <a:rPr lang="en-US" sz="4000" dirty="0" smtClean="0">
                <a:latin typeface="Berlin Sans FB" pitchFamily="34" charset="0"/>
              </a:rPr>
              <a:t>Proverb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112</TotalTime>
  <Words>477</Words>
  <Application>Microsoft Office PowerPoint</Application>
  <PresentationFormat>Экран (4:3)</PresentationFormat>
  <Paragraphs>95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Бумажная</vt:lpstr>
      <vt:lpstr>Документ Microsoft Office Word</vt:lpstr>
      <vt:lpstr>Making projects</vt:lpstr>
      <vt:lpstr>Тема /title, theme</vt:lpstr>
      <vt:lpstr>Актуальность проекта / Actuality </vt:lpstr>
      <vt:lpstr>Цели и задачи, продукт проекта</vt:lpstr>
      <vt:lpstr>Источники</vt:lpstr>
      <vt:lpstr>The plan/ the steps</vt:lpstr>
      <vt:lpstr>Описание проекта/the description of the project</vt:lpstr>
      <vt:lpstr>The results of the project</vt:lpstr>
      <vt:lpstr>The perspectives of the project</vt:lpstr>
      <vt:lpstr>Слайд 10</vt:lpstr>
      <vt:lpstr>A moment of wisdom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202-6</cp:lastModifiedBy>
  <cp:revision>13</cp:revision>
  <dcterms:created xsi:type="dcterms:W3CDTF">2018-11-12T18:46:55Z</dcterms:created>
  <dcterms:modified xsi:type="dcterms:W3CDTF">2020-11-05T08:52:50Z</dcterms:modified>
</cp:coreProperties>
</file>