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s/slide56.xml" ContentType="application/vnd.openxmlformats-officedocument.presentationml.slide+xml"/>
  <Override PartName="/ppt/slides/slide5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slides/slide5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tags/tag1.xml" ContentType="application/vnd.openxmlformats-officedocument.presentationml.tags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Default Extension="gif" ContentType="image/gif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61"/>
  </p:notesMasterIdLst>
  <p:sldIdLst>
    <p:sldId id="326" r:id="rId2"/>
    <p:sldId id="265" r:id="rId3"/>
    <p:sldId id="266" r:id="rId4"/>
    <p:sldId id="267" r:id="rId5"/>
    <p:sldId id="268" r:id="rId6"/>
    <p:sldId id="269" r:id="rId7"/>
    <p:sldId id="270" r:id="rId8"/>
    <p:sldId id="271" r:id="rId9"/>
    <p:sldId id="276" r:id="rId10"/>
    <p:sldId id="287" r:id="rId11"/>
    <p:sldId id="273" r:id="rId12"/>
    <p:sldId id="274" r:id="rId13"/>
    <p:sldId id="275" r:id="rId14"/>
    <p:sldId id="277" r:id="rId15"/>
    <p:sldId id="278" r:id="rId16"/>
    <p:sldId id="279" r:id="rId17"/>
    <p:sldId id="280" r:id="rId18"/>
    <p:sldId id="283" r:id="rId19"/>
    <p:sldId id="281" r:id="rId20"/>
    <p:sldId id="282" r:id="rId21"/>
    <p:sldId id="284" r:id="rId22"/>
    <p:sldId id="288" r:id="rId23"/>
    <p:sldId id="285" r:id="rId24"/>
    <p:sldId id="286" r:id="rId25"/>
    <p:sldId id="289" r:id="rId26"/>
    <p:sldId id="290" r:id="rId27"/>
    <p:sldId id="291" r:id="rId28"/>
    <p:sldId id="292" r:id="rId29"/>
    <p:sldId id="294" r:id="rId30"/>
    <p:sldId id="295" r:id="rId31"/>
    <p:sldId id="296" r:id="rId32"/>
    <p:sldId id="297" r:id="rId33"/>
    <p:sldId id="300" r:id="rId34"/>
    <p:sldId id="298" r:id="rId35"/>
    <p:sldId id="299" r:id="rId36"/>
    <p:sldId id="312" r:id="rId37"/>
    <p:sldId id="301" r:id="rId38"/>
    <p:sldId id="302" r:id="rId39"/>
    <p:sldId id="303" r:id="rId40"/>
    <p:sldId id="304" r:id="rId41"/>
    <p:sldId id="305" r:id="rId42"/>
    <p:sldId id="306" r:id="rId43"/>
    <p:sldId id="307" r:id="rId44"/>
    <p:sldId id="308" r:id="rId45"/>
    <p:sldId id="310" r:id="rId46"/>
    <p:sldId id="311" r:id="rId47"/>
    <p:sldId id="314" r:id="rId48"/>
    <p:sldId id="315" r:id="rId49"/>
    <p:sldId id="324" r:id="rId50"/>
    <p:sldId id="316" r:id="rId51"/>
    <p:sldId id="317" r:id="rId52"/>
    <p:sldId id="318" r:id="rId53"/>
    <p:sldId id="319" r:id="rId54"/>
    <p:sldId id="320" r:id="rId55"/>
    <p:sldId id="321" r:id="rId56"/>
    <p:sldId id="329" r:id="rId57"/>
    <p:sldId id="328" r:id="rId58"/>
    <p:sldId id="332" r:id="rId59"/>
    <p:sldId id="331" r:id="rId60"/>
  </p:sldIdLst>
  <p:sldSz cx="9144000" cy="6858000" type="screen4x3"/>
  <p:notesSz cx="6858000" cy="9144000"/>
  <p:custDataLst>
    <p:tags r:id="rId62"/>
  </p:custDataLst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F08C6"/>
    <a:srgbClr val="3399FF"/>
    <a:srgbClr val="CC99FF"/>
    <a:srgbClr val="FFFF99"/>
    <a:srgbClr val="FF9966"/>
    <a:srgbClr val="99FF99"/>
    <a:srgbClr val="FF99FF"/>
    <a:srgbClr val="99CC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053" autoAdjust="0"/>
    <p:restoredTop sz="94671" autoAdjust="0"/>
  </p:normalViewPr>
  <p:slideViewPr>
    <p:cSldViewPr>
      <p:cViewPr varScale="1">
        <p:scale>
          <a:sx n="74" d="100"/>
          <a:sy n="74" d="100"/>
        </p:scale>
        <p:origin x="-1170" y="-8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presProps" Target="pres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tags" Target="tags/tag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viewProps" Target="view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06978154-9C10-462D-BDE2-8BCA87FBF61F}" type="datetimeFigureOut">
              <a:rPr lang="ru-RU"/>
              <a:pPr>
                <a:defRPr/>
              </a:pPr>
              <a:t>24.04.2017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ru-RU" noProof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  <a:endParaRPr lang="ru-RU" noProof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6E4661A9-A321-4561-9F56-4138AB66938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Образ слайда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4338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ru-RU" smtClean="0"/>
          </a:p>
        </p:txBody>
      </p:sp>
      <p:sp>
        <p:nvSpPr>
          <p:cNvPr id="14339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D1D6DC13-8BA4-4E5C-89B4-874B70BE793B}" type="slidenum">
              <a:rPr lang="ru-RU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2</a:t>
            </a:fld>
            <a:endParaRPr lang="ru-RU">
              <a:cs typeface="Arial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Relationship Id="rId5" Type="http://schemas.openxmlformats.org/officeDocument/2006/relationships/hyperlink" Target="http://sun-shine-kz.ucoz.ru/" TargetMode="External"/><Relationship Id="rId4" Type="http://schemas.openxmlformats.org/officeDocument/2006/relationships/image" Target="../media/image2.gif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audio" Target="../media/audio2.wav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3.wav"/><Relationship Id="rId4" Type="http://schemas.openxmlformats.org/officeDocument/2006/relationships/image" Target="../media/image3.png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slide" Target="../slides/slide2.xml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Титульный слайд">
    <p:bg>
      <p:bgPr>
        <a:blipFill dpi="0" rotWithShape="1">
          <a:blip r:embed="rId3" cstate="print">
            <a:lum/>
          </a:blip>
          <a:srcRect/>
          <a:stretch>
            <a:fillRect l="-9000" r="-11000" b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://img-fotki.yandex.ru/get/6207/94689460.147/0_73c4b_aa133b18_S.jpg"/>
          <p:cNvPicPr>
            <a:picLocks noChangeAspect="1" noChangeArrowheads="1" noCrop="1"/>
          </p:cNvPicPr>
          <p:nvPr userDrawn="1"/>
        </p:nvPicPr>
        <p:blipFill>
          <a:blip r:embed="rId4"/>
          <a:srcRect/>
          <a:stretch>
            <a:fillRect/>
          </a:stretch>
        </p:blipFill>
        <p:spPr bwMode="auto">
          <a:xfrm>
            <a:off x="34925" y="44450"/>
            <a:ext cx="460375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4" descr="http://img-fotki.yandex.ru/get/6207/94689460.147/0_73c4b_aa133b18_S.jpg"/>
          <p:cNvPicPr>
            <a:picLocks noChangeAspect="1" noChangeArrowheads="1" noCrop="1"/>
          </p:cNvPicPr>
          <p:nvPr userDrawn="1"/>
        </p:nvPicPr>
        <p:blipFill>
          <a:blip r:embed="rId4"/>
          <a:srcRect/>
          <a:stretch>
            <a:fillRect/>
          </a:stretch>
        </p:blipFill>
        <p:spPr bwMode="auto">
          <a:xfrm>
            <a:off x="577850" y="471488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4" descr="http://img-fotki.yandex.ru/get/6207/94689460.147/0_73c4b_aa133b18_S.jpg"/>
          <p:cNvPicPr>
            <a:picLocks noChangeAspect="1" noChangeArrowheads="1" noCrop="1"/>
          </p:cNvPicPr>
          <p:nvPr userDrawn="1"/>
        </p:nvPicPr>
        <p:blipFill>
          <a:blip r:embed="rId4"/>
          <a:srcRect/>
          <a:stretch>
            <a:fillRect/>
          </a:stretch>
        </p:blipFill>
        <p:spPr bwMode="auto">
          <a:xfrm>
            <a:off x="2787650" y="496888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2" descr="http://img-fotki.yandex.ru/get/6207/94689460.147/0_73c4b_aa133b18_S.jpg"/>
          <p:cNvPicPr>
            <a:picLocks noChangeAspect="1" noChangeArrowheads="1" noCrop="1"/>
          </p:cNvPicPr>
          <p:nvPr userDrawn="1"/>
        </p:nvPicPr>
        <p:blipFill>
          <a:blip r:embed="rId4"/>
          <a:srcRect/>
          <a:stretch>
            <a:fillRect/>
          </a:stretch>
        </p:blipFill>
        <p:spPr bwMode="auto">
          <a:xfrm>
            <a:off x="3317875" y="44450"/>
            <a:ext cx="460375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4" descr="http://img-fotki.yandex.ru/get/6207/94689460.147/0_73c4b_aa133b18_S.jpg"/>
          <p:cNvPicPr>
            <a:picLocks noChangeAspect="1" noChangeArrowheads="1" noCrop="1"/>
          </p:cNvPicPr>
          <p:nvPr userDrawn="1"/>
        </p:nvPicPr>
        <p:blipFill>
          <a:blip r:embed="rId4"/>
          <a:srcRect/>
          <a:stretch>
            <a:fillRect/>
          </a:stretch>
        </p:blipFill>
        <p:spPr bwMode="auto">
          <a:xfrm>
            <a:off x="4141788" y="334963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2" descr="http://img-fotki.yandex.ru/get/6207/94689460.147/0_73c4b_aa133b18_S.jpg"/>
          <p:cNvPicPr>
            <a:picLocks noChangeAspect="1" noChangeArrowheads="1" noCrop="1"/>
          </p:cNvPicPr>
          <p:nvPr userDrawn="1"/>
        </p:nvPicPr>
        <p:blipFill>
          <a:blip r:embed="rId4"/>
          <a:srcRect/>
          <a:stretch>
            <a:fillRect/>
          </a:stretch>
        </p:blipFill>
        <p:spPr bwMode="auto">
          <a:xfrm>
            <a:off x="5478463" y="44450"/>
            <a:ext cx="460375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Picture 4" descr="http://img-fotki.yandex.ru/get/6207/94689460.147/0_73c4b_aa133b18_S.jpg"/>
          <p:cNvPicPr>
            <a:picLocks noChangeAspect="1" noChangeArrowheads="1" noCrop="1"/>
          </p:cNvPicPr>
          <p:nvPr userDrawn="1"/>
        </p:nvPicPr>
        <p:blipFill>
          <a:blip r:embed="rId4"/>
          <a:srcRect/>
          <a:stretch>
            <a:fillRect/>
          </a:stretch>
        </p:blipFill>
        <p:spPr bwMode="auto">
          <a:xfrm>
            <a:off x="6011863" y="171450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Picture 2" descr="http://img-fotki.yandex.ru/get/6207/94689460.147/0_73c4b_aa133b18_S.jpg"/>
          <p:cNvPicPr>
            <a:picLocks noChangeAspect="1" noChangeArrowheads="1" noCrop="1"/>
          </p:cNvPicPr>
          <p:nvPr userDrawn="1"/>
        </p:nvPicPr>
        <p:blipFill>
          <a:blip r:embed="rId4"/>
          <a:srcRect/>
          <a:stretch>
            <a:fillRect/>
          </a:stretch>
        </p:blipFill>
        <p:spPr bwMode="auto">
          <a:xfrm>
            <a:off x="6450013" y="82550"/>
            <a:ext cx="460375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Picture 4" descr="http://img-fotki.yandex.ru/get/6207/94689460.147/0_73c4b_aa133b18_S.jpg"/>
          <p:cNvPicPr>
            <a:picLocks noChangeAspect="1" noChangeArrowheads="1" noCrop="1"/>
          </p:cNvPicPr>
          <p:nvPr userDrawn="1"/>
        </p:nvPicPr>
        <p:blipFill>
          <a:blip r:embed="rId4"/>
          <a:srcRect/>
          <a:stretch>
            <a:fillRect/>
          </a:stretch>
        </p:blipFill>
        <p:spPr bwMode="auto">
          <a:xfrm>
            <a:off x="7121525" y="425450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Picture 4" descr="http://img-fotki.yandex.ru/get/6207/94689460.147/0_73c4b_aa133b18_S.jpg"/>
          <p:cNvPicPr>
            <a:picLocks noChangeAspect="1" noChangeArrowheads="1" noCrop="1"/>
          </p:cNvPicPr>
          <p:nvPr userDrawn="1"/>
        </p:nvPicPr>
        <p:blipFill>
          <a:blip r:embed="rId4"/>
          <a:srcRect/>
          <a:stretch>
            <a:fillRect/>
          </a:stretch>
        </p:blipFill>
        <p:spPr bwMode="auto">
          <a:xfrm>
            <a:off x="8207375" y="188913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2" descr="http://img-fotki.yandex.ru/get/6207/94689460.147/0_73c4b_aa133b18_S.jpg"/>
          <p:cNvPicPr>
            <a:picLocks noChangeAspect="1" noChangeArrowheads="1" noCrop="1"/>
          </p:cNvPicPr>
          <p:nvPr userDrawn="1"/>
        </p:nvPicPr>
        <p:blipFill>
          <a:blip r:embed="rId4"/>
          <a:srcRect/>
          <a:stretch>
            <a:fillRect/>
          </a:stretch>
        </p:blipFill>
        <p:spPr bwMode="auto">
          <a:xfrm>
            <a:off x="8609013" y="82550"/>
            <a:ext cx="460375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Picture 4" descr="http://img-fotki.yandex.ru/get/6207/94689460.147/0_73c4b_aa133b18_S.jpg"/>
          <p:cNvPicPr>
            <a:picLocks noChangeAspect="1" noChangeArrowheads="1" noCrop="1"/>
          </p:cNvPicPr>
          <p:nvPr userDrawn="1"/>
        </p:nvPicPr>
        <p:blipFill>
          <a:blip r:embed="rId4"/>
          <a:srcRect/>
          <a:stretch>
            <a:fillRect/>
          </a:stretch>
        </p:blipFill>
        <p:spPr bwMode="auto">
          <a:xfrm>
            <a:off x="852488" y="1125538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" name="Picture 4" descr="http://img-fotki.yandex.ru/get/6207/94689460.147/0_73c4b_aa133b18_S.jpg"/>
          <p:cNvPicPr>
            <a:picLocks noChangeAspect="1" noChangeArrowheads="1" noCrop="1"/>
          </p:cNvPicPr>
          <p:nvPr userDrawn="1"/>
        </p:nvPicPr>
        <p:blipFill>
          <a:blip r:embed="rId4"/>
          <a:srcRect/>
          <a:stretch>
            <a:fillRect/>
          </a:stretch>
        </p:blipFill>
        <p:spPr bwMode="auto">
          <a:xfrm>
            <a:off x="1646238" y="892175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" name="Picture 4" descr="http://img-fotki.yandex.ru/get/6207/94689460.147/0_73c4b_aa133b18_S.jpg"/>
          <p:cNvPicPr>
            <a:picLocks noChangeAspect="1" noChangeArrowheads="1" noCrop="1"/>
          </p:cNvPicPr>
          <p:nvPr userDrawn="1"/>
        </p:nvPicPr>
        <p:blipFill>
          <a:blip r:embed="rId4"/>
          <a:srcRect/>
          <a:stretch>
            <a:fillRect/>
          </a:stretch>
        </p:blipFill>
        <p:spPr bwMode="auto">
          <a:xfrm>
            <a:off x="2855913" y="960438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" name="Picture 2" descr="http://img-fotki.yandex.ru/get/6207/94689460.147/0_73c4b_aa133b18_S.jpg"/>
          <p:cNvPicPr>
            <a:picLocks noChangeAspect="1" noChangeArrowheads="1" noCrop="1"/>
          </p:cNvPicPr>
          <p:nvPr userDrawn="1"/>
        </p:nvPicPr>
        <p:blipFill>
          <a:blip r:embed="rId4"/>
          <a:srcRect/>
          <a:stretch>
            <a:fillRect/>
          </a:stretch>
        </p:blipFill>
        <p:spPr bwMode="auto">
          <a:xfrm>
            <a:off x="6413500" y="730250"/>
            <a:ext cx="460375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" name="Picture 2" descr="http://img-fotki.yandex.ru/get/6207/94689460.147/0_73c4b_aa133b18_S.jpg"/>
          <p:cNvPicPr>
            <a:picLocks noChangeAspect="1" noChangeArrowheads="1" noCrop="1"/>
          </p:cNvPicPr>
          <p:nvPr userDrawn="1"/>
        </p:nvPicPr>
        <p:blipFill>
          <a:blip r:embed="rId4"/>
          <a:srcRect/>
          <a:stretch>
            <a:fillRect/>
          </a:stretch>
        </p:blipFill>
        <p:spPr bwMode="auto">
          <a:xfrm>
            <a:off x="8574088" y="730250"/>
            <a:ext cx="460375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" name="Picture 2" descr="http://img-fotki.yandex.ru/get/6207/94689460.147/0_73c4b_aa133b18_S.jpg"/>
          <p:cNvPicPr>
            <a:picLocks noChangeAspect="1" noChangeArrowheads="1" noCrop="1"/>
          </p:cNvPicPr>
          <p:nvPr userDrawn="1"/>
        </p:nvPicPr>
        <p:blipFill>
          <a:blip r:embed="rId4"/>
          <a:srcRect/>
          <a:stretch>
            <a:fillRect/>
          </a:stretch>
        </p:blipFill>
        <p:spPr bwMode="auto">
          <a:xfrm>
            <a:off x="71438" y="1373188"/>
            <a:ext cx="460375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" name="Picture 4" descr="http://img-fotki.yandex.ru/get/6207/94689460.147/0_73c4b_aa133b18_S.jpg"/>
          <p:cNvPicPr>
            <a:picLocks noChangeAspect="1" noChangeArrowheads="1" noCrop="1"/>
          </p:cNvPicPr>
          <p:nvPr userDrawn="1"/>
        </p:nvPicPr>
        <p:blipFill>
          <a:blip r:embed="rId4"/>
          <a:srcRect/>
          <a:stretch>
            <a:fillRect/>
          </a:stretch>
        </p:blipFill>
        <p:spPr bwMode="auto">
          <a:xfrm>
            <a:off x="612775" y="1798638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" name="Picture 4" descr="http://img-fotki.yandex.ru/get/6207/94689460.147/0_73c4b_aa133b18_S.jpg"/>
          <p:cNvPicPr>
            <a:picLocks noChangeAspect="1" noChangeArrowheads="1" noCrop="1"/>
          </p:cNvPicPr>
          <p:nvPr userDrawn="1"/>
        </p:nvPicPr>
        <p:blipFill>
          <a:blip r:embed="rId4"/>
          <a:srcRect/>
          <a:stretch>
            <a:fillRect/>
          </a:stretch>
        </p:blipFill>
        <p:spPr bwMode="auto">
          <a:xfrm>
            <a:off x="1719263" y="1701800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" name="Picture 2" descr="http://img-fotki.yandex.ru/get/6207/94689460.147/0_73c4b_aa133b18_S.jpg"/>
          <p:cNvPicPr>
            <a:picLocks noChangeAspect="1" noChangeArrowheads="1" noCrop="1"/>
          </p:cNvPicPr>
          <p:nvPr userDrawn="1"/>
        </p:nvPicPr>
        <p:blipFill>
          <a:blip r:embed="rId4"/>
          <a:srcRect/>
          <a:stretch>
            <a:fillRect/>
          </a:stretch>
        </p:blipFill>
        <p:spPr bwMode="auto">
          <a:xfrm>
            <a:off x="2346325" y="1373188"/>
            <a:ext cx="460375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" name="Picture 4" descr="http://img-fotki.yandex.ru/get/6207/94689460.147/0_73c4b_aa133b18_S.jpg"/>
          <p:cNvPicPr>
            <a:picLocks noChangeAspect="1" noChangeArrowheads="1" noCrop="1"/>
          </p:cNvPicPr>
          <p:nvPr userDrawn="1"/>
        </p:nvPicPr>
        <p:blipFill>
          <a:blip r:embed="rId4"/>
          <a:srcRect/>
          <a:stretch>
            <a:fillRect/>
          </a:stretch>
        </p:blipFill>
        <p:spPr bwMode="auto">
          <a:xfrm>
            <a:off x="2822575" y="1824038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" name="Picture 2" descr="http://img-fotki.yandex.ru/get/6207/94689460.147/0_73c4b_aa133b18_S.jpg"/>
          <p:cNvPicPr>
            <a:picLocks noChangeAspect="1" noChangeArrowheads="1" noCrop="1"/>
          </p:cNvPicPr>
          <p:nvPr userDrawn="1"/>
        </p:nvPicPr>
        <p:blipFill>
          <a:blip r:embed="rId4"/>
          <a:srcRect/>
          <a:stretch>
            <a:fillRect/>
          </a:stretch>
        </p:blipFill>
        <p:spPr bwMode="auto">
          <a:xfrm>
            <a:off x="3352800" y="1373188"/>
            <a:ext cx="460375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" name="Picture 4" descr="http://img-fotki.yandex.ru/get/6207/94689460.147/0_73c4b_aa133b18_S.jpg"/>
          <p:cNvPicPr>
            <a:picLocks noChangeAspect="1" noChangeArrowheads="1" noCrop="1"/>
          </p:cNvPicPr>
          <p:nvPr userDrawn="1"/>
        </p:nvPicPr>
        <p:blipFill>
          <a:blip r:embed="rId4"/>
          <a:srcRect/>
          <a:stretch>
            <a:fillRect/>
          </a:stretch>
        </p:blipFill>
        <p:spPr bwMode="auto">
          <a:xfrm>
            <a:off x="4178300" y="1663700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Picture 4" descr="http://img-fotki.yandex.ru/get/6207/94689460.147/0_73c4b_aa133b18_S.jpg"/>
          <p:cNvPicPr>
            <a:picLocks noChangeAspect="1" noChangeArrowheads="1" noCrop="1"/>
          </p:cNvPicPr>
          <p:nvPr userDrawn="1"/>
        </p:nvPicPr>
        <p:blipFill>
          <a:blip r:embed="rId4"/>
          <a:srcRect/>
          <a:stretch>
            <a:fillRect/>
          </a:stretch>
        </p:blipFill>
        <p:spPr bwMode="auto">
          <a:xfrm>
            <a:off x="6048375" y="1500188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8" name="Picture 4" descr="http://img-fotki.yandex.ru/get/6207/94689460.147/0_73c4b_aa133b18_S.jpg"/>
          <p:cNvPicPr>
            <a:picLocks noChangeAspect="1" noChangeArrowheads="1" noCrop="1"/>
          </p:cNvPicPr>
          <p:nvPr userDrawn="1"/>
        </p:nvPicPr>
        <p:blipFill>
          <a:blip r:embed="rId4"/>
          <a:srcRect/>
          <a:stretch>
            <a:fillRect/>
          </a:stretch>
        </p:blipFill>
        <p:spPr bwMode="auto">
          <a:xfrm>
            <a:off x="7156450" y="1752600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9" name="Picture 2" descr="http://img-fotki.yandex.ru/get/6207/94689460.147/0_73c4b_aa133b18_S.jpg"/>
          <p:cNvPicPr>
            <a:picLocks noChangeAspect="1" noChangeArrowheads="1" noCrop="1"/>
          </p:cNvPicPr>
          <p:nvPr userDrawn="1"/>
        </p:nvPicPr>
        <p:blipFill>
          <a:blip r:embed="rId4"/>
          <a:srcRect/>
          <a:stretch>
            <a:fillRect/>
          </a:stretch>
        </p:blipFill>
        <p:spPr bwMode="auto">
          <a:xfrm>
            <a:off x="7613650" y="1338263"/>
            <a:ext cx="460375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" name="Picture 4" descr="http://img-fotki.yandex.ru/get/6207/94689460.147/0_73c4b_aa133b18_S.jpg"/>
          <p:cNvPicPr>
            <a:picLocks noChangeAspect="1" noChangeArrowheads="1" noCrop="1"/>
          </p:cNvPicPr>
          <p:nvPr userDrawn="1"/>
        </p:nvPicPr>
        <p:blipFill>
          <a:blip r:embed="rId4"/>
          <a:srcRect/>
          <a:stretch>
            <a:fillRect/>
          </a:stretch>
        </p:blipFill>
        <p:spPr bwMode="auto">
          <a:xfrm>
            <a:off x="8243888" y="1516063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" name="Picture 2" descr="http://img-fotki.yandex.ru/get/6207/94689460.147/0_73c4b_aa133b18_S.jpg"/>
          <p:cNvPicPr>
            <a:picLocks noChangeAspect="1" noChangeArrowheads="1" noCrop="1"/>
          </p:cNvPicPr>
          <p:nvPr userDrawn="1"/>
        </p:nvPicPr>
        <p:blipFill>
          <a:blip r:embed="rId4"/>
          <a:srcRect/>
          <a:stretch>
            <a:fillRect/>
          </a:stretch>
        </p:blipFill>
        <p:spPr bwMode="auto">
          <a:xfrm>
            <a:off x="963613" y="1876425"/>
            <a:ext cx="460375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2" name="Picture 4" descr="http://img-fotki.yandex.ru/get/6207/94689460.147/0_73c4b_aa133b18_S.jpg"/>
          <p:cNvPicPr>
            <a:picLocks noChangeAspect="1" noChangeArrowheads="1" noCrop="1"/>
          </p:cNvPicPr>
          <p:nvPr userDrawn="1"/>
        </p:nvPicPr>
        <p:blipFill>
          <a:blip r:embed="rId4"/>
          <a:srcRect/>
          <a:stretch>
            <a:fillRect/>
          </a:stretch>
        </p:blipFill>
        <p:spPr bwMode="auto">
          <a:xfrm>
            <a:off x="2890838" y="2287588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3" name="Picture 4" descr="http://img-fotki.yandex.ru/get/6207/94689460.147/0_73c4b_aa133b18_S.jpg"/>
          <p:cNvPicPr>
            <a:picLocks noChangeAspect="1" noChangeArrowheads="1" noCrop="1"/>
          </p:cNvPicPr>
          <p:nvPr userDrawn="1"/>
        </p:nvPicPr>
        <p:blipFill>
          <a:blip r:embed="rId4"/>
          <a:srcRect/>
          <a:stretch>
            <a:fillRect/>
          </a:stretch>
        </p:blipFill>
        <p:spPr bwMode="auto">
          <a:xfrm>
            <a:off x="5076825" y="2147888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4" name="Picture 2" descr="http://img-fotki.yandex.ru/get/6207/94689460.147/0_73c4b_aa133b18_S.jpg"/>
          <p:cNvPicPr>
            <a:picLocks noChangeAspect="1" noChangeArrowheads="1" noCrop="1"/>
          </p:cNvPicPr>
          <p:nvPr userDrawn="1"/>
        </p:nvPicPr>
        <p:blipFill>
          <a:blip r:embed="rId4"/>
          <a:srcRect/>
          <a:stretch>
            <a:fillRect/>
          </a:stretch>
        </p:blipFill>
        <p:spPr bwMode="auto">
          <a:xfrm>
            <a:off x="5513388" y="2222500"/>
            <a:ext cx="460375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5" name="Picture 4" descr="http://img-fotki.yandex.ru/get/6207/94689460.147/0_73c4b_aa133b18_S.jpg"/>
          <p:cNvPicPr>
            <a:picLocks noChangeAspect="1" noChangeArrowheads="1" noCrop="1"/>
          </p:cNvPicPr>
          <p:nvPr userDrawn="1"/>
        </p:nvPicPr>
        <p:blipFill>
          <a:blip r:embed="rId4"/>
          <a:srcRect/>
          <a:stretch>
            <a:fillRect/>
          </a:stretch>
        </p:blipFill>
        <p:spPr bwMode="auto">
          <a:xfrm>
            <a:off x="5965825" y="1954213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6" name="Picture 2" descr="http://img-fotki.yandex.ru/get/6207/94689460.147/0_73c4b_aa133b18_S.jpg"/>
          <p:cNvPicPr>
            <a:picLocks noChangeAspect="1" noChangeArrowheads="1" noCrop="1"/>
          </p:cNvPicPr>
          <p:nvPr userDrawn="1"/>
        </p:nvPicPr>
        <p:blipFill>
          <a:blip r:embed="rId4"/>
          <a:srcRect/>
          <a:stretch>
            <a:fillRect/>
          </a:stretch>
        </p:blipFill>
        <p:spPr bwMode="auto">
          <a:xfrm>
            <a:off x="6450013" y="2057400"/>
            <a:ext cx="460375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7" name="Picture 2" descr="http://img-fotki.yandex.ru/get/6207/94689460.147/0_73c4b_aa133b18_S.jpg"/>
          <p:cNvPicPr>
            <a:picLocks noChangeAspect="1" noChangeArrowheads="1" noCrop="1"/>
          </p:cNvPicPr>
          <p:nvPr userDrawn="1"/>
        </p:nvPicPr>
        <p:blipFill>
          <a:blip r:embed="rId4"/>
          <a:srcRect/>
          <a:stretch>
            <a:fillRect/>
          </a:stretch>
        </p:blipFill>
        <p:spPr bwMode="auto">
          <a:xfrm>
            <a:off x="7578725" y="1985963"/>
            <a:ext cx="460375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8" name="Picture 2" descr="http://img-fotki.yandex.ru/get/6207/94689460.147/0_73c4b_aa133b18_S.jpg"/>
          <p:cNvPicPr>
            <a:picLocks noChangeAspect="1" noChangeArrowheads="1" noCrop="1"/>
          </p:cNvPicPr>
          <p:nvPr userDrawn="1"/>
        </p:nvPicPr>
        <p:blipFill>
          <a:blip r:embed="rId4"/>
          <a:srcRect/>
          <a:stretch>
            <a:fillRect/>
          </a:stretch>
        </p:blipFill>
        <p:spPr bwMode="auto">
          <a:xfrm>
            <a:off x="8609013" y="2057400"/>
            <a:ext cx="460375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9" name="Picture 2" descr="http://img-fotki.yandex.ru/get/6207/94689460.147/0_73c4b_aa133b18_S.jpg"/>
          <p:cNvPicPr>
            <a:picLocks noChangeAspect="1" noChangeArrowheads="1" noCrop="1"/>
          </p:cNvPicPr>
          <p:nvPr userDrawn="1"/>
        </p:nvPicPr>
        <p:blipFill>
          <a:blip r:embed="rId4"/>
          <a:srcRect/>
          <a:stretch>
            <a:fillRect/>
          </a:stretch>
        </p:blipFill>
        <p:spPr bwMode="auto">
          <a:xfrm>
            <a:off x="106363" y="2735263"/>
            <a:ext cx="460375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" name="Picture 4" descr="http://img-fotki.yandex.ru/get/6207/94689460.147/0_73c4b_aa133b18_S.jpg"/>
          <p:cNvPicPr>
            <a:picLocks noChangeAspect="1" noChangeArrowheads="1" noCrop="1"/>
          </p:cNvPicPr>
          <p:nvPr userDrawn="1"/>
        </p:nvPicPr>
        <p:blipFill>
          <a:blip r:embed="rId4"/>
          <a:srcRect/>
          <a:stretch>
            <a:fillRect/>
          </a:stretch>
        </p:blipFill>
        <p:spPr bwMode="auto">
          <a:xfrm>
            <a:off x="1754188" y="3063875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" name="Picture 2" descr="http://img-fotki.yandex.ru/get/6207/94689460.147/0_73c4b_aa133b18_S.jpg"/>
          <p:cNvPicPr>
            <a:picLocks noChangeAspect="1" noChangeArrowheads="1" noCrop="1"/>
          </p:cNvPicPr>
          <p:nvPr userDrawn="1"/>
        </p:nvPicPr>
        <p:blipFill>
          <a:blip r:embed="rId4"/>
          <a:srcRect/>
          <a:stretch>
            <a:fillRect/>
          </a:stretch>
        </p:blipFill>
        <p:spPr bwMode="auto">
          <a:xfrm>
            <a:off x="2382838" y="2735263"/>
            <a:ext cx="460375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2" name="Picture 2" descr="http://img-fotki.yandex.ru/get/6207/94689460.147/0_73c4b_aa133b18_S.jpg"/>
          <p:cNvPicPr>
            <a:picLocks noChangeAspect="1" noChangeArrowheads="1" noCrop="1"/>
          </p:cNvPicPr>
          <p:nvPr userDrawn="1"/>
        </p:nvPicPr>
        <p:blipFill>
          <a:blip r:embed="rId4"/>
          <a:srcRect/>
          <a:stretch>
            <a:fillRect/>
          </a:stretch>
        </p:blipFill>
        <p:spPr bwMode="auto">
          <a:xfrm>
            <a:off x="3389313" y="2735263"/>
            <a:ext cx="460375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3" name="Picture 2" descr="http://img-fotki.yandex.ru/get/6207/94689460.147/0_73c4b_aa133b18_S.jpg"/>
          <p:cNvPicPr>
            <a:picLocks noChangeAspect="1" noChangeArrowheads="1" noCrop="1"/>
          </p:cNvPicPr>
          <p:nvPr userDrawn="1"/>
        </p:nvPicPr>
        <p:blipFill>
          <a:blip r:embed="rId4"/>
          <a:srcRect/>
          <a:stretch>
            <a:fillRect/>
          </a:stretch>
        </p:blipFill>
        <p:spPr bwMode="auto">
          <a:xfrm>
            <a:off x="4518025" y="2706688"/>
            <a:ext cx="460375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4" name="Picture 4" descr="http://img-fotki.yandex.ru/get/6207/94689460.147/0_73c4b_aa133b18_S.jpg"/>
          <p:cNvPicPr>
            <a:picLocks noChangeAspect="1" noChangeArrowheads="1" noCrop="1"/>
          </p:cNvPicPr>
          <p:nvPr userDrawn="1"/>
        </p:nvPicPr>
        <p:blipFill>
          <a:blip r:embed="rId4"/>
          <a:srcRect/>
          <a:stretch>
            <a:fillRect/>
          </a:stretch>
        </p:blipFill>
        <p:spPr bwMode="auto">
          <a:xfrm>
            <a:off x="5386388" y="3078163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5" name="Picture 4" descr="http://img-fotki.yandex.ru/get/6207/94689460.147/0_73c4b_aa133b18_S.jpg"/>
          <p:cNvPicPr>
            <a:picLocks noChangeAspect="1" noChangeArrowheads="1" noCrop="1"/>
          </p:cNvPicPr>
          <p:nvPr userDrawn="1"/>
        </p:nvPicPr>
        <p:blipFill>
          <a:blip r:embed="rId4"/>
          <a:srcRect/>
          <a:stretch>
            <a:fillRect/>
          </a:stretch>
        </p:blipFill>
        <p:spPr bwMode="auto">
          <a:xfrm>
            <a:off x="6083300" y="2862263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6" name="Picture 4" descr="http://img-fotki.yandex.ru/get/6207/94689460.147/0_73c4b_aa133b18_S.jpg"/>
          <p:cNvPicPr>
            <a:picLocks noChangeAspect="1" noChangeArrowheads="1" noCrop="1"/>
          </p:cNvPicPr>
          <p:nvPr userDrawn="1"/>
        </p:nvPicPr>
        <p:blipFill>
          <a:blip r:embed="rId4"/>
          <a:srcRect/>
          <a:stretch>
            <a:fillRect/>
          </a:stretch>
        </p:blipFill>
        <p:spPr bwMode="auto">
          <a:xfrm>
            <a:off x="8278813" y="2878138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7" name="Picture 4" descr="http://img-fotki.yandex.ru/get/6207/94689460.147/0_73c4b_aa133b18_S.jpg"/>
          <p:cNvPicPr>
            <a:picLocks noChangeAspect="1" noChangeArrowheads="1" noCrop="1"/>
          </p:cNvPicPr>
          <p:nvPr userDrawn="1"/>
        </p:nvPicPr>
        <p:blipFill>
          <a:blip r:embed="rId4"/>
          <a:srcRect/>
          <a:stretch>
            <a:fillRect/>
          </a:stretch>
        </p:blipFill>
        <p:spPr bwMode="auto">
          <a:xfrm>
            <a:off x="923925" y="3814763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8" name="Picture 4" descr="http://img-fotki.yandex.ru/get/6207/94689460.147/0_73c4b_aa133b18_S.jpg"/>
          <p:cNvPicPr>
            <a:picLocks noChangeAspect="1" noChangeArrowheads="1" noCrop="1"/>
          </p:cNvPicPr>
          <p:nvPr userDrawn="1"/>
        </p:nvPicPr>
        <p:blipFill>
          <a:blip r:embed="rId4"/>
          <a:srcRect/>
          <a:stretch>
            <a:fillRect/>
          </a:stretch>
        </p:blipFill>
        <p:spPr bwMode="auto">
          <a:xfrm>
            <a:off x="1716088" y="3581400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9" name="Picture 2" descr="http://img-fotki.yandex.ru/get/6207/94689460.147/0_73c4b_aa133b18_S.jpg"/>
          <p:cNvPicPr>
            <a:picLocks noChangeAspect="1" noChangeArrowheads="1" noCrop="1"/>
          </p:cNvPicPr>
          <p:nvPr userDrawn="1"/>
        </p:nvPicPr>
        <p:blipFill>
          <a:blip r:embed="rId4"/>
          <a:srcRect/>
          <a:stretch>
            <a:fillRect/>
          </a:stretch>
        </p:blipFill>
        <p:spPr bwMode="auto">
          <a:xfrm>
            <a:off x="3389313" y="3295650"/>
            <a:ext cx="460375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0" name="Picture 2" descr="http://img-fotki.yandex.ru/get/6207/94689460.147/0_73c4b_aa133b18_S.jpg"/>
          <p:cNvPicPr>
            <a:picLocks noChangeAspect="1" noChangeArrowheads="1" noCrop="1"/>
          </p:cNvPicPr>
          <p:nvPr userDrawn="1"/>
        </p:nvPicPr>
        <p:blipFill>
          <a:blip r:embed="rId4"/>
          <a:srcRect/>
          <a:stretch>
            <a:fillRect/>
          </a:stretch>
        </p:blipFill>
        <p:spPr bwMode="auto">
          <a:xfrm>
            <a:off x="4621213" y="3313113"/>
            <a:ext cx="460375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" name="Picture 2" descr="http://img-fotki.yandex.ru/get/6207/94689460.147/0_73c4b_aa133b18_S.jpg"/>
          <p:cNvPicPr>
            <a:picLocks noChangeAspect="1" noChangeArrowheads="1" noCrop="1"/>
          </p:cNvPicPr>
          <p:nvPr userDrawn="1"/>
        </p:nvPicPr>
        <p:blipFill>
          <a:blip r:embed="rId4"/>
          <a:srcRect/>
          <a:stretch>
            <a:fillRect/>
          </a:stretch>
        </p:blipFill>
        <p:spPr bwMode="auto">
          <a:xfrm>
            <a:off x="5548313" y="3584575"/>
            <a:ext cx="460375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2" name="Picture 4" descr="http://img-fotki.yandex.ru/get/6207/94689460.147/0_73c4b_aa133b18_S.jpg"/>
          <p:cNvPicPr>
            <a:picLocks noChangeAspect="1" noChangeArrowheads="1" noCrop="1"/>
          </p:cNvPicPr>
          <p:nvPr userDrawn="1"/>
        </p:nvPicPr>
        <p:blipFill>
          <a:blip r:embed="rId4"/>
          <a:srcRect/>
          <a:stretch>
            <a:fillRect/>
          </a:stretch>
        </p:blipFill>
        <p:spPr bwMode="auto">
          <a:xfrm>
            <a:off x="7040563" y="3665538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3" name="Picture 2" descr="http://img-fotki.yandex.ru/get/6207/94689460.147/0_73c4b_aa133b18_S.jpg"/>
          <p:cNvPicPr>
            <a:picLocks noChangeAspect="1" noChangeArrowheads="1" noCrop="1"/>
          </p:cNvPicPr>
          <p:nvPr userDrawn="1"/>
        </p:nvPicPr>
        <p:blipFill>
          <a:blip r:embed="rId4"/>
          <a:srcRect/>
          <a:stretch>
            <a:fillRect/>
          </a:stretch>
        </p:blipFill>
        <p:spPr bwMode="auto">
          <a:xfrm>
            <a:off x="7613650" y="3348038"/>
            <a:ext cx="460375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4" name="Picture 2" descr="http://img-fotki.yandex.ru/get/6207/94689460.147/0_73c4b_aa133b18_S.jpg"/>
          <p:cNvPicPr>
            <a:picLocks noChangeAspect="1" noChangeArrowheads="1" noCrop="1"/>
          </p:cNvPicPr>
          <p:nvPr userDrawn="1"/>
        </p:nvPicPr>
        <p:blipFill>
          <a:blip r:embed="rId4"/>
          <a:srcRect/>
          <a:stretch>
            <a:fillRect/>
          </a:stretch>
        </p:blipFill>
        <p:spPr bwMode="auto">
          <a:xfrm>
            <a:off x="87313" y="4087813"/>
            <a:ext cx="460375" cy="458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5" name="Picture 4" descr="http://img-fotki.yandex.ru/get/6207/94689460.147/0_73c4b_aa133b18_S.jpg"/>
          <p:cNvPicPr>
            <a:picLocks noChangeAspect="1" noChangeArrowheads="1" noCrop="1"/>
          </p:cNvPicPr>
          <p:nvPr userDrawn="1"/>
        </p:nvPicPr>
        <p:blipFill>
          <a:blip r:embed="rId4"/>
          <a:srcRect/>
          <a:stretch>
            <a:fillRect/>
          </a:stretch>
        </p:blipFill>
        <p:spPr bwMode="auto">
          <a:xfrm>
            <a:off x="1735138" y="4416425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6" name="Picture 4" descr="http://img-fotki.yandex.ru/get/6207/94689460.147/0_73c4b_aa133b18_S.jpg"/>
          <p:cNvPicPr>
            <a:picLocks noChangeAspect="1" noChangeArrowheads="1" noCrop="1"/>
          </p:cNvPicPr>
          <p:nvPr userDrawn="1"/>
        </p:nvPicPr>
        <p:blipFill>
          <a:blip r:embed="rId4"/>
          <a:srcRect/>
          <a:stretch>
            <a:fillRect/>
          </a:stretch>
        </p:blipFill>
        <p:spPr bwMode="auto">
          <a:xfrm>
            <a:off x="2840038" y="4538663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7" name="Picture 2" descr="http://img-fotki.yandex.ru/get/6207/94689460.147/0_73c4b_aa133b18_S.jpg"/>
          <p:cNvPicPr>
            <a:picLocks noChangeAspect="1" noChangeArrowheads="1" noCrop="1"/>
          </p:cNvPicPr>
          <p:nvPr userDrawn="1"/>
        </p:nvPicPr>
        <p:blipFill>
          <a:blip r:embed="rId4"/>
          <a:srcRect/>
          <a:stretch>
            <a:fillRect/>
          </a:stretch>
        </p:blipFill>
        <p:spPr bwMode="auto">
          <a:xfrm>
            <a:off x="3370263" y="4087813"/>
            <a:ext cx="460375" cy="458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8" name="Picture 4" descr="http://img-fotki.yandex.ru/get/6207/94689460.147/0_73c4b_aa133b18_S.jpg"/>
          <p:cNvPicPr>
            <a:picLocks noChangeAspect="1" noChangeArrowheads="1" noCrop="1"/>
          </p:cNvPicPr>
          <p:nvPr userDrawn="1"/>
        </p:nvPicPr>
        <p:blipFill>
          <a:blip r:embed="rId4"/>
          <a:srcRect/>
          <a:stretch>
            <a:fillRect/>
          </a:stretch>
        </p:blipFill>
        <p:spPr bwMode="auto">
          <a:xfrm>
            <a:off x="4194175" y="4378325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9" name="Picture 2" descr="http://img-fotki.yandex.ru/get/6207/94689460.147/0_73c4b_aa133b18_S.jpg"/>
          <p:cNvPicPr>
            <a:picLocks noChangeAspect="1" noChangeArrowheads="1" noCrop="1"/>
          </p:cNvPicPr>
          <p:nvPr userDrawn="1"/>
        </p:nvPicPr>
        <p:blipFill>
          <a:blip r:embed="rId4"/>
          <a:srcRect/>
          <a:stretch>
            <a:fillRect/>
          </a:stretch>
        </p:blipFill>
        <p:spPr bwMode="auto">
          <a:xfrm>
            <a:off x="4498975" y="4059238"/>
            <a:ext cx="460375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0" name="Picture 4" descr="http://img-fotki.yandex.ru/get/6207/94689460.147/0_73c4b_aa133b18_S.jpg"/>
          <p:cNvPicPr>
            <a:picLocks noChangeAspect="1" noChangeArrowheads="1" noCrop="1"/>
          </p:cNvPicPr>
          <p:nvPr userDrawn="1"/>
        </p:nvPicPr>
        <p:blipFill>
          <a:blip r:embed="rId4"/>
          <a:srcRect/>
          <a:stretch>
            <a:fillRect/>
          </a:stretch>
        </p:blipFill>
        <p:spPr bwMode="auto">
          <a:xfrm>
            <a:off x="7173913" y="4467225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" name="Picture 4" descr="http://img-fotki.yandex.ru/get/6207/94689460.147/0_73c4b_aa133b18_S.jpg"/>
          <p:cNvPicPr>
            <a:picLocks noChangeAspect="1" noChangeArrowheads="1" noCrop="1"/>
          </p:cNvPicPr>
          <p:nvPr userDrawn="1"/>
        </p:nvPicPr>
        <p:blipFill>
          <a:blip r:embed="rId4"/>
          <a:srcRect/>
          <a:stretch>
            <a:fillRect/>
          </a:stretch>
        </p:blipFill>
        <p:spPr bwMode="auto">
          <a:xfrm>
            <a:off x="8259763" y="4230688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2" name="Picture 2" descr="http://img-fotki.yandex.ru/get/6207/94689460.147/0_73c4b_aa133b18_S.jpg"/>
          <p:cNvPicPr>
            <a:picLocks noChangeAspect="1" noChangeArrowheads="1" noCrop="1"/>
          </p:cNvPicPr>
          <p:nvPr userDrawn="1"/>
        </p:nvPicPr>
        <p:blipFill>
          <a:blip r:embed="rId4"/>
          <a:srcRect/>
          <a:stretch>
            <a:fillRect/>
          </a:stretch>
        </p:blipFill>
        <p:spPr bwMode="auto">
          <a:xfrm>
            <a:off x="52388" y="4735513"/>
            <a:ext cx="460375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3" name="Picture 2" descr="http://img-fotki.yandex.ru/get/6207/94689460.147/0_73c4b_aa133b18_S.jpg"/>
          <p:cNvPicPr>
            <a:picLocks noChangeAspect="1" noChangeArrowheads="1" noCrop="1"/>
          </p:cNvPicPr>
          <p:nvPr userDrawn="1"/>
        </p:nvPicPr>
        <p:blipFill>
          <a:blip r:embed="rId4"/>
          <a:srcRect/>
          <a:stretch>
            <a:fillRect/>
          </a:stretch>
        </p:blipFill>
        <p:spPr bwMode="auto">
          <a:xfrm>
            <a:off x="3370263" y="4648200"/>
            <a:ext cx="460375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4" name="Picture 4" descr="http://img-fotki.yandex.ru/get/6207/94689460.147/0_73c4b_aa133b18_S.jpg"/>
          <p:cNvPicPr>
            <a:picLocks noChangeAspect="1" noChangeArrowheads="1" noCrop="1"/>
          </p:cNvPicPr>
          <p:nvPr userDrawn="1"/>
        </p:nvPicPr>
        <p:blipFill>
          <a:blip r:embed="rId4"/>
          <a:srcRect/>
          <a:stretch>
            <a:fillRect/>
          </a:stretch>
        </p:blipFill>
        <p:spPr bwMode="auto">
          <a:xfrm>
            <a:off x="4041775" y="4973638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5" name="Picture 2" descr="http://img-fotki.yandex.ru/get/6207/94689460.147/0_73c4b_aa133b18_S.jpg"/>
          <p:cNvPicPr>
            <a:picLocks noChangeAspect="1" noChangeArrowheads="1" noCrop="1"/>
          </p:cNvPicPr>
          <p:nvPr userDrawn="1"/>
        </p:nvPicPr>
        <p:blipFill>
          <a:blip r:embed="rId4"/>
          <a:srcRect/>
          <a:stretch>
            <a:fillRect/>
          </a:stretch>
        </p:blipFill>
        <p:spPr bwMode="auto">
          <a:xfrm>
            <a:off x="5529263" y="4937125"/>
            <a:ext cx="460375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6" name="Picture 2" descr="http://img-fotki.yandex.ru/get/6207/94689460.147/0_73c4b_aa133b18_S.jpg"/>
          <p:cNvPicPr>
            <a:picLocks noChangeAspect="1" noChangeArrowheads="1" noCrop="1"/>
          </p:cNvPicPr>
          <p:nvPr userDrawn="1"/>
        </p:nvPicPr>
        <p:blipFill>
          <a:blip r:embed="rId4"/>
          <a:srcRect/>
          <a:stretch>
            <a:fillRect/>
          </a:stretch>
        </p:blipFill>
        <p:spPr bwMode="auto">
          <a:xfrm>
            <a:off x="6465888" y="4772025"/>
            <a:ext cx="460375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7" name="Picture 2" descr="http://img-fotki.yandex.ru/get/6207/94689460.147/0_73c4b_aa133b18_S.jpg"/>
          <p:cNvPicPr>
            <a:picLocks noChangeAspect="1" noChangeArrowheads="1" noCrop="1"/>
          </p:cNvPicPr>
          <p:nvPr userDrawn="1"/>
        </p:nvPicPr>
        <p:blipFill>
          <a:blip r:embed="rId4"/>
          <a:srcRect/>
          <a:stretch>
            <a:fillRect/>
          </a:stretch>
        </p:blipFill>
        <p:spPr bwMode="auto">
          <a:xfrm>
            <a:off x="7594600" y="4700588"/>
            <a:ext cx="460375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8" name="Picture 2" descr="http://img-fotki.yandex.ru/get/6207/94689460.147/0_73c4b_aa133b18_S.jpg"/>
          <p:cNvPicPr>
            <a:picLocks noChangeAspect="1" noChangeArrowheads="1" noCrop="1"/>
          </p:cNvPicPr>
          <p:nvPr userDrawn="1"/>
        </p:nvPicPr>
        <p:blipFill>
          <a:blip r:embed="rId4"/>
          <a:srcRect/>
          <a:stretch>
            <a:fillRect/>
          </a:stretch>
        </p:blipFill>
        <p:spPr bwMode="auto">
          <a:xfrm>
            <a:off x="8626475" y="4772025"/>
            <a:ext cx="460375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9" name="Picture 2" descr="http://img-fotki.yandex.ru/get/6207/94689460.147/0_73c4b_aa133b18_S.jpg"/>
          <p:cNvPicPr>
            <a:picLocks noChangeAspect="1" noChangeArrowheads="1" noCrop="1"/>
          </p:cNvPicPr>
          <p:nvPr userDrawn="1"/>
        </p:nvPicPr>
        <p:blipFill>
          <a:blip r:embed="rId4"/>
          <a:srcRect/>
          <a:stretch>
            <a:fillRect/>
          </a:stretch>
        </p:blipFill>
        <p:spPr bwMode="auto">
          <a:xfrm>
            <a:off x="1222375" y="5422900"/>
            <a:ext cx="460375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0" name="Picture 2" descr="http://img-fotki.yandex.ru/get/6207/94689460.147/0_73c4b_aa133b18_S.jpg"/>
          <p:cNvPicPr>
            <a:picLocks noChangeAspect="1" noChangeArrowheads="1" noCrop="1"/>
          </p:cNvPicPr>
          <p:nvPr userDrawn="1"/>
        </p:nvPicPr>
        <p:blipFill>
          <a:blip r:embed="rId4"/>
          <a:srcRect/>
          <a:stretch>
            <a:fillRect/>
          </a:stretch>
        </p:blipFill>
        <p:spPr bwMode="auto">
          <a:xfrm>
            <a:off x="2346325" y="5422900"/>
            <a:ext cx="460375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" name="Picture 2" descr="http://img-fotki.yandex.ru/get/6207/94689460.147/0_73c4b_aa133b18_S.jpg"/>
          <p:cNvPicPr>
            <a:picLocks noChangeAspect="1" noChangeArrowheads="1" noCrop="1"/>
          </p:cNvPicPr>
          <p:nvPr userDrawn="1"/>
        </p:nvPicPr>
        <p:blipFill>
          <a:blip r:embed="rId4"/>
          <a:srcRect/>
          <a:stretch>
            <a:fillRect/>
          </a:stretch>
        </p:blipFill>
        <p:spPr bwMode="auto">
          <a:xfrm>
            <a:off x="4483100" y="5394325"/>
            <a:ext cx="458788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2" name="Picture 4" descr="http://img-fotki.yandex.ru/get/6207/94689460.147/0_73c4b_aa133b18_S.jpg"/>
          <p:cNvPicPr>
            <a:picLocks noChangeAspect="1" noChangeArrowheads="1" noCrop="1"/>
          </p:cNvPicPr>
          <p:nvPr userDrawn="1"/>
        </p:nvPicPr>
        <p:blipFill>
          <a:blip r:embed="rId4"/>
          <a:srcRect/>
          <a:stretch>
            <a:fillRect/>
          </a:stretch>
        </p:blipFill>
        <p:spPr bwMode="auto">
          <a:xfrm>
            <a:off x="5351463" y="5765800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3" name="Picture 4" descr="http://img-fotki.yandex.ru/get/6207/94689460.147/0_73c4b_aa133b18_S.jpg"/>
          <p:cNvPicPr>
            <a:picLocks noChangeAspect="1" noChangeArrowheads="1" noCrop="1"/>
          </p:cNvPicPr>
          <p:nvPr userDrawn="1"/>
        </p:nvPicPr>
        <p:blipFill>
          <a:blip r:embed="rId4"/>
          <a:srcRect/>
          <a:stretch>
            <a:fillRect/>
          </a:stretch>
        </p:blipFill>
        <p:spPr bwMode="auto">
          <a:xfrm>
            <a:off x="6048375" y="5549900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4" name="Picture 4" descr="http://img-fotki.yandex.ru/get/6207/94689460.147/0_73c4b_aa133b18_S.jpg"/>
          <p:cNvPicPr>
            <a:picLocks noChangeAspect="1" noChangeArrowheads="1" noCrop="1"/>
          </p:cNvPicPr>
          <p:nvPr userDrawn="1"/>
        </p:nvPicPr>
        <p:blipFill>
          <a:blip r:embed="rId4"/>
          <a:srcRect/>
          <a:stretch>
            <a:fillRect/>
          </a:stretch>
        </p:blipFill>
        <p:spPr bwMode="auto">
          <a:xfrm>
            <a:off x="7156450" y="5803900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5" name="Picture 2" descr="http://img-fotki.yandex.ru/get/6207/94689460.147/0_73c4b_aa133b18_S.jpg"/>
          <p:cNvPicPr>
            <a:picLocks noChangeAspect="1" noChangeArrowheads="1" noCrop="1"/>
          </p:cNvPicPr>
          <p:nvPr userDrawn="1"/>
        </p:nvPicPr>
        <p:blipFill>
          <a:blip r:embed="rId4"/>
          <a:srcRect/>
          <a:stretch>
            <a:fillRect/>
          </a:stretch>
        </p:blipFill>
        <p:spPr bwMode="auto">
          <a:xfrm>
            <a:off x="7613650" y="5389563"/>
            <a:ext cx="460375" cy="458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6" name="Picture 2" descr="http://img-fotki.yandex.ru/get/6207/94689460.147/0_73c4b_aa133b18_S.jpg"/>
          <p:cNvPicPr>
            <a:picLocks noChangeAspect="1" noChangeArrowheads="1" noCrop="1"/>
          </p:cNvPicPr>
          <p:nvPr userDrawn="1"/>
        </p:nvPicPr>
        <p:blipFill>
          <a:blip r:embed="rId4"/>
          <a:srcRect/>
          <a:stretch>
            <a:fillRect/>
          </a:stretch>
        </p:blipFill>
        <p:spPr bwMode="auto">
          <a:xfrm>
            <a:off x="34925" y="6070600"/>
            <a:ext cx="460375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7" name="Picture 4" descr="http://img-fotki.yandex.ru/get/6207/94689460.147/0_73c4b_aa133b18_S.jpg"/>
          <p:cNvPicPr>
            <a:picLocks noChangeAspect="1" noChangeArrowheads="1" noCrop="1"/>
          </p:cNvPicPr>
          <p:nvPr userDrawn="1"/>
        </p:nvPicPr>
        <p:blipFill>
          <a:blip r:embed="rId4"/>
          <a:srcRect/>
          <a:stretch>
            <a:fillRect/>
          </a:stretch>
        </p:blipFill>
        <p:spPr bwMode="auto">
          <a:xfrm>
            <a:off x="889000" y="6503988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8" name="Picture 4" descr="http://img-fotki.yandex.ru/get/6207/94689460.147/0_73c4b_aa133b18_S.jpg"/>
          <p:cNvPicPr>
            <a:picLocks noChangeAspect="1" noChangeArrowheads="1" noCrop="1"/>
          </p:cNvPicPr>
          <p:nvPr userDrawn="1"/>
        </p:nvPicPr>
        <p:blipFill>
          <a:blip r:embed="rId4"/>
          <a:srcRect/>
          <a:stretch>
            <a:fillRect/>
          </a:stretch>
        </p:blipFill>
        <p:spPr bwMode="auto">
          <a:xfrm>
            <a:off x="1681163" y="6270625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9" name="Picture 2" descr="http://img-fotki.yandex.ru/get/6207/94689460.147/0_73c4b_aa133b18_S.jpg"/>
          <p:cNvPicPr>
            <a:picLocks noChangeAspect="1" noChangeArrowheads="1" noCrop="1"/>
          </p:cNvPicPr>
          <p:nvPr userDrawn="1"/>
        </p:nvPicPr>
        <p:blipFill>
          <a:blip r:embed="rId4"/>
          <a:srcRect/>
          <a:stretch>
            <a:fillRect/>
          </a:stretch>
        </p:blipFill>
        <p:spPr bwMode="auto">
          <a:xfrm>
            <a:off x="2176463" y="6043613"/>
            <a:ext cx="460375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0" name="Picture 4" descr="http://img-fotki.yandex.ru/get/6207/94689460.147/0_73c4b_aa133b18_S.jpg"/>
          <p:cNvPicPr>
            <a:picLocks noChangeAspect="1" noChangeArrowheads="1" noCrop="1"/>
          </p:cNvPicPr>
          <p:nvPr userDrawn="1"/>
        </p:nvPicPr>
        <p:blipFill>
          <a:blip r:embed="rId4"/>
          <a:srcRect/>
          <a:stretch>
            <a:fillRect/>
          </a:stretch>
        </p:blipFill>
        <p:spPr bwMode="auto">
          <a:xfrm>
            <a:off x="4025900" y="6310313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1" name="Picture 2" descr="http://img-fotki.yandex.ru/get/6207/94689460.147/0_73c4b_aa133b18_S.jpg"/>
          <p:cNvPicPr>
            <a:picLocks noChangeAspect="1" noChangeArrowheads="1" noCrop="1"/>
          </p:cNvPicPr>
          <p:nvPr userDrawn="1"/>
        </p:nvPicPr>
        <p:blipFill>
          <a:blip r:embed="rId4"/>
          <a:srcRect/>
          <a:stretch>
            <a:fillRect/>
          </a:stretch>
        </p:blipFill>
        <p:spPr bwMode="auto">
          <a:xfrm>
            <a:off x="5513388" y="6273800"/>
            <a:ext cx="460375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2" name="Picture 2" descr="http://img-fotki.yandex.ru/get/6207/94689460.147/0_73c4b_aa133b18_S.jpg"/>
          <p:cNvPicPr>
            <a:picLocks noChangeAspect="1" noChangeArrowheads="1" noCrop="1"/>
          </p:cNvPicPr>
          <p:nvPr userDrawn="1"/>
        </p:nvPicPr>
        <p:blipFill>
          <a:blip r:embed="rId4"/>
          <a:srcRect/>
          <a:stretch>
            <a:fillRect/>
          </a:stretch>
        </p:blipFill>
        <p:spPr bwMode="auto">
          <a:xfrm>
            <a:off x="6450013" y="6108700"/>
            <a:ext cx="460375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3" name="Picture 4" descr="http://img-fotki.yandex.ru/get/6207/94689460.147/0_73c4b_aa133b18_S.jpg"/>
          <p:cNvPicPr>
            <a:picLocks noChangeAspect="1" noChangeArrowheads="1" noCrop="1"/>
          </p:cNvPicPr>
          <p:nvPr userDrawn="1"/>
        </p:nvPicPr>
        <p:blipFill>
          <a:blip r:embed="rId4"/>
          <a:srcRect/>
          <a:stretch>
            <a:fillRect/>
          </a:stretch>
        </p:blipFill>
        <p:spPr bwMode="auto">
          <a:xfrm>
            <a:off x="8207375" y="6276975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4" name="Picture 2" descr="http://img-fotki.yandex.ru/get/6207/94689460.147/0_73c4b_aa133b18_S.jpg"/>
          <p:cNvPicPr>
            <a:picLocks noChangeAspect="1" noChangeArrowheads="1" noCrop="1"/>
          </p:cNvPicPr>
          <p:nvPr userDrawn="1"/>
        </p:nvPicPr>
        <p:blipFill>
          <a:blip r:embed="rId4"/>
          <a:srcRect/>
          <a:stretch>
            <a:fillRect/>
          </a:stretch>
        </p:blipFill>
        <p:spPr bwMode="auto">
          <a:xfrm>
            <a:off x="8609013" y="6108700"/>
            <a:ext cx="460375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5" name="TextBox 194" hidden="1"/>
          <p:cNvSpPr txBox="1"/>
          <p:nvPr userDrawn="1"/>
        </p:nvSpPr>
        <p:spPr>
          <a:xfrm>
            <a:off x="34925" y="539750"/>
            <a:ext cx="9099550" cy="58578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+mn-cs"/>
              </a:rPr>
              <a:t>АВТОР ШАБЛОНА САЛИШ САЛТАНАТ САЛИШЕВНА</a:t>
            </a:r>
            <a:endParaRPr lang="ru-RU" sz="32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  <a:cs typeface="+mn-cs"/>
            </a:endParaRPr>
          </a:p>
        </p:txBody>
      </p:sp>
      <p:sp>
        <p:nvSpPr>
          <p:cNvPr id="86" name="Прямоугольник 1"/>
          <p:cNvSpPr/>
          <p:nvPr userDrawn="1"/>
        </p:nvSpPr>
        <p:spPr>
          <a:xfrm>
            <a:off x="-36513" y="-26988"/>
            <a:ext cx="1681163" cy="2460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000" dirty="0">
                <a:latin typeface="+mn-lt"/>
                <a:cs typeface="+mn-cs"/>
                <a:hlinkClick r:id="rId5"/>
              </a:rPr>
              <a:t>http://sun-shine-kz.ucoz.ru/</a:t>
            </a:r>
            <a:r>
              <a:rPr lang="ru-RU" sz="1000" dirty="0">
                <a:latin typeface="+mn-lt"/>
                <a:cs typeface="+mn-cs"/>
              </a:rPr>
              <a:t> </a:t>
            </a:r>
            <a:endParaRPr lang="ru-RU" sz="1000" dirty="0">
              <a:latin typeface="+mn-lt"/>
              <a:cs typeface="+mn-cs"/>
            </a:endParaRPr>
          </a:p>
        </p:txBody>
      </p:sp>
      <p:sp>
        <p:nvSpPr>
          <p:cNvPr id="87" name="TextBox 2"/>
          <p:cNvSpPr txBox="1"/>
          <p:nvPr userDrawn="1"/>
        </p:nvSpPr>
        <p:spPr>
          <a:xfrm>
            <a:off x="-15875" y="6669088"/>
            <a:ext cx="1635125" cy="24606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000" dirty="0">
                <a:solidFill>
                  <a:schemeClr val="bg1"/>
                </a:solidFill>
                <a:latin typeface="+mn-lt"/>
                <a:cs typeface="+mn-cs"/>
              </a:rPr>
              <a:t>Автор шаблона </a:t>
            </a:r>
            <a:r>
              <a:rPr lang="ru-RU" sz="1000" dirty="0" err="1">
                <a:solidFill>
                  <a:schemeClr val="bg1"/>
                </a:solidFill>
                <a:latin typeface="+mn-lt"/>
                <a:cs typeface="+mn-cs"/>
              </a:rPr>
              <a:t>Салиш</a:t>
            </a:r>
            <a:r>
              <a:rPr lang="ru-RU" sz="1000" dirty="0">
                <a:solidFill>
                  <a:schemeClr val="bg1"/>
                </a:solidFill>
                <a:latin typeface="+mn-lt"/>
                <a:cs typeface="+mn-cs"/>
              </a:rPr>
              <a:t> С.С.</a:t>
            </a:r>
            <a:endParaRPr lang="ru-RU" sz="1000" dirty="0">
              <a:solidFill>
                <a:schemeClr val="bg1"/>
              </a:solidFill>
              <a:latin typeface="+mn-lt"/>
              <a:cs typeface="+mn-cs"/>
            </a:endParaRPr>
          </a:p>
        </p:txBody>
      </p:sp>
      <p:sp>
        <p:nvSpPr>
          <p:cNvPr id="9" name="Текст 8"/>
          <p:cNvSpPr>
            <a:spLocks noGrp="1"/>
          </p:cNvSpPr>
          <p:nvPr>
            <p:ph type="body" sz="quarter" idx="13"/>
          </p:nvPr>
        </p:nvSpPr>
        <p:spPr>
          <a:xfrm>
            <a:off x="1331913" y="4508276"/>
            <a:ext cx="6840537" cy="1296988"/>
          </a:xfrm>
        </p:spPr>
        <p:txBody>
          <a:bodyPr>
            <a:normAutofit/>
          </a:bodyPr>
          <a:lstStyle>
            <a:lvl5pPr marL="174625" indent="0">
              <a:buNone/>
              <a:defRPr sz="3200" baseline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5pPr>
          </a:lstStyle>
          <a:p>
            <a:pPr lvl="0"/>
            <a:r>
              <a:rPr lang="ru-RU" dirty="0" smtClean="0"/>
              <a:t>Образец текста</a:t>
            </a:r>
          </a:p>
        </p:txBody>
      </p:sp>
      <p:sp>
        <p:nvSpPr>
          <p:cNvPr id="88" name="Дата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784F514-634C-491B-AC5E-FCC43CE2E0AF}" type="datetimeFigureOut">
              <a:rPr lang="ru-RU"/>
              <a:pPr>
                <a:defRPr/>
              </a:pPr>
              <a:t>24.04.2017</a:t>
            </a:fld>
            <a:endParaRPr lang="ru-RU"/>
          </a:p>
        </p:txBody>
      </p:sp>
      <p:sp>
        <p:nvSpPr>
          <p:cNvPr id="89" name="Нижний колонтитул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0" name="Номер слайда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026608F-FF34-4E30-8313-B1B6EABD973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slow">
    <p:sndAc>
      <p:stSnd>
        <p:snd r:embed="rId1" name="Svoya_igra_-_Zastavka_2013.wav"/>
      </p:stSnd>
    </p:sndAc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Заголовок и объект">
    <p:bg>
      <p:bgPr>
        <a:gradFill rotWithShape="1">
          <a:gsLst>
            <a:gs pos="0">
              <a:srgbClr val="070A83"/>
            </a:gs>
            <a:gs pos="39999">
              <a:srgbClr val="0A128C"/>
            </a:gs>
            <a:gs pos="70000">
              <a:srgbClr val="181CC7"/>
            </a:gs>
            <a:gs pos="88000">
              <a:srgbClr val="1508C4"/>
            </a:gs>
            <a:gs pos="100000">
              <a:srgbClr val="1F08C6"/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10">
            <a:hlinkClick r:id="" action="ppaction://hlinkshowjump?jump=nextslide">
              <a:snd r:embed="rId2" name="восходящий ряд.wav"/>
            </a:hlinkClick>
          </p:cNvPr>
          <p:cNvSpPr txBox="1"/>
          <p:nvPr userDrawn="1"/>
        </p:nvSpPr>
        <p:spPr>
          <a:xfrm>
            <a:off x="3923928" y="6093296"/>
            <a:ext cx="1298561" cy="646331"/>
          </a:xfrm>
          <a:prstGeom prst="rect">
            <a:avLst/>
          </a:prstGeom>
          <a:solidFill>
            <a:srgbClr val="070A83"/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+mn-cs"/>
              </a:rPr>
              <a:t>Ответ</a:t>
            </a:r>
            <a:endParaRPr lang="ru-RU" sz="36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  <a:cs typeface="+mn-cs"/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211144" cy="1143000"/>
          </a:xfrm>
        </p:spPr>
        <p:txBody>
          <a:bodyPr/>
          <a:lstStyle>
            <a:lvl1pPr algn="l">
              <a:defRPr>
                <a:solidFill>
                  <a:schemeClr val="bg1"/>
                </a:solidFill>
              </a:defRPr>
            </a:lvl1pPr>
          </a:lstStyle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493095"/>
          </a:xfrm>
        </p:spPr>
        <p:txBody>
          <a:bodyPr/>
          <a:lstStyle>
            <a:lvl1pPr>
              <a:defRPr sz="4000" baseline="0">
                <a:solidFill>
                  <a:schemeClr val="bg1"/>
                </a:solidFill>
              </a:defRPr>
            </a:lvl1pPr>
            <a:lvl2pPr marL="457200" indent="0">
              <a:buNone/>
              <a:defRPr/>
            </a:lvl2pPr>
            <a:lvl5pPr marL="1828800" indent="0">
              <a:buNone/>
              <a:defRPr/>
            </a:lvl5pPr>
          </a:lstStyle>
          <a:p>
            <a:pPr lvl="0"/>
            <a:r>
              <a:rPr lang="ru-RU" dirty="0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mtClean="0">
                <a:solidFill>
                  <a:schemeClr val="bg1"/>
                </a:solidFill>
              </a:defRPr>
            </a:lvl1pPr>
          </a:lstStyle>
          <a:p>
            <a:pPr>
              <a:defRPr/>
            </a:pPr>
            <a:fld id="{EBE8763A-2834-4567-BCCF-89CDAE97FD41}" type="datetimeFigureOut">
              <a:rPr lang="ru-RU"/>
              <a:pPr>
                <a:defRPr/>
              </a:pPr>
              <a:t>24.04.2017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>
                <a:solidFill>
                  <a:schemeClr val="bg1"/>
                </a:solidFill>
              </a:defRPr>
            </a:lvl1pPr>
          </a:lstStyle>
          <a:p>
            <a:pPr>
              <a:defRPr/>
            </a:pPr>
            <a:fld id="{F15CB0DF-3D62-4819-9153-49092229445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Заголовок и объект">
    <p:bg>
      <p:bgPr>
        <a:gradFill rotWithShape="1">
          <a:gsLst>
            <a:gs pos="0">
              <a:srgbClr val="070A83"/>
            </a:gs>
            <a:gs pos="39999">
              <a:srgbClr val="0A128C"/>
            </a:gs>
            <a:gs pos="70000">
              <a:srgbClr val="181CC7"/>
            </a:gs>
            <a:gs pos="88000">
              <a:srgbClr val="1508C4"/>
            </a:gs>
            <a:gs pos="100000">
              <a:srgbClr val="1F08C6"/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0">
            <a:hlinkClick r:id="" action="ppaction://hlinkshowjump?jump=nextslide">
              <a:snd r:embed="rId3" name="восходящий ряд.wav"/>
            </a:hlinkClick>
          </p:cNvPr>
          <p:cNvSpPr txBox="1"/>
          <p:nvPr userDrawn="1"/>
        </p:nvSpPr>
        <p:spPr>
          <a:xfrm>
            <a:off x="3779912" y="6093296"/>
            <a:ext cx="1601721" cy="646331"/>
          </a:xfrm>
          <a:prstGeom prst="rect">
            <a:avLst/>
          </a:prstGeom>
          <a:solidFill>
            <a:srgbClr val="070A83"/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+mn-cs"/>
              </a:rPr>
              <a:t>Вопрос</a:t>
            </a:r>
            <a:endParaRPr lang="ru-RU" sz="36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  <a:cs typeface="+mn-cs"/>
            </a:endParaRPr>
          </a:p>
        </p:txBody>
      </p:sp>
      <p:pic>
        <p:nvPicPr>
          <p:cNvPr id="3" name="Picture 2" descr="https://festival.1september.ru/articles/604377/presentation/14.jpg"/>
          <p:cNvPicPr>
            <a:picLocks noChangeAspect="1" noChangeArrowheads="1"/>
          </p:cNvPicPr>
          <p:nvPr userDrawn="1"/>
        </p:nvPicPr>
        <p:blipFill>
          <a:blip r:embed="rId4"/>
          <a:srcRect l="22270" t="20969" r="17247" b="21613"/>
          <a:stretch>
            <a:fillRect/>
          </a:stretch>
        </p:blipFill>
        <p:spPr bwMode="auto">
          <a:xfrm>
            <a:off x="1849438" y="2060575"/>
            <a:ext cx="5530850" cy="3938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TextBox 6"/>
          <p:cNvSpPr txBox="1"/>
          <p:nvPr userDrawn="1"/>
        </p:nvSpPr>
        <p:spPr>
          <a:xfrm>
            <a:off x="411163" y="333375"/>
            <a:ext cx="3800475" cy="92233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5400" dirty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Кот в мешке</a:t>
            </a:r>
            <a:endParaRPr lang="ru-RU" sz="5400" dirty="0">
              <a:solidFill>
                <a:schemeClr val="bg1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mtClean="0">
                <a:solidFill>
                  <a:schemeClr val="bg1"/>
                </a:solidFill>
              </a:defRPr>
            </a:lvl1pPr>
          </a:lstStyle>
          <a:p>
            <a:pPr>
              <a:defRPr/>
            </a:pPr>
            <a:fld id="{08DE4893-7A78-4106-97A0-F3686B3F0B03}" type="datetimeFigureOut">
              <a:rPr lang="ru-RU"/>
              <a:pPr>
                <a:defRPr/>
              </a:pPr>
              <a:t>24.04.2017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>
                <a:solidFill>
                  <a:schemeClr val="bg1"/>
                </a:solidFill>
              </a:defRPr>
            </a:lvl1pPr>
          </a:lstStyle>
          <a:p>
            <a:pPr>
              <a:defRPr/>
            </a:pPr>
            <a:fld id="{EDE97BCE-40FF-4AFF-807A-D6268AEFACB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slow">
    <p:sndAc>
      <p:stSnd>
        <p:snd r:embed="rId1" name="Svoya_igra_-_Kot_v_Meshk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2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275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275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4" grpId="0"/>
    </p:bld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Заголовок и объект">
    <p:bg>
      <p:bgPr>
        <a:gradFill rotWithShape="1">
          <a:gsLst>
            <a:gs pos="0">
              <a:srgbClr val="070A83"/>
            </a:gs>
            <a:gs pos="39999">
              <a:srgbClr val="0A128C"/>
            </a:gs>
            <a:gs pos="70000">
              <a:srgbClr val="181CC7"/>
            </a:gs>
            <a:gs pos="88000">
              <a:srgbClr val="1508C4"/>
            </a:gs>
            <a:gs pos="100000">
              <a:srgbClr val="1F08C6"/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>
            <a:hlinkClick r:id="rId2" action="ppaction://hlinksldjump"/>
          </p:cNvPr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/>
            </a:extLst>
          </a:blip>
          <a:stretch>
            <a:fillRect/>
          </a:stretch>
        </p:blipFill>
        <p:spPr bwMode="auto">
          <a:xfrm>
            <a:off x="7884368" y="5930946"/>
            <a:ext cx="1080121" cy="810090"/>
          </a:xfrm>
          <a:prstGeom prst="rect">
            <a:avLst/>
          </a:prstGeom>
          <a:noFill/>
          <a:ln w="12700"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  <a:extLst>
            <a:ext uri="{909E8E84-426E-40DD-AFC4-6F175D3DCCD1}"/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211144" cy="1143000"/>
          </a:xfrm>
        </p:spPr>
        <p:txBody>
          <a:bodyPr/>
          <a:lstStyle>
            <a:lvl1pPr algn="l">
              <a:defRPr>
                <a:solidFill>
                  <a:schemeClr val="bg1"/>
                </a:solidFill>
              </a:defRPr>
            </a:lvl1pPr>
          </a:lstStyle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493095"/>
          </a:xfrm>
        </p:spPr>
        <p:txBody>
          <a:bodyPr/>
          <a:lstStyle>
            <a:lvl1pPr>
              <a:defRPr sz="4000" baseline="0">
                <a:solidFill>
                  <a:schemeClr val="bg1"/>
                </a:solidFill>
              </a:defRPr>
            </a:lvl1pPr>
            <a:lvl2pPr marL="457200" indent="0">
              <a:buNone/>
              <a:defRPr/>
            </a:lvl2pPr>
            <a:lvl5pPr marL="1828800" indent="0">
              <a:buNone/>
              <a:defRPr/>
            </a:lvl5pPr>
          </a:lstStyle>
          <a:p>
            <a:pPr lvl="0"/>
            <a:r>
              <a:rPr lang="ru-RU" dirty="0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mtClean="0">
                <a:solidFill>
                  <a:schemeClr val="bg1"/>
                </a:solidFill>
              </a:defRPr>
            </a:lvl1pPr>
          </a:lstStyle>
          <a:p>
            <a:pPr>
              <a:defRPr/>
            </a:pPr>
            <a:fld id="{D5EDF7B1-F3B0-41D8-A633-DE8E1DE465FB}" type="datetimeFigureOut">
              <a:rPr lang="ru-RU"/>
              <a:pPr>
                <a:defRPr/>
              </a:pPr>
              <a:t>24.04.2017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>
                <a:solidFill>
                  <a:schemeClr val="bg1"/>
                </a:solidFill>
              </a:defRPr>
            </a:lvl1pPr>
          </a:lstStyle>
          <a:p>
            <a:pPr>
              <a:defRPr/>
            </a:pPr>
            <a:fld id="{6AFB8B94-8028-4730-A063-2E407C5F4FE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Заголовок и объект">
    <p:bg>
      <p:bgPr>
        <a:gradFill rotWithShape="1">
          <a:gsLst>
            <a:gs pos="0">
              <a:srgbClr val="070A83"/>
            </a:gs>
            <a:gs pos="39999">
              <a:srgbClr val="0A128C"/>
            </a:gs>
            <a:gs pos="70000">
              <a:srgbClr val="181CC7"/>
            </a:gs>
            <a:gs pos="88000">
              <a:srgbClr val="1508C4"/>
            </a:gs>
            <a:gs pos="100000">
              <a:srgbClr val="1F08C6"/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img-fotki.yandex.ru/get/6207/94689460.147/0_73c4b_aa133b18_S.jpg"/>
          <p:cNvPicPr>
            <a:picLocks noChangeAspect="1" noChangeArrowheads="1" noCrop="1"/>
          </p:cNvPicPr>
          <p:nvPr userDrawn="1"/>
        </p:nvPicPr>
        <p:blipFill>
          <a:blip r:embed="rId2"/>
          <a:srcRect/>
          <a:stretch>
            <a:fillRect/>
          </a:stretch>
        </p:blipFill>
        <p:spPr bwMode="auto">
          <a:xfrm>
            <a:off x="6484938" y="920750"/>
            <a:ext cx="460375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2" descr="http://img-fotki.yandex.ru/get/6207/94689460.147/0_73c4b_aa133b18_S.jpg"/>
          <p:cNvPicPr>
            <a:picLocks noChangeAspect="1" noChangeArrowheads="1" noCrop="1"/>
          </p:cNvPicPr>
          <p:nvPr userDrawn="1"/>
        </p:nvPicPr>
        <p:blipFill>
          <a:blip r:embed="rId2"/>
          <a:srcRect/>
          <a:stretch>
            <a:fillRect/>
          </a:stretch>
        </p:blipFill>
        <p:spPr bwMode="auto">
          <a:xfrm>
            <a:off x="7613650" y="847725"/>
            <a:ext cx="460375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2" descr="http://img-fotki.yandex.ru/get/6207/94689460.147/0_73c4b_aa133b18_S.jpg"/>
          <p:cNvPicPr>
            <a:picLocks noChangeAspect="1" noChangeArrowheads="1" noCrop="1"/>
          </p:cNvPicPr>
          <p:nvPr userDrawn="1"/>
        </p:nvPicPr>
        <p:blipFill>
          <a:blip r:embed="rId2"/>
          <a:srcRect/>
          <a:stretch>
            <a:fillRect/>
          </a:stretch>
        </p:blipFill>
        <p:spPr bwMode="auto">
          <a:xfrm>
            <a:off x="963613" y="1385888"/>
            <a:ext cx="460375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2" descr="http://img-fotki.yandex.ru/get/6207/94689460.147/0_73c4b_aa133b18_S.jpg"/>
          <p:cNvPicPr>
            <a:picLocks noChangeAspect="1" noChangeArrowheads="1" noCrop="1"/>
          </p:cNvPicPr>
          <p:nvPr userDrawn="1"/>
        </p:nvPicPr>
        <p:blipFill>
          <a:blip r:embed="rId2"/>
          <a:srcRect/>
          <a:stretch>
            <a:fillRect/>
          </a:stretch>
        </p:blipFill>
        <p:spPr bwMode="auto">
          <a:xfrm>
            <a:off x="8609013" y="1568450"/>
            <a:ext cx="460375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4" descr="http://img-fotki.yandex.ru/get/6207/94689460.147/0_73c4b_aa133b18_S.jpg"/>
          <p:cNvPicPr>
            <a:picLocks noChangeAspect="1" noChangeArrowheads="1" noCrop="1"/>
          </p:cNvPicPr>
          <p:nvPr userDrawn="1"/>
        </p:nvPicPr>
        <p:blipFill>
          <a:blip r:embed="rId2"/>
          <a:srcRect/>
          <a:stretch>
            <a:fillRect/>
          </a:stretch>
        </p:blipFill>
        <p:spPr bwMode="auto">
          <a:xfrm>
            <a:off x="1646238" y="401638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4" descr="http://img-fotki.yandex.ru/get/6207/94689460.147/0_73c4b_aa133b18_S.jpg"/>
          <p:cNvPicPr>
            <a:picLocks noChangeAspect="1" noChangeArrowheads="1" noCrop="1"/>
          </p:cNvPicPr>
          <p:nvPr userDrawn="1"/>
        </p:nvPicPr>
        <p:blipFill>
          <a:blip r:embed="rId2"/>
          <a:srcRect/>
          <a:stretch>
            <a:fillRect/>
          </a:stretch>
        </p:blipFill>
        <p:spPr bwMode="auto">
          <a:xfrm>
            <a:off x="2855913" y="469900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Picture 2" descr="http://img-fotki.yandex.ru/get/6207/94689460.147/0_73c4b_aa133b18_S.jpg"/>
          <p:cNvPicPr>
            <a:picLocks noChangeAspect="1" noChangeArrowheads="1" noCrop="1"/>
          </p:cNvPicPr>
          <p:nvPr userDrawn="1"/>
        </p:nvPicPr>
        <p:blipFill>
          <a:blip r:embed="rId2"/>
          <a:srcRect/>
          <a:stretch>
            <a:fillRect/>
          </a:stretch>
        </p:blipFill>
        <p:spPr bwMode="auto">
          <a:xfrm>
            <a:off x="3317875" y="115888"/>
            <a:ext cx="460375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Picture 2" descr="http://img-fotki.yandex.ru/get/6207/94689460.147/0_73c4b_aa133b18_S.jpg"/>
          <p:cNvPicPr>
            <a:picLocks noChangeAspect="1" noChangeArrowheads="1" noCrop="1"/>
          </p:cNvPicPr>
          <p:nvPr userDrawn="1"/>
        </p:nvPicPr>
        <p:blipFill>
          <a:blip r:embed="rId2"/>
          <a:srcRect/>
          <a:stretch>
            <a:fillRect/>
          </a:stretch>
        </p:blipFill>
        <p:spPr bwMode="auto">
          <a:xfrm>
            <a:off x="5478463" y="404813"/>
            <a:ext cx="460375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Picture 2" descr="http://img-fotki.yandex.ru/get/6207/94689460.147/0_73c4b_aa133b18_S.jpg"/>
          <p:cNvPicPr>
            <a:picLocks noChangeAspect="1" noChangeArrowheads="1" noCrop="1"/>
          </p:cNvPicPr>
          <p:nvPr userDrawn="1"/>
        </p:nvPicPr>
        <p:blipFill>
          <a:blip r:embed="rId2"/>
          <a:srcRect/>
          <a:stretch>
            <a:fillRect/>
          </a:stretch>
        </p:blipFill>
        <p:spPr bwMode="auto">
          <a:xfrm>
            <a:off x="8574088" y="239713"/>
            <a:ext cx="460375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Picture 2" descr="http://img-fotki.yandex.ru/get/6207/94689460.147/0_73c4b_aa133b18_S.jpg"/>
          <p:cNvPicPr>
            <a:picLocks noChangeAspect="1" noChangeArrowheads="1" noCrop="1"/>
          </p:cNvPicPr>
          <p:nvPr userDrawn="1"/>
        </p:nvPicPr>
        <p:blipFill>
          <a:blip r:embed="rId2"/>
          <a:srcRect/>
          <a:stretch>
            <a:fillRect/>
          </a:stretch>
        </p:blipFill>
        <p:spPr bwMode="auto">
          <a:xfrm>
            <a:off x="71438" y="882650"/>
            <a:ext cx="460375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2" descr="http://img-fotki.yandex.ru/get/6207/94689460.147/0_73c4b_aa133b18_S.jpg"/>
          <p:cNvPicPr>
            <a:picLocks noChangeAspect="1" noChangeArrowheads="1" noCrop="1"/>
          </p:cNvPicPr>
          <p:nvPr userDrawn="1"/>
        </p:nvPicPr>
        <p:blipFill>
          <a:blip r:embed="rId2"/>
          <a:srcRect/>
          <a:stretch>
            <a:fillRect/>
          </a:stretch>
        </p:blipFill>
        <p:spPr bwMode="auto">
          <a:xfrm>
            <a:off x="4483100" y="854075"/>
            <a:ext cx="458788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22" name="Рисунок 21"/>
          <p:cNvSpPr>
            <a:spLocks noGrp="1"/>
          </p:cNvSpPr>
          <p:nvPr>
            <p:ph type="pic" sz="quarter" idx="13"/>
          </p:nvPr>
        </p:nvSpPr>
        <p:spPr>
          <a:xfrm>
            <a:off x="514826" y="1616804"/>
            <a:ext cx="8094868" cy="4404483"/>
          </a:xfrm>
        </p:spPr>
        <p:txBody>
          <a:bodyPr rtlCol="0">
            <a:normAutofit/>
          </a:bodyPr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lvl="0"/>
            <a:endParaRPr lang="ru-RU" noProof="0"/>
          </a:p>
        </p:txBody>
      </p:sp>
      <p:sp>
        <p:nvSpPr>
          <p:cNvPr id="15" name="Дата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 smtClean="0">
                <a:solidFill>
                  <a:schemeClr val="bg1"/>
                </a:solidFill>
              </a:defRPr>
            </a:lvl1pPr>
          </a:lstStyle>
          <a:p>
            <a:pPr>
              <a:defRPr/>
            </a:pPr>
            <a:fld id="{1A91EBCB-40B2-44C2-AF20-B8E049F789CE}" type="datetimeFigureOut">
              <a:rPr lang="ru-RU"/>
              <a:pPr>
                <a:defRPr/>
              </a:pPr>
              <a:t>24.04.2017</a:t>
            </a:fld>
            <a:endParaRPr lang="ru-RU"/>
          </a:p>
        </p:txBody>
      </p:sp>
      <p:sp>
        <p:nvSpPr>
          <p:cNvPr id="16" name="Нижний колонтитул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7" name="Номер слайда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 smtClean="0">
                <a:solidFill>
                  <a:schemeClr val="bg1"/>
                </a:solidFill>
              </a:defRPr>
            </a:lvl1pPr>
          </a:lstStyle>
          <a:p>
            <a:pPr>
              <a:defRPr/>
            </a:pPr>
            <a:fld id="{CCBFFAE0-23FB-45CE-8510-D2168C664CB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Заголовок и объект">
    <p:bg>
      <p:bgPr>
        <a:gradFill rotWithShape="1">
          <a:gsLst>
            <a:gs pos="0">
              <a:srgbClr val="070A83"/>
            </a:gs>
            <a:gs pos="39999">
              <a:srgbClr val="0A128C"/>
            </a:gs>
            <a:gs pos="70000">
              <a:srgbClr val="181CC7"/>
            </a:gs>
            <a:gs pos="88000">
              <a:srgbClr val="1508C4"/>
            </a:gs>
            <a:gs pos="100000">
              <a:srgbClr val="1F08C6"/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://img-fotki.yandex.ru/get/6207/94689460.147/0_73c4b_aa133b18_S.jpg"/>
          <p:cNvPicPr>
            <a:picLocks noChangeAspect="1" noChangeArrowheads="1" noCrop="1"/>
          </p:cNvPicPr>
          <p:nvPr userDrawn="1"/>
        </p:nvPicPr>
        <p:blipFill>
          <a:blip r:embed="rId2"/>
          <a:srcRect/>
          <a:stretch>
            <a:fillRect/>
          </a:stretch>
        </p:blipFill>
        <p:spPr bwMode="auto">
          <a:xfrm>
            <a:off x="6484938" y="920750"/>
            <a:ext cx="460375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2" descr="http://img-fotki.yandex.ru/get/6207/94689460.147/0_73c4b_aa133b18_S.jpg"/>
          <p:cNvPicPr>
            <a:picLocks noChangeAspect="1" noChangeArrowheads="1" noCrop="1"/>
          </p:cNvPicPr>
          <p:nvPr userDrawn="1"/>
        </p:nvPicPr>
        <p:blipFill>
          <a:blip r:embed="rId2"/>
          <a:srcRect/>
          <a:stretch>
            <a:fillRect/>
          </a:stretch>
        </p:blipFill>
        <p:spPr bwMode="auto">
          <a:xfrm>
            <a:off x="7613650" y="847725"/>
            <a:ext cx="460375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2" descr="http://img-fotki.yandex.ru/get/6207/94689460.147/0_73c4b_aa133b18_S.jpg"/>
          <p:cNvPicPr>
            <a:picLocks noChangeAspect="1" noChangeArrowheads="1" noCrop="1"/>
          </p:cNvPicPr>
          <p:nvPr userDrawn="1"/>
        </p:nvPicPr>
        <p:blipFill>
          <a:blip r:embed="rId2"/>
          <a:srcRect/>
          <a:stretch>
            <a:fillRect/>
          </a:stretch>
        </p:blipFill>
        <p:spPr bwMode="auto">
          <a:xfrm>
            <a:off x="963613" y="1385888"/>
            <a:ext cx="460375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2" descr="http://img-fotki.yandex.ru/get/6207/94689460.147/0_73c4b_aa133b18_S.jpg"/>
          <p:cNvPicPr>
            <a:picLocks noChangeAspect="1" noChangeArrowheads="1" noCrop="1"/>
          </p:cNvPicPr>
          <p:nvPr userDrawn="1"/>
        </p:nvPicPr>
        <p:blipFill>
          <a:blip r:embed="rId2"/>
          <a:srcRect/>
          <a:stretch>
            <a:fillRect/>
          </a:stretch>
        </p:blipFill>
        <p:spPr bwMode="auto">
          <a:xfrm>
            <a:off x="8609013" y="1568450"/>
            <a:ext cx="460375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4" descr="http://img-fotki.yandex.ru/get/6207/94689460.147/0_73c4b_aa133b18_S.jpg"/>
          <p:cNvPicPr>
            <a:picLocks noChangeAspect="1" noChangeArrowheads="1" noCrop="1"/>
          </p:cNvPicPr>
          <p:nvPr userDrawn="1"/>
        </p:nvPicPr>
        <p:blipFill>
          <a:blip r:embed="rId2"/>
          <a:srcRect/>
          <a:stretch>
            <a:fillRect/>
          </a:stretch>
        </p:blipFill>
        <p:spPr bwMode="auto">
          <a:xfrm>
            <a:off x="1646238" y="401638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4" descr="http://img-fotki.yandex.ru/get/6207/94689460.147/0_73c4b_aa133b18_S.jpg"/>
          <p:cNvPicPr>
            <a:picLocks noChangeAspect="1" noChangeArrowheads="1" noCrop="1"/>
          </p:cNvPicPr>
          <p:nvPr userDrawn="1"/>
        </p:nvPicPr>
        <p:blipFill>
          <a:blip r:embed="rId2"/>
          <a:srcRect/>
          <a:stretch>
            <a:fillRect/>
          </a:stretch>
        </p:blipFill>
        <p:spPr bwMode="auto">
          <a:xfrm>
            <a:off x="2855913" y="469900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2" descr="http://img-fotki.yandex.ru/get/6207/94689460.147/0_73c4b_aa133b18_S.jpg"/>
          <p:cNvPicPr>
            <a:picLocks noChangeAspect="1" noChangeArrowheads="1" noCrop="1"/>
          </p:cNvPicPr>
          <p:nvPr userDrawn="1"/>
        </p:nvPicPr>
        <p:blipFill>
          <a:blip r:embed="rId2"/>
          <a:srcRect/>
          <a:stretch>
            <a:fillRect/>
          </a:stretch>
        </p:blipFill>
        <p:spPr bwMode="auto">
          <a:xfrm>
            <a:off x="3317875" y="115888"/>
            <a:ext cx="460375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Picture 2" descr="http://img-fotki.yandex.ru/get/6207/94689460.147/0_73c4b_aa133b18_S.jpg"/>
          <p:cNvPicPr>
            <a:picLocks noChangeAspect="1" noChangeArrowheads="1" noCrop="1"/>
          </p:cNvPicPr>
          <p:nvPr userDrawn="1"/>
        </p:nvPicPr>
        <p:blipFill>
          <a:blip r:embed="rId2"/>
          <a:srcRect/>
          <a:stretch>
            <a:fillRect/>
          </a:stretch>
        </p:blipFill>
        <p:spPr bwMode="auto">
          <a:xfrm>
            <a:off x="5478463" y="404813"/>
            <a:ext cx="460375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Picture 2" descr="http://img-fotki.yandex.ru/get/6207/94689460.147/0_73c4b_aa133b18_S.jpg"/>
          <p:cNvPicPr>
            <a:picLocks noChangeAspect="1" noChangeArrowheads="1" noCrop="1"/>
          </p:cNvPicPr>
          <p:nvPr userDrawn="1"/>
        </p:nvPicPr>
        <p:blipFill>
          <a:blip r:embed="rId2"/>
          <a:srcRect/>
          <a:stretch>
            <a:fillRect/>
          </a:stretch>
        </p:blipFill>
        <p:spPr bwMode="auto">
          <a:xfrm>
            <a:off x="8574088" y="239713"/>
            <a:ext cx="460375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Picture 2" descr="http://img-fotki.yandex.ru/get/6207/94689460.147/0_73c4b_aa133b18_S.jpg"/>
          <p:cNvPicPr>
            <a:picLocks noChangeAspect="1" noChangeArrowheads="1" noCrop="1"/>
          </p:cNvPicPr>
          <p:nvPr userDrawn="1"/>
        </p:nvPicPr>
        <p:blipFill>
          <a:blip r:embed="rId2"/>
          <a:srcRect/>
          <a:stretch>
            <a:fillRect/>
          </a:stretch>
        </p:blipFill>
        <p:spPr bwMode="auto">
          <a:xfrm>
            <a:off x="71438" y="882650"/>
            <a:ext cx="460375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Picture 2" descr="http://img-fotki.yandex.ru/get/6207/94689460.147/0_73c4b_aa133b18_S.jpg"/>
          <p:cNvPicPr>
            <a:picLocks noChangeAspect="1" noChangeArrowheads="1" noCrop="1"/>
          </p:cNvPicPr>
          <p:nvPr userDrawn="1"/>
        </p:nvPicPr>
        <p:blipFill>
          <a:blip r:embed="rId2"/>
          <a:srcRect/>
          <a:stretch>
            <a:fillRect/>
          </a:stretch>
        </p:blipFill>
        <p:spPr bwMode="auto">
          <a:xfrm>
            <a:off x="4483100" y="854075"/>
            <a:ext cx="458788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>
                <a:solidFill>
                  <a:schemeClr val="bg1"/>
                </a:solidFill>
              </a:defRPr>
            </a:lvl1pPr>
          </a:lstStyle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1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mtClean="0">
                <a:solidFill>
                  <a:schemeClr val="bg1"/>
                </a:solidFill>
              </a:defRPr>
            </a:lvl1pPr>
          </a:lstStyle>
          <a:p>
            <a:pPr>
              <a:defRPr/>
            </a:pPr>
            <a:fld id="{F50404E0-AF75-4C19-91EC-2C42C79BBC92}" type="datetimeFigureOut">
              <a:rPr lang="ru-RU"/>
              <a:pPr>
                <a:defRPr/>
              </a:pPr>
              <a:t>24.04.2017</a:t>
            </a:fld>
            <a:endParaRPr lang="ru-RU"/>
          </a:p>
        </p:txBody>
      </p:sp>
      <p:sp>
        <p:nvSpPr>
          <p:cNvPr id="1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>
                <a:solidFill>
                  <a:schemeClr val="bg1"/>
                </a:solidFill>
              </a:defRPr>
            </a:lvl1pPr>
          </a:lstStyle>
          <a:p>
            <a:pPr>
              <a:defRPr/>
            </a:pPr>
            <a:fld id="{543679D5-7D66-4068-ADB4-54DBAB1C478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27E7B0C-7B19-4779-9A7D-6F7FC9D2E746}" type="datetimeFigureOut">
              <a:rPr lang="ru-RU"/>
              <a:pPr>
                <a:defRPr/>
              </a:pPr>
              <a:t>24.04.2017</a:t>
            </a:fld>
            <a:endParaRPr lang="ru-RU"/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618AE70-F61B-4CB9-AC7B-FD3749E2178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E21A9F4-3EF3-400D-B0DD-602C8F625121}" type="datetimeFigureOut">
              <a:rPr lang="ru-RU"/>
              <a:pPr>
                <a:defRPr/>
              </a:pPr>
              <a:t>24.04.2017</a:t>
            </a:fld>
            <a:endParaRPr lang="ru-RU"/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1A82AD6-BA0D-47D2-8CEA-9617BE47C8A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4233EB6-835F-410D-8CCD-1D48B9364D80}" type="datetimeFigureOut">
              <a:rPr lang="ru-RU"/>
              <a:pPr>
                <a:defRPr/>
              </a:pPr>
              <a:t>24.04.2017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BD62119-38EA-4564-A182-5435EB8DB95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7" name="Текст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6EF3034D-EAE5-4E60-B96E-9976FD4451BB}" type="datetimeFigureOut">
              <a:rPr lang="ru-RU"/>
              <a:pPr>
                <a:defRPr/>
              </a:pPr>
              <a:t>24.04.2017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EF795458-96F2-45B7-9C9E-375FE2CB4ED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8" r:id="rId1"/>
    <p:sldLayoutId id="2147483659" r:id="rId2"/>
    <p:sldLayoutId id="2147483660" r:id="rId3"/>
    <p:sldLayoutId id="2147483661" r:id="rId4"/>
    <p:sldLayoutId id="2147483662" r:id="rId5"/>
    <p:sldLayoutId id="2147483663" r:id="rId6"/>
    <p:sldLayoutId id="2147483657" r:id="rId7"/>
    <p:sldLayoutId id="2147483656" r:id="rId8"/>
    <p:sldLayoutId id="2147483655" r:id="rId9"/>
  </p:sldLayoutIdLst>
  <p:timing>
    <p:tnLst>
      <p:par>
        <p:cTn id="1" dur="indefinite" restart="never" nodeType="tmRoot"/>
      </p:par>
    </p:tnLst>
  </p:timing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9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slide" Target="slide14.xml"/><Relationship Id="rId13" Type="http://schemas.openxmlformats.org/officeDocument/2006/relationships/slide" Target="slide25.xml"/><Relationship Id="rId18" Type="http://schemas.openxmlformats.org/officeDocument/2006/relationships/slide" Target="slide36.xml"/><Relationship Id="rId26" Type="http://schemas.openxmlformats.org/officeDocument/2006/relationships/slide" Target="slide54.xml"/><Relationship Id="rId3" Type="http://schemas.openxmlformats.org/officeDocument/2006/relationships/slide" Target="slide3.xml"/><Relationship Id="rId21" Type="http://schemas.openxmlformats.org/officeDocument/2006/relationships/slide" Target="slide43.xml"/><Relationship Id="rId7" Type="http://schemas.openxmlformats.org/officeDocument/2006/relationships/slide" Target="slide12.xml"/><Relationship Id="rId12" Type="http://schemas.openxmlformats.org/officeDocument/2006/relationships/slide" Target="slide23.xml"/><Relationship Id="rId17" Type="http://schemas.openxmlformats.org/officeDocument/2006/relationships/slide" Target="slide33.xml"/><Relationship Id="rId25" Type="http://schemas.openxmlformats.org/officeDocument/2006/relationships/slide" Target="slide52.xml"/><Relationship Id="rId2" Type="http://schemas.openxmlformats.org/officeDocument/2006/relationships/notesSlide" Target="../notesSlides/notesSlide1.xml"/><Relationship Id="rId16" Type="http://schemas.openxmlformats.org/officeDocument/2006/relationships/slide" Target="slide31.xml"/><Relationship Id="rId20" Type="http://schemas.openxmlformats.org/officeDocument/2006/relationships/slide" Target="slide41.xml"/><Relationship Id="rId1" Type="http://schemas.openxmlformats.org/officeDocument/2006/relationships/slideLayout" Target="../slideLayouts/slideLayout6.xml"/><Relationship Id="rId6" Type="http://schemas.openxmlformats.org/officeDocument/2006/relationships/slide" Target="slide9.xml"/><Relationship Id="rId11" Type="http://schemas.openxmlformats.org/officeDocument/2006/relationships/slide" Target="slide21.xml"/><Relationship Id="rId24" Type="http://schemas.openxmlformats.org/officeDocument/2006/relationships/slide" Target="slide49.xml"/><Relationship Id="rId5" Type="http://schemas.openxmlformats.org/officeDocument/2006/relationships/slide" Target="slide7.xml"/><Relationship Id="rId15" Type="http://schemas.openxmlformats.org/officeDocument/2006/relationships/slide" Target="slide29.xml"/><Relationship Id="rId23" Type="http://schemas.openxmlformats.org/officeDocument/2006/relationships/slide" Target="slide47.xml"/><Relationship Id="rId28" Type="http://schemas.openxmlformats.org/officeDocument/2006/relationships/slide" Target="slide59.xml"/><Relationship Id="rId10" Type="http://schemas.openxmlformats.org/officeDocument/2006/relationships/slide" Target="slide18.xml"/><Relationship Id="rId19" Type="http://schemas.openxmlformats.org/officeDocument/2006/relationships/slide" Target="slide39.xml"/><Relationship Id="rId4" Type="http://schemas.openxmlformats.org/officeDocument/2006/relationships/slide" Target="slide5.xml"/><Relationship Id="rId9" Type="http://schemas.openxmlformats.org/officeDocument/2006/relationships/slide" Target="slide16.xml"/><Relationship Id="rId14" Type="http://schemas.openxmlformats.org/officeDocument/2006/relationships/slide" Target="slide27.xml"/><Relationship Id="rId22" Type="http://schemas.openxmlformats.org/officeDocument/2006/relationships/slide" Target="slide45.xml"/><Relationship Id="rId27" Type="http://schemas.openxmlformats.org/officeDocument/2006/relationships/slide" Target="slide5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audio" Target="../media/audio4.wav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slide" Target="slide3.xml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audio" Target="../media/audio4.wav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slide" Target="slide3.xml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audio" Target="../media/audio4.wav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slide" Target="slide3.xml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audio" Target="../media/audio4.wav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0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audio" Target="../media/audio4.wav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slide" Target="slide3.xml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audio" Target="../media/audio4.wav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slide" Target="slide3.xml"/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audio" Target="../media/audio4.wav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slide" Target="slide3.xml"/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audio" Target="../media/audio4.wav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slide" Target="slide3.xml"/><Relationship Id="rId1" Type="http://schemas.openxmlformats.org/officeDocument/2006/relationships/slideLayout" Target="../slideLayouts/slideLayout4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audio" Target="../media/audio4.wav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6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audio" Target="../media/audio4.wav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slide" Target="slide3.xml"/><Relationship Id="rId1" Type="http://schemas.openxmlformats.org/officeDocument/2006/relationships/slideLayout" Target="../slideLayouts/slideLayout4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audio" Target="../media/audio4.wav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slide" Target="slide3.xml"/><Relationship Id="rId1" Type="http://schemas.openxmlformats.org/officeDocument/2006/relationships/slideLayout" Target="../slideLayouts/slideLayout4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audio" Target="../media/audio4.wav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slide" Target="slide3.xml"/><Relationship Id="rId1" Type="http://schemas.openxmlformats.org/officeDocument/2006/relationships/slideLayout" Target="../slideLayouts/slideLayout4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audio" Target="../media/audio4.wav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slide" Target="slide3.xml"/><Relationship Id="rId1" Type="http://schemas.openxmlformats.org/officeDocument/2006/relationships/slideLayout" Target="../slideLayouts/slideLayout4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audio" Target="../media/audio4.wav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4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3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audio" Target="../media/audio4.wav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slide" Target="slide3.xml"/><Relationship Id="rId1" Type="http://schemas.openxmlformats.org/officeDocument/2006/relationships/slideLayout" Target="../slideLayouts/slideLayout4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3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audio" Target="../media/audio4.wav"/><Relationship Id="rId1" Type="http://schemas.openxmlformats.org/officeDocument/2006/relationships/slideLayout" Target="../slideLayouts/slideLayout2.xml"/><Relationship Id="rId4" Type="http://schemas.openxmlformats.org/officeDocument/2006/relationships/slide" Target="slide3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slide" Target="slide3.xml"/><Relationship Id="rId1" Type="http://schemas.openxmlformats.org/officeDocument/2006/relationships/slideLayout" Target="../slideLayouts/slideLayout4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audio" Target="../media/audio4.wav"/><Relationship Id="rId1" Type="http://schemas.openxmlformats.org/officeDocument/2006/relationships/slideLayout" Target="../slideLayouts/slideLayout2.xml"/><Relationship Id="rId4" Type="http://schemas.openxmlformats.org/officeDocument/2006/relationships/slide" Target="slide3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slide" Target="slide3.xml"/><Relationship Id="rId1" Type="http://schemas.openxmlformats.org/officeDocument/2006/relationships/slideLayout" Target="../slideLayouts/slideLayout4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audio" Target="../media/audio4.wav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1.jpe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slide" Target="slide3.xml"/><Relationship Id="rId1" Type="http://schemas.openxmlformats.org/officeDocument/2006/relationships/slideLayout" Target="../slideLayouts/slideLayout4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audio" Target="../media/audio4.wav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3.jpeg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24.png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audio" Target="../media/audio4.wav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5.jpeg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slide" Target="slide3.xml"/><Relationship Id="rId1" Type="http://schemas.openxmlformats.org/officeDocument/2006/relationships/slideLayout" Target="../slideLayouts/slideLayout4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audio" Target="../media/audio4.wav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slide" Target="slide3.xml"/><Relationship Id="rId1" Type="http://schemas.openxmlformats.org/officeDocument/2006/relationships/slideLayout" Target="../slideLayouts/slideLayout4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3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audio" Target="../media/audio4.wav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slide" Target="slide3.xml"/><Relationship Id="rId1" Type="http://schemas.openxmlformats.org/officeDocument/2006/relationships/slideLayout" Target="../slideLayouts/slideLayout4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audio" Target="../media/audio4.wav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7.jpeg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slide" Target="slide3.xml"/><Relationship Id="rId1" Type="http://schemas.openxmlformats.org/officeDocument/2006/relationships/slideLayout" Target="../slideLayouts/slideLayout4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audio" Target="../media/audio4.wav"/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28.jpeg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9.xml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slideLayout" Target="../slideLayouts/slideLayout9.xml"/><Relationship Id="rId1" Type="http://schemas.openxmlformats.org/officeDocument/2006/relationships/audio" Target="file:///H:\&#1057;&#1042;&#1054;&#1071;%20&#1048;&#1043;&#1056;&#1040;\&#1044;&#1077;&#1085;&#1100;%20&#1088;&#1086;&#1078;&#1076;&#1077;&#1085;&#1080;&#1103;50.mp3" TargetMode="External"/><Relationship Id="rId6" Type="http://schemas.openxmlformats.org/officeDocument/2006/relationships/image" Target="../media/image30.png"/><Relationship Id="rId5" Type="http://schemas.openxmlformats.org/officeDocument/2006/relationships/slide" Target="slide58.xml"/><Relationship Id="rId4" Type="http://schemas.openxmlformats.org/officeDocument/2006/relationships/slide" Target="slide3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4.xml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slideLayout" Target="../slideLayouts/slideLayout9.xml"/><Relationship Id="rId1" Type="http://schemas.openxmlformats.org/officeDocument/2006/relationships/audio" Target="../media/audio5.wav"/><Relationship Id="rId5" Type="http://schemas.openxmlformats.org/officeDocument/2006/relationships/image" Target="../media/image31.png"/><Relationship Id="rId4" Type="http://schemas.openxmlformats.org/officeDocument/2006/relationships/image" Target="../media/image6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89" name="Рисунок 4" descr="layer1.gif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84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Прямоугольник 5"/>
          <p:cNvSpPr/>
          <p:nvPr/>
        </p:nvSpPr>
        <p:spPr>
          <a:xfrm>
            <a:off x="683568" y="0"/>
            <a:ext cx="7506094" cy="6217087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9900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Times New Roman" pitchFamily="18" charset="0"/>
                <a:cs typeface="Times New Roman" pitchFamily="18" charset="0"/>
              </a:rPr>
              <a:t>СВОЯ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9900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Times New Roman" pitchFamily="18" charset="0"/>
                <a:cs typeface="Times New Roman" pitchFamily="18" charset="0"/>
              </a:rPr>
              <a:t> ИГРА</a:t>
            </a:r>
            <a:endParaRPr lang="ru-RU" sz="19900" b="1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2291" name="Рисунок 7" descr="9.jpg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991350" y="5141913"/>
            <a:ext cx="2152650" cy="1716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>
            <a:hlinkClick r:id="rId3" action="ppaction://hlinksldjump"/>
          </p:cNvPr>
          <p:cNvSpPr/>
          <p:nvPr/>
        </p:nvSpPr>
        <p:spPr>
          <a:xfrm>
            <a:off x="3563888" y="476672"/>
            <a:ext cx="1008112" cy="1080120"/>
          </a:xfrm>
          <a:prstGeom prst="rect">
            <a:avLst/>
          </a:prstGeom>
          <a:solidFill>
            <a:srgbClr val="FF99FF"/>
          </a:soli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60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imes New Roman" pitchFamily="18" charset="0"/>
                <a:cs typeface="Times New Roman" pitchFamily="18" charset="0"/>
              </a:rPr>
              <a:t>10</a:t>
            </a:r>
            <a:endParaRPr lang="ru-RU" sz="36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Прямоугольник 6">
            <a:hlinkClick r:id="rId4" action="ppaction://hlinksldjump"/>
          </p:cNvPr>
          <p:cNvSpPr/>
          <p:nvPr/>
        </p:nvSpPr>
        <p:spPr>
          <a:xfrm>
            <a:off x="4644008" y="476672"/>
            <a:ext cx="1008112" cy="1080120"/>
          </a:xfrm>
          <a:prstGeom prst="rect">
            <a:avLst/>
          </a:prstGeom>
          <a:solidFill>
            <a:srgbClr val="99FF99"/>
          </a:soli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60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imes New Roman" pitchFamily="18" charset="0"/>
                <a:cs typeface="Times New Roman" pitchFamily="18" charset="0"/>
              </a:rPr>
              <a:t>20</a:t>
            </a:r>
            <a:endParaRPr lang="ru-RU" sz="36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Прямоугольник 7">
            <a:hlinkClick r:id="rId5" action="ppaction://hlinksldjump"/>
          </p:cNvPr>
          <p:cNvSpPr/>
          <p:nvPr/>
        </p:nvSpPr>
        <p:spPr>
          <a:xfrm>
            <a:off x="5724128" y="476672"/>
            <a:ext cx="1008112" cy="1080120"/>
          </a:xfrm>
          <a:prstGeom prst="rect">
            <a:avLst/>
          </a:prstGeom>
          <a:solidFill>
            <a:srgbClr val="FF9966"/>
          </a:soli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60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imes New Roman" pitchFamily="18" charset="0"/>
                <a:cs typeface="Times New Roman" pitchFamily="18" charset="0"/>
              </a:rPr>
              <a:t>30</a:t>
            </a:r>
            <a:endParaRPr lang="ru-RU" sz="6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Прямоугольник 8">
            <a:hlinkClick r:id="rId6" action="ppaction://hlinksldjump"/>
          </p:cNvPr>
          <p:cNvSpPr/>
          <p:nvPr/>
        </p:nvSpPr>
        <p:spPr>
          <a:xfrm>
            <a:off x="6804248" y="476672"/>
            <a:ext cx="1008112" cy="1080120"/>
          </a:xfrm>
          <a:prstGeom prst="rect">
            <a:avLst/>
          </a:prstGeom>
          <a:solidFill>
            <a:srgbClr val="FFFF99"/>
          </a:soli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60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imes New Roman" pitchFamily="18" charset="0"/>
                <a:cs typeface="Times New Roman" pitchFamily="18" charset="0"/>
              </a:rPr>
              <a:t>40</a:t>
            </a:r>
            <a:endParaRPr lang="ru-RU" sz="6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Прямоугольник 9">
            <a:hlinkClick r:id="rId7" action="ppaction://hlinksldjump"/>
          </p:cNvPr>
          <p:cNvSpPr/>
          <p:nvPr/>
        </p:nvSpPr>
        <p:spPr>
          <a:xfrm>
            <a:off x="7884368" y="476672"/>
            <a:ext cx="1008112" cy="1080120"/>
          </a:xfrm>
          <a:prstGeom prst="rect">
            <a:avLst/>
          </a:prstGeom>
          <a:solidFill>
            <a:srgbClr val="CC99FF"/>
          </a:soli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60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imes New Roman" pitchFamily="18" charset="0"/>
                <a:cs typeface="Times New Roman" pitchFamily="18" charset="0"/>
              </a:rPr>
              <a:t>50</a:t>
            </a:r>
            <a:endParaRPr lang="ru-RU" sz="6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Прямоугольник 10">
            <a:hlinkClick r:id="rId8" action="ppaction://hlinksldjump"/>
          </p:cNvPr>
          <p:cNvSpPr/>
          <p:nvPr/>
        </p:nvSpPr>
        <p:spPr>
          <a:xfrm>
            <a:off x="3563888" y="1700808"/>
            <a:ext cx="1008112" cy="1080120"/>
          </a:xfrm>
          <a:prstGeom prst="rect">
            <a:avLst/>
          </a:prstGeom>
          <a:solidFill>
            <a:srgbClr val="FF99FF"/>
          </a:soli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60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imes New Roman" pitchFamily="18" charset="0"/>
                <a:cs typeface="Times New Roman" pitchFamily="18" charset="0"/>
              </a:rPr>
              <a:t>10</a:t>
            </a:r>
          </a:p>
        </p:txBody>
      </p:sp>
      <p:sp>
        <p:nvSpPr>
          <p:cNvPr id="12" name="Прямоугольник 11">
            <a:hlinkClick r:id="rId9" action="ppaction://hlinksldjump"/>
          </p:cNvPr>
          <p:cNvSpPr/>
          <p:nvPr/>
        </p:nvSpPr>
        <p:spPr>
          <a:xfrm>
            <a:off x="4644008" y="1700808"/>
            <a:ext cx="1008112" cy="1080120"/>
          </a:xfrm>
          <a:prstGeom prst="rect">
            <a:avLst/>
          </a:prstGeom>
          <a:solidFill>
            <a:srgbClr val="99FF99"/>
          </a:soli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60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imes New Roman" pitchFamily="18" charset="0"/>
                <a:cs typeface="Times New Roman" pitchFamily="18" charset="0"/>
              </a:rPr>
              <a:t>20</a:t>
            </a:r>
          </a:p>
        </p:txBody>
      </p:sp>
      <p:sp>
        <p:nvSpPr>
          <p:cNvPr id="13" name="Прямоугольник 12">
            <a:hlinkClick r:id="rId10" action="ppaction://hlinksldjump"/>
          </p:cNvPr>
          <p:cNvSpPr/>
          <p:nvPr/>
        </p:nvSpPr>
        <p:spPr>
          <a:xfrm>
            <a:off x="5724128" y="1700808"/>
            <a:ext cx="1008112" cy="1080120"/>
          </a:xfrm>
          <a:prstGeom prst="rect">
            <a:avLst/>
          </a:prstGeom>
          <a:solidFill>
            <a:srgbClr val="FF9966"/>
          </a:soli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60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imes New Roman" pitchFamily="18" charset="0"/>
                <a:cs typeface="Times New Roman" pitchFamily="18" charset="0"/>
              </a:rPr>
              <a:t>30</a:t>
            </a:r>
          </a:p>
        </p:txBody>
      </p:sp>
      <p:sp>
        <p:nvSpPr>
          <p:cNvPr id="14" name="Прямоугольник 13">
            <a:hlinkClick r:id="rId11" action="ppaction://hlinksldjump"/>
          </p:cNvPr>
          <p:cNvSpPr/>
          <p:nvPr/>
        </p:nvSpPr>
        <p:spPr>
          <a:xfrm>
            <a:off x="6804248" y="1700808"/>
            <a:ext cx="1008112" cy="1080120"/>
          </a:xfrm>
          <a:prstGeom prst="rect">
            <a:avLst/>
          </a:prstGeom>
          <a:solidFill>
            <a:srgbClr val="FFFF99"/>
          </a:soli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60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imes New Roman" pitchFamily="18" charset="0"/>
                <a:cs typeface="Times New Roman" pitchFamily="18" charset="0"/>
              </a:rPr>
              <a:t>40</a:t>
            </a:r>
          </a:p>
        </p:txBody>
      </p:sp>
      <p:sp>
        <p:nvSpPr>
          <p:cNvPr id="15" name="Прямоугольник 14">
            <a:hlinkClick r:id="rId12" action="ppaction://hlinksldjump"/>
          </p:cNvPr>
          <p:cNvSpPr/>
          <p:nvPr/>
        </p:nvSpPr>
        <p:spPr>
          <a:xfrm>
            <a:off x="7884368" y="1700808"/>
            <a:ext cx="1008112" cy="1080120"/>
          </a:xfrm>
          <a:prstGeom prst="rect">
            <a:avLst/>
          </a:prstGeom>
          <a:solidFill>
            <a:srgbClr val="CC99FF"/>
          </a:soli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60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imes New Roman" pitchFamily="18" charset="0"/>
                <a:cs typeface="Times New Roman" pitchFamily="18" charset="0"/>
              </a:rPr>
              <a:t>50</a:t>
            </a:r>
          </a:p>
        </p:txBody>
      </p:sp>
      <p:sp>
        <p:nvSpPr>
          <p:cNvPr id="16" name="Прямоугольник 15">
            <a:hlinkClick r:id="rId13" action="ppaction://hlinksldjump"/>
          </p:cNvPr>
          <p:cNvSpPr/>
          <p:nvPr/>
        </p:nvSpPr>
        <p:spPr>
          <a:xfrm>
            <a:off x="3563888" y="2924944"/>
            <a:ext cx="1008112" cy="1080120"/>
          </a:xfrm>
          <a:prstGeom prst="rect">
            <a:avLst/>
          </a:prstGeom>
          <a:solidFill>
            <a:srgbClr val="FF99FF"/>
          </a:soli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60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imes New Roman" pitchFamily="18" charset="0"/>
                <a:cs typeface="Times New Roman" pitchFamily="18" charset="0"/>
              </a:rPr>
              <a:t>10</a:t>
            </a:r>
          </a:p>
        </p:txBody>
      </p:sp>
      <p:sp>
        <p:nvSpPr>
          <p:cNvPr id="17" name="Прямоугольник 16">
            <a:hlinkClick r:id="rId14" action="ppaction://hlinksldjump"/>
          </p:cNvPr>
          <p:cNvSpPr/>
          <p:nvPr/>
        </p:nvSpPr>
        <p:spPr>
          <a:xfrm>
            <a:off x="4644008" y="2924944"/>
            <a:ext cx="1008112" cy="1080120"/>
          </a:xfrm>
          <a:prstGeom prst="rect">
            <a:avLst/>
          </a:prstGeom>
          <a:solidFill>
            <a:srgbClr val="99FF99"/>
          </a:soli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60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imes New Roman" pitchFamily="18" charset="0"/>
                <a:cs typeface="Times New Roman" pitchFamily="18" charset="0"/>
              </a:rPr>
              <a:t>20</a:t>
            </a:r>
          </a:p>
        </p:txBody>
      </p:sp>
      <p:sp>
        <p:nvSpPr>
          <p:cNvPr id="18" name="Прямоугольник 17">
            <a:hlinkClick r:id="rId15" action="ppaction://hlinksldjump"/>
          </p:cNvPr>
          <p:cNvSpPr/>
          <p:nvPr/>
        </p:nvSpPr>
        <p:spPr>
          <a:xfrm>
            <a:off x="5724128" y="2924944"/>
            <a:ext cx="1008112" cy="1080120"/>
          </a:xfrm>
          <a:prstGeom prst="rect">
            <a:avLst/>
          </a:prstGeom>
          <a:solidFill>
            <a:srgbClr val="FF9966"/>
          </a:soli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60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imes New Roman" pitchFamily="18" charset="0"/>
                <a:cs typeface="Times New Roman" pitchFamily="18" charset="0"/>
              </a:rPr>
              <a:t>30</a:t>
            </a:r>
          </a:p>
        </p:txBody>
      </p:sp>
      <p:sp>
        <p:nvSpPr>
          <p:cNvPr id="19" name="Прямоугольник 18">
            <a:hlinkClick r:id="rId16" action="ppaction://hlinksldjump"/>
          </p:cNvPr>
          <p:cNvSpPr/>
          <p:nvPr/>
        </p:nvSpPr>
        <p:spPr>
          <a:xfrm>
            <a:off x="6804248" y="2924944"/>
            <a:ext cx="1008112" cy="1080120"/>
          </a:xfrm>
          <a:prstGeom prst="rect">
            <a:avLst/>
          </a:prstGeom>
          <a:solidFill>
            <a:srgbClr val="FFFF99"/>
          </a:soli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60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imes New Roman" pitchFamily="18" charset="0"/>
                <a:cs typeface="Times New Roman" pitchFamily="18" charset="0"/>
              </a:rPr>
              <a:t>40</a:t>
            </a:r>
          </a:p>
        </p:txBody>
      </p:sp>
      <p:sp>
        <p:nvSpPr>
          <p:cNvPr id="20" name="Прямоугольник 19">
            <a:hlinkClick r:id="rId17" action="ppaction://hlinksldjump"/>
          </p:cNvPr>
          <p:cNvSpPr/>
          <p:nvPr/>
        </p:nvSpPr>
        <p:spPr>
          <a:xfrm>
            <a:off x="7884368" y="2924944"/>
            <a:ext cx="1008112" cy="1080120"/>
          </a:xfrm>
          <a:prstGeom prst="rect">
            <a:avLst/>
          </a:prstGeom>
          <a:solidFill>
            <a:srgbClr val="CC99FF"/>
          </a:soli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60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imes New Roman" pitchFamily="18" charset="0"/>
                <a:cs typeface="Times New Roman" pitchFamily="18" charset="0"/>
              </a:rPr>
              <a:t>50</a:t>
            </a:r>
          </a:p>
        </p:txBody>
      </p:sp>
      <p:sp>
        <p:nvSpPr>
          <p:cNvPr id="21" name="Прямоугольник 20">
            <a:hlinkClick r:id="rId18" action="ppaction://hlinksldjump"/>
          </p:cNvPr>
          <p:cNvSpPr/>
          <p:nvPr/>
        </p:nvSpPr>
        <p:spPr>
          <a:xfrm>
            <a:off x="3563888" y="4149080"/>
            <a:ext cx="1008112" cy="1080120"/>
          </a:xfrm>
          <a:prstGeom prst="rect">
            <a:avLst/>
          </a:prstGeom>
          <a:solidFill>
            <a:srgbClr val="FF99FF"/>
          </a:soli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60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imes New Roman" pitchFamily="18" charset="0"/>
                <a:cs typeface="Times New Roman" pitchFamily="18" charset="0"/>
              </a:rPr>
              <a:t>10</a:t>
            </a:r>
          </a:p>
        </p:txBody>
      </p:sp>
      <p:sp>
        <p:nvSpPr>
          <p:cNvPr id="22" name="Прямоугольник 21">
            <a:hlinkClick r:id="rId19" action="ppaction://hlinksldjump"/>
          </p:cNvPr>
          <p:cNvSpPr/>
          <p:nvPr/>
        </p:nvSpPr>
        <p:spPr>
          <a:xfrm>
            <a:off x="4644008" y="4149080"/>
            <a:ext cx="1008112" cy="1080120"/>
          </a:xfrm>
          <a:prstGeom prst="rect">
            <a:avLst/>
          </a:prstGeom>
          <a:solidFill>
            <a:srgbClr val="99FF99"/>
          </a:soli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60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imes New Roman" pitchFamily="18" charset="0"/>
                <a:cs typeface="Times New Roman" pitchFamily="18" charset="0"/>
              </a:rPr>
              <a:t>20</a:t>
            </a:r>
          </a:p>
        </p:txBody>
      </p:sp>
      <p:sp>
        <p:nvSpPr>
          <p:cNvPr id="23" name="Прямоугольник 22">
            <a:hlinkClick r:id="rId20" action="ppaction://hlinksldjump"/>
          </p:cNvPr>
          <p:cNvSpPr/>
          <p:nvPr/>
        </p:nvSpPr>
        <p:spPr>
          <a:xfrm>
            <a:off x="5724128" y="4149080"/>
            <a:ext cx="1008112" cy="1080120"/>
          </a:xfrm>
          <a:prstGeom prst="rect">
            <a:avLst/>
          </a:prstGeom>
          <a:solidFill>
            <a:srgbClr val="FF9966"/>
          </a:soli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60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imes New Roman" pitchFamily="18" charset="0"/>
                <a:cs typeface="Times New Roman" pitchFamily="18" charset="0"/>
              </a:rPr>
              <a:t>30</a:t>
            </a:r>
          </a:p>
        </p:txBody>
      </p:sp>
      <p:sp>
        <p:nvSpPr>
          <p:cNvPr id="24" name="Прямоугольник 23">
            <a:hlinkClick r:id="rId21" action="ppaction://hlinksldjump"/>
          </p:cNvPr>
          <p:cNvSpPr/>
          <p:nvPr/>
        </p:nvSpPr>
        <p:spPr>
          <a:xfrm>
            <a:off x="6804248" y="4149080"/>
            <a:ext cx="1008112" cy="1080120"/>
          </a:xfrm>
          <a:prstGeom prst="rect">
            <a:avLst/>
          </a:prstGeom>
          <a:solidFill>
            <a:srgbClr val="FFFF99"/>
          </a:soli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60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imes New Roman" pitchFamily="18" charset="0"/>
                <a:cs typeface="Times New Roman" pitchFamily="18" charset="0"/>
              </a:rPr>
              <a:t>40</a:t>
            </a:r>
          </a:p>
        </p:txBody>
      </p:sp>
      <p:sp>
        <p:nvSpPr>
          <p:cNvPr id="25" name="Прямоугольник 24">
            <a:hlinkClick r:id="rId22" action="ppaction://hlinksldjump"/>
          </p:cNvPr>
          <p:cNvSpPr/>
          <p:nvPr/>
        </p:nvSpPr>
        <p:spPr>
          <a:xfrm>
            <a:off x="7884368" y="4149080"/>
            <a:ext cx="1008112" cy="1080120"/>
          </a:xfrm>
          <a:prstGeom prst="rect">
            <a:avLst/>
          </a:prstGeom>
          <a:solidFill>
            <a:srgbClr val="CC99FF"/>
          </a:soli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60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imes New Roman" pitchFamily="18" charset="0"/>
                <a:cs typeface="Times New Roman" pitchFamily="18" charset="0"/>
              </a:rPr>
              <a:t>50</a:t>
            </a:r>
          </a:p>
        </p:txBody>
      </p:sp>
      <p:sp>
        <p:nvSpPr>
          <p:cNvPr id="26" name="Прямоугольник 25">
            <a:hlinkClick r:id="rId23" action="ppaction://hlinksldjump"/>
          </p:cNvPr>
          <p:cNvSpPr/>
          <p:nvPr/>
        </p:nvSpPr>
        <p:spPr>
          <a:xfrm>
            <a:off x="3563888" y="5373216"/>
            <a:ext cx="1008112" cy="1080120"/>
          </a:xfrm>
          <a:prstGeom prst="rect">
            <a:avLst/>
          </a:prstGeom>
          <a:solidFill>
            <a:srgbClr val="FF99FF"/>
          </a:soli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60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imes New Roman" pitchFamily="18" charset="0"/>
                <a:cs typeface="Times New Roman" pitchFamily="18" charset="0"/>
              </a:rPr>
              <a:t>10</a:t>
            </a:r>
          </a:p>
        </p:txBody>
      </p:sp>
      <p:sp>
        <p:nvSpPr>
          <p:cNvPr id="27" name="Прямоугольник 26">
            <a:hlinkClick r:id="rId24" action="ppaction://hlinksldjump"/>
          </p:cNvPr>
          <p:cNvSpPr/>
          <p:nvPr/>
        </p:nvSpPr>
        <p:spPr>
          <a:xfrm>
            <a:off x="4644008" y="5373216"/>
            <a:ext cx="1008112" cy="1080120"/>
          </a:xfrm>
          <a:prstGeom prst="rect">
            <a:avLst/>
          </a:prstGeom>
          <a:solidFill>
            <a:srgbClr val="99FF99"/>
          </a:soli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60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imes New Roman" pitchFamily="18" charset="0"/>
                <a:cs typeface="Times New Roman" pitchFamily="18" charset="0"/>
              </a:rPr>
              <a:t>20</a:t>
            </a:r>
          </a:p>
        </p:txBody>
      </p:sp>
      <p:sp>
        <p:nvSpPr>
          <p:cNvPr id="28" name="Прямоугольник 27">
            <a:hlinkClick r:id="rId25" action="ppaction://hlinksldjump"/>
          </p:cNvPr>
          <p:cNvSpPr/>
          <p:nvPr/>
        </p:nvSpPr>
        <p:spPr>
          <a:xfrm>
            <a:off x="5724128" y="5373216"/>
            <a:ext cx="1008112" cy="1080120"/>
          </a:xfrm>
          <a:prstGeom prst="rect">
            <a:avLst/>
          </a:prstGeom>
          <a:solidFill>
            <a:srgbClr val="FF9966"/>
          </a:soli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60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imes New Roman" pitchFamily="18" charset="0"/>
                <a:cs typeface="Times New Roman" pitchFamily="18" charset="0"/>
              </a:rPr>
              <a:t>30</a:t>
            </a:r>
          </a:p>
        </p:txBody>
      </p:sp>
      <p:sp>
        <p:nvSpPr>
          <p:cNvPr id="29" name="Прямоугольник 28">
            <a:hlinkClick r:id="rId26" action="ppaction://hlinksldjump"/>
          </p:cNvPr>
          <p:cNvSpPr/>
          <p:nvPr/>
        </p:nvSpPr>
        <p:spPr>
          <a:xfrm>
            <a:off x="6804248" y="5373216"/>
            <a:ext cx="1008112" cy="1080120"/>
          </a:xfrm>
          <a:prstGeom prst="rect">
            <a:avLst/>
          </a:prstGeom>
          <a:solidFill>
            <a:srgbClr val="FFFF99"/>
          </a:soli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60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imes New Roman" pitchFamily="18" charset="0"/>
                <a:cs typeface="Times New Roman" pitchFamily="18" charset="0"/>
              </a:rPr>
              <a:t>40</a:t>
            </a:r>
          </a:p>
        </p:txBody>
      </p:sp>
      <p:sp>
        <p:nvSpPr>
          <p:cNvPr id="30" name="Прямоугольник 29">
            <a:hlinkClick r:id="rId27" action="ppaction://hlinksldjump"/>
          </p:cNvPr>
          <p:cNvSpPr/>
          <p:nvPr/>
        </p:nvSpPr>
        <p:spPr>
          <a:xfrm>
            <a:off x="7884368" y="5373216"/>
            <a:ext cx="1008112" cy="1080120"/>
          </a:xfrm>
          <a:prstGeom prst="rect">
            <a:avLst/>
          </a:prstGeom>
          <a:solidFill>
            <a:srgbClr val="CC99FF"/>
          </a:soli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60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imes New Roman" pitchFamily="18" charset="0"/>
                <a:cs typeface="Times New Roman" pitchFamily="18" charset="0"/>
              </a:rPr>
              <a:t>50</a:t>
            </a:r>
          </a:p>
        </p:txBody>
      </p:sp>
      <p:sp>
        <p:nvSpPr>
          <p:cNvPr id="31" name="Прямоугольник 30"/>
          <p:cNvSpPr/>
          <p:nvPr/>
        </p:nvSpPr>
        <p:spPr>
          <a:xfrm>
            <a:off x="179512" y="476672"/>
            <a:ext cx="3240360" cy="1080120"/>
          </a:xfrm>
          <a:prstGeom prst="rect">
            <a:avLst/>
          </a:prstGeom>
          <a:solidFill>
            <a:srgbClr val="3399FF"/>
          </a:soli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44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Мир сказок</a:t>
            </a:r>
            <a:endParaRPr lang="ru-RU" sz="4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2" name="Прямоугольник 31"/>
          <p:cNvSpPr/>
          <p:nvPr/>
        </p:nvSpPr>
        <p:spPr>
          <a:xfrm>
            <a:off x="179512" y="1700808"/>
            <a:ext cx="3240360" cy="1080120"/>
          </a:xfrm>
          <a:prstGeom prst="rect">
            <a:avLst/>
          </a:prstGeom>
          <a:solidFill>
            <a:srgbClr val="3399FF"/>
          </a:soli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6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Всё о животных</a:t>
            </a:r>
            <a:endParaRPr lang="ru-RU" sz="36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3" name="Прямоугольник 32"/>
          <p:cNvSpPr/>
          <p:nvPr/>
        </p:nvSpPr>
        <p:spPr>
          <a:xfrm>
            <a:off x="179512" y="2924944"/>
            <a:ext cx="3240360" cy="1080120"/>
          </a:xfrm>
          <a:prstGeom prst="rect">
            <a:avLst/>
          </a:prstGeom>
          <a:solidFill>
            <a:srgbClr val="3399FF"/>
          </a:soli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44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Загадочная</a:t>
            </a:r>
            <a:endParaRPr lang="ru-RU" sz="36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4" name="Прямоугольник 33"/>
          <p:cNvSpPr/>
          <p:nvPr/>
        </p:nvSpPr>
        <p:spPr>
          <a:xfrm>
            <a:off x="179512" y="4149080"/>
            <a:ext cx="3240360" cy="1080120"/>
          </a:xfrm>
          <a:prstGeom prst="rect">
            <a:avLst/>
          </a:prstGeom>
          <a:solidFill>
            <a:srgbClr val="3399FF"/>
          </a:soli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54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Ребусы</a:t>
            </a:r>
            <a:endParaRPr lang="ru-RU" sz="36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5" name="Прямоугольник 34"/>
          <p:cNvSpPr/>
          <p:nvPr/>
        </p:nvSpPr>
        <p:spPr>
          <a:xfrm>
            <a:off x="179512" y="5373216"/>
            <a:ext cx="3240360" cy="1080120"/>
          </a:xfrm>
          <a:prstGeom prst="rect">
            <a:avLst/>
          </a:prstGeom>
          <a:solidFill>
            <a:srgbClr val="3399FF"/>
          </a:soli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48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Угадай-ка</a:t>
            </a:r>
            <a:endParaRPr lang="ru-RU" sz="48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8" name="5-конечная звезда 37">
            <a:hlinkClick r:id="rId28" action="ppaction://hlinksldjump"/>
          </p:cNvPr>
          <p:cNvSpPr/>
          <p:nvPr/>
        </p:nvSpPr>
        <p:spPr>
          <a:xfrm>
            <a:off x="8820150" y="6569075"/>
            <a:ext cx="323850" cy="288925"/>
          </a:xfrm>
          <a:prstGeom prst="star5">
            <a:avLst/>
          </a:prstGeom>
          <a:solidFill>
            <a:srgbClr val="1F08C6"/>
          </a:solidFill>
          <a:ln>
            <a:solidFill>
              <a:srgbClr val="1F08C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</p:spTree>
  </p:cSld>
  <p:clrMapOvr>
    <a:masterClrMapping/>
  </p:clrMapOvr>
  <p:transition spd="slow"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2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4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2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4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4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cmd type="evt" cmd="onstopaudio">
                                      <p:cBhvr>
                                        <p:cTn display="0" masterRel="sameClick">
                                          <p:stCondLst>
                                            <p:cond evt="begin" delay="0">
                                              <p:tn val="150"/>
                                            </p:cond>
                                          </p:stCondLst>
                                        </p:cTn>
                                        <p:tgtEl>
                                          <p:sldTgt/>
                                        </p:tgtEl>
                                      </p:cBhvr>
                                    </p:cmd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55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6" fill="hold">
                      <p:stCondLst>
                        <p:cond delay="0"/>
                      </p:stCondLst>
                      <p:childTnLst>
                        <p:par>
                          <p:cTn id="157" fill="hold">
                            <p:stCondLst>
                              <p:cond delay="0"/>
                            </p:stCondLst>
                            <p:childTnLst>
                              <p:par>
                                <p:cTn id="158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61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2" fill="hold">
                      <p:stCondLst>
                        <p:cond delay="0"/>
                      </p:stCondLst>
                      <p:childTnLst>
                        <p:par>
                          <p:cTn id="163" fill="hold">
                            <p:stCondLst>
                              <p:cond delay="0"/>
                            </p:stCondLst>
                            <p:childTnLst>
                              <p:par>
                                <p:cTn id="164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167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8" fill="hold">
                      <p:stCondLst>
                        <p:cond delay="0"/>
                      </p:stCondLst>
                      <p:childTnLst>
                        <p:par>
                          <p:cTn id="169" fill="hold">
                            <p:stCondLst>
                              <p:cond delay="0"/>
                            </p:stCondLst>
                            <p:childTnLst>
                              <p:par>
                                <p:cTn id="170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173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4" fill="hold">
                      <p:stCondLst>
                        <p:cond delay="0"/>
                      </p:stCondLst>
                      <p:childTnLst>
                        <p:par>
                          <p:cTn id="175" fill="hold">
                            <p:stCondLst>
                              <p:cond delay="0"/>
                            </p:stCondLst>
                            <p:childTnLst>
                              <p:par>
                                <p:cTn id="176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179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0" fill="hold">
                      <p:stCondLst>
                        <p:cond delay="0"/>
                      </p:stCondLst>
                      <p:childTnLst>
                        <p:par>
                          <p:cTn id="181" fill="hold">
                            <p:stCondLst>
                              <p:cond delay="0"/>
                            </p:stCondLst>
                            <p:childTnLst>
                              <p:par>
                                <p:cTn id="182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185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6" fill="hold">
                      <p:stCondLst>
                        <p:cond delay="0"/>
                      </p:stCondLst>
                      <p:childTnLst>
                        <p:par>
                          <p:cTn id="187" fill="hold">
                            <p:stCondLst>
                              <p:cond delay="0"/>
                            </p:stCondLst>
                            <p:childTnLst>
                              <p:par>
                                <p:cTn id="188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191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2" fill="hold">
                      <p:stCondLst>
                        <p:cond delay="0"/>
                      </p:stCondLst>
                      <p:childTnLst>
                        <p:par>
                          <p:cTn id="193" fill="hold">
                            <p:stCondLst>
                              <p:cond delay="0"/>
                            </p:stCondLst>
                            <p:childTnLst>
                              <p:par>
                                <p:cTn id="194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197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8" fill="hold">
                      <p:stCondLst>
                        <p:cond delay="0"/>
                      </p:stCondLst>
                      <p:childTnLst>
                        <p:par>
                          <p:cTn id="199" fill="hold">
                            <p:stCondLst>
                              <p:cond delay="0"/>
                            </p:stCondLst>
                            <p:childTnLst>
                              <p:par>
                                <p:cTn id="200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203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4" fill="hold">
                      <p:stCondLst>
                        <p:cond delay="0"/>
                      </p:stCondLst>
                      <p:childTnLst>
                        <p:par>
                          <p:cTn id="205" fill="hold">
                            <p:stCondLst>
                              <p:cond delay="0"/>
                            </p:stCondLst>
                            <p:childTnLst>
                              <p:par>
                                <p:cTn id="206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209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0" fill="hold">
                      <p:stCondLst>
                        <p:cond delay="0"/>
                      </p:stCondLst>
                      <p:childTnLst>
                        <p:par>
                          <p:cTn id="211" fill="hold">
                            <p:stCondLst>
                              <p:cond delay="0"/>
                            </p:stCondLst>
                            <p:childTnLst>
                              <p:par>
                                <p:cTn id="212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215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6" fill="hold">
                      <p:stCondLst>
                        <p:cond delay="0"/>
                      </p:stCondLst>
                      <p:childTnLst>
                        <p:par>
                          <p:cTn id="217" fill="hold">
                            <p:stCondLst>
                              <p:cond delay="0"/>
                            </p:stCondLst>
                            <p:childTnLst>
                              <p:par>
                                <p:cTn id="218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221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2" fill="hold">
                      <p:stCondLst>
                        <p:cond delay="0"/>
                      </p:stCondLst>
                      <p:childTnLst>
                        <p:par>
                          <p:cTn id="223" fill="hold">
                            <p:stCondLst>
                              <p:cond delay="0"/>
                            </p:stCondLst>
                            <p:childTnLst>
                              <p:par>
                                <p:cTn id="224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227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8" fill="hold">
                      <p:stCondLst>
                        <p:cond delay="0"/>
                      </p:stCondLst>
                      <p:childTnLst>
                        <p:par>
                          <p:cTn id="229" fill="hold">
                            <p:stCondLst>
                              <p:cond delay="0"/>
                            </p:stCondLst>
                            <p:childTnLst>
                              <p:par>
                                <p:cTn id="230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233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4" fill="hold">
                      <p:stCondLst>
                        <p:cond delay="0"/>
                      </p:stCondLst>
                      <p:childTnLst>
                        <p:par>
                          <p:cTn id="235" fill="hold">
                            <p:stCondLst>
                              <p:cond delay="0"/>
                            </p:stCondLst>
                            <p:childTnLst>
                              <p:par>
                                <p:cTn id="236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239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0" fill="hold">
                      <p:stCondLst>
                        <p:cond delay="0"/>
                      </p:stCondLst>
                      <p:childTnLst>
                        <p:par>
                          <p:cTn id="241" fill="hold">
                            <p:stCondLst>
                              <p:cond delay="0"/>
                            </p:stCondLst>
                            <p:childTnLst>
                              <p:par>
                                <p:cTn id="242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245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6" fill="hold">
                      <p:stCondLst>
                        <p:cond delay="0"/>
                      </p:stCondLst>
                      <p:childTnLst>
                        <p:par>
                          <p:cTn id="247" fill="hold">
                            <p:stCondLst>
                              <p:cond delay="0"/>
                            </p:stCondLst>
                            <p:childTnLst>
                              <p:par>
                                <p:cTn id="248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251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2" fill="hold">
                      <p:stCondLst>
                        <p:cond delay="0"/>
                      </p:stCondLst>
                      <p:childTnLst>
                        <p:par>
                          <p:cTn id="253" fill="hold">
                            <p:stCondLst>
                              <p:cond delay="0"/>
                            </p:stCondLst>
                            <p:childTnLst>
                              <p:par>
                                <p:cTn id="254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seq concurrent="1" nextAc="seek">
              <p:cTn id="257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8" fill="hold">
                      <p:stCondLst>
                        <p:cond delay="0"/>
                      </p:stCondLst>
                      <p:childTnLst>
                        <p:par>
                          <p:cTn id="259" fill="hold">
                            <p:stCondLst>
                              <p:cond delay="0"/>
                            </p:stCondLst>
                            <p:childTnLst>
                              <p:par>
                                <p:cTn id="260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263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4" fill="hold">
                      <p:stCondLst>
                        <p:cond delay="0"/>
                      </p:stCondLst>
                      <p:childTnLst>
                        <p:par>
                          <p:cTn id="265" fill="hold">
                            <p:stCondLst>
                              <p:cond delay="0"/>
                            </p:stCondLst>
                            <p:childTnLst>
                              <p:par>
                                <p:cTn id="266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269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0" fill="hold">
                      <p:stCondLst>
                        <p:cond delay="0"/>
                      </p:stCondLst>
                      <p:childTnLst>
                        <p:par>
                          <p:cTn id="271" fill="hold">
                            <p:stCondLst>
                              <p:cond delay="0"/>
                            </p:stCondLst>
                            <p:childTnLst>
                              <p:par>
                                <p:cTn id="272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275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6" fill="hold">
                      <p:stCondLst>
                        <p:cond delay="0"/>
                      </p:stCondLst>
                      <p:childTnLst>
                        <p:par>
                          <p:cTn id="277" fill="hold">
                            <p:stCondLst>
                              <p:cond delay="0"/>
                            </p:stCondLst>
                            <p:childTnLst>
                              <p:par>
                                <p:cTn id="278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281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2" fill="hold">
                      <p:stCondLst>
                        <p:cond delay="0"/>
                      </p:stCondLst>
                      <p:childTnLst>
                        <p:par>
                          <p:cTn id="283" fill="hold">
                            <p:stCondLst>
                              <p:cond delay="0"/>
                            </p:stCondLst>
                            <p:childTnLst>
                              <p:par>
                                <p:cTn id="284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287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8" fill="hold">
                      <p:stCondLst>
                        <p:cond delay="0"/>
                      </p:stCondLst>
                      <p:childTnLst>
                        <p:par>
                          <p:cTn id="289" fill="hold">
                            <p:stCondLst>
                              <p:cond delay="0"/>
                            </p:stCondLst>
                            <p:childTnLst>
                              <p:par>
                                <p:cTn id="290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  <p:seq concurrent="1" nextAc="seek">
              <p:cTn id="293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4" fill="hold">
                      <p:stCondLst>
                        <p:cond delay="0"/>
                      </p:stCondLst>
                      <p:childTnLst>
                        <p:par>
                          <p:cTn id="295" fill="hold">
                            <p:stCondLst>
                              <p:cond delay="0"/>
                            </p:stCondLst>
                            <p:childTnLst>
                              <p:par>
                                <p:cTn id="296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  <p:seq concurrent="1" nextAc="seek">
              <p:cTn id="299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0" fill="hold">
                      <p:stCondLst>
                        <p:cond delay="0"/>
                      </p:stCondLst>
                      <p:childTnLst>
                        <p:par>
                          <p:cTn id="301" fill="hold">
                            <p:stCondLst>
                              <p:cond delay="0"/>
                            </p:stCondLst>
                            <p:childTnLst>
                              <p:par>
                                <p:cTn id="302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3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cmd type="evt" cmd="onstopaudio">
                                      <p:cBhvr>
                                        <p:cTn display="0" masterRel="sameClick">
                                          <p:stCondLst>
                                            <p:cond evt="begin" delay="0">
                                              <p:tn val="302"/>
                                            </p:cond>
                                          </p:stCondLst>
                                        </p:cTn>
                                        <p:tgtEl>
                                          <p:sldTgt/>
                                        </p:tgtEl>
                                      </p:cBhvr>
                                    </p:cmd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50825" y="1484313"/>
            <a:ext cx="8893175" cy="4608512"/>
          </a:xfrm>
        </p:spPr>
        <p:txBody>
          <a:bodyPr rtlCol="0">
            <a:normAutofit lnSpcReduction="10000"/>
          </a:bodyPr>
          <a:lstStyle/>
          <a:p>
            <a:pPr algn="ctr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sz="7200" dirty="0" smtClean="0">
                <a:latin typeface="Times New Roman" pitchFamily="18" charset="0"/>
                <a:cs typeface="Times New Roman" pitchFamily="18" charset="0"/>
              </a:rPr>
              <a:t>Назовите главного героя в сказке </a:t>
            </a:r>
          </a:p>
          <a:p>
            <a:pPr algn="ctr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sz="7200" dirty="0" smtClean="0">
                <a:latin typeface="Times New Roman" pitchFamily="18" charset="0"/>
                <a:cs typeface="Times New Roman" pitchFamily="18" charset="0"/>
              </a:rPr>
              <a:t>«По щучьему велению» </a:t>
            </a:r>
            <a:endParaRPr lang="ru-RU" sz="7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Прямоугольник 3">
            <a:hlinkClick r:id="rId3" action="ppaction://hlinksldjump"/>
          </p:cNvPr>
          <p:cNvSpPr/>
          <p:nvPr/>
        </p:nvSpPr>
        <p:spPr>
          <a:xfrm>
            <a:off x="7812360" y="404664"/>
            <a:ext cx="864096" cy="792088"/>
          </a:xfrm>
          <a:prstGeom prst="rect">
            <a:avLst/>
          </a:prstGeom>
          <a:gradFill>
            <a:gsLst>
              <a:gs pos="34000">
                <a:srgbClr val="2E4CAC"/>
              </a:gs>
              <a:gs pos="2000">
                <a:schemeClr val="tx2">
                  <a:lumMod val="60000"/>
                  <a:lumOff val="40000"/>
                </a:schemeClr>
              </a:gs>
              <a:gs pos="80000">
                <a:srgbClr val="070A83"/>
              </a:gs>
            </a:gsLst>
          </a:gra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4800" b="1" dirty="0">
                <a:latin typeface="Times New Roman" pitchFamily="18" charset="0"/>
                <a:cs typeface="Times New Roman" pitchFamily="18" charset="0"/>
              </a:rPr>
              <a:t>10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611560" y="260648"/>
            <a:ext cx="3240360" cy="1080120"/>
          </a:xfrm>
          <a:prstGeom prst="rect">
            <a:avLst/>
          </a:prstGeom>
          <a:solidFill>
            <a:srgbClr val="3399FF"/>
          </a:soli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44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Мир сказок</a:t>
            </a:r>
            <a:endParaRPr lang="ru-RU" sz="4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slow" advClick="0">
    <p:sndAc>
      <p:stSnd loop="1">
        <p:snd r:embed="rId2" name="svoya_igra_1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115616" y="1052736"/>
            <a:ext cx="8229600" cy="4493095"/>
          </a:xfrm>
        </p:spPr>
        <p:txBody>
          <a:bodyPr rtlCol="0">
            <a:normAutofit/>
          </a:bodyPr>
          <a:lstStyle/>
          <a:p>
            <a:pPr algn="ctr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sz="166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Емеля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Прямоугольник 3">
            <a:hlinkClick r:id="rId2" action="ppaction://hlinksldjump"/>
          </p:cNvPr>
          <p:cNvSpPr/>
          <p:nvPr/>
        </p:nvSpPr>
        <p:spPr>
          <a:xfrm>
            <a:off x="7812360" y="404664"/>
            <a:ext cx="864096" cy="792088"/>
          </a:xfrm>
          <a:prstGeom prst="rect">
            <a:avLst/>
          </a:prstGeom>
          <a:gradFill>
            <a:gsLst>
              <a:gs pos="34000">
                <a:srgbClr val="2E4CAC"/>
              </a:gs>
              <a:gs pos="2000">
                <a:schemeClr val="tx2">
                  <a:lumMod val="60000"/>
                  <a:lumOff val="40000"/>
                </a:schemeClr>
              </a:gs>
              <a:gs pos="80000">
                <a:srgbClr val="070A83"/>
              </a:gs>
            </a:gsLst>
          </a:gra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4800" b="1" dirty="0">
                <a:latin typeface="Times New Roman" pitchFamily="18" charset="0"/>
                <a:cs typeface="Times New Roman" pitchFamily="18" charset="0"/>
              </a:rPr>
              <a:t>10</a:t>
            </a:r>
            <a:endParaRPr lang="ru-RU" sz="36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539552" y="260648"/>
            <a:ext cx="3240360" cy="1080120"/>
          </a:xfrm>
          <a:prstGeom prst="rect">
            <a:avLst/>
          </a:prstGeom>
          <a:solidFill>
            <a:srgbClr val="3399FF"/>
          </a:soli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44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Мир сказок</a:t>
            </a:r>
            <a:endParaRPr lang="ru-RU" sz="4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6390" name="Рисунок 5" descr="Емеля.pn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23850" y="3001963"/>
            <a:ext cx="3779838" cy="3856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Объект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492625"/>
          </a:xfrm>
        </p:spPr>
        <p:txBody>
          <a:bodyPr/>
          <a:lstStyle/>
          <a:p>
            <a:pPr algn="ctr">
              <a:buFont typeface="Arial" charset="0"/>
              <a:buNone/>
            </a:pPr>
            <a:r>
              <a:rPr lang="ru-RU" sz="6000" smtClean="0">
                <a:latin typeface="Times New Roman" pitchFamily="18" charset="0"/>
                <a:cs typeface="Times New Roman" pitchFamily="18" charset="0"/>
              </a:rPr>
              <a:t>В какой сказке девочку увозят в лес, а возвращается она богатой невестой?</a:t>
            </a:r>
          </a:p>
        </p:txBody>
      </p:sp>
      <p:sp>
        <p:nvSpPr>
          <p:cNvPr id="4" name="Прямоугольник 3">
            <a:hlinkClick r:id="rId3" action="ppaction://hlinksldjump"/>
          </p:cNvPr>
          <p:cNvSpPr/>
          <p:nvPr/>
        </p:nvSpPr>
        <p:spPr>
          <a:xfrm>
            <a:off x="7812360" y="404664"/>
            <a:ext cx="864096" cy="792088"/>
          </a:xfrm>
          <a:prstGeom prst="rect">
            <a:avLst/>
          </a:prstGeom>
          <a:gradFill>
            <a:gsLst>
              <a:gs pos="34000">
                <a:srgbClr val="2E4CAC"/>
              </a:gs>
              <a:gs pos="2000">
                <a:schemeClr val="tx2">
                  <a:lumMod val="60000"/>
                  <a:lumOff val="40000"/>
                </a:schemeClr>
              </a:gs>
              <a:gs pos="80000">
                <a:srgbClr val="070A83"/>
              </a:gs>
            </a:gsLst>
          </a:gra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4800" b="1" dirty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ru-RU" sz="4800" b="1" dirty="0">
                <a:latin typeface="Times New Roman" pitchFamily="18" charset="0"/>
                <a:cs typeface="Times New Roman" pitchFamily="18" charset="0"/>
              </a:rPr>
              <a:t>0</a:t>
            </a:r>
            <a:endParaRPr lang="ru-RU" sz="36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611560" y="260648"/>
            <a:ext cx="3240360" cy="1080120"/>
          </a:xfrm>
          <a:prstGeom prst="rect">
            <a:avLst/>
          </a:prstGeom>
          <a:solidFill>
            <a:srgbClr val="3399FF"/>
          </a:soli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44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Мир сказок</a:t>
            </a:r>
            <a:endParaRPr lang="ru-RU" sz="4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slow" advClick="0">
    <p:sndAc>
      <p:stSnd loop="1">
        <p:snd r:embed="rId2" name="svoya_igra_1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23528" y="1340768"/>
            <a:ext cx="8229600" cy="4104455"/>
          </a:xfrm>
        </p:spPr>
        <p:txBody>
          <a:bodyPr rtlCol="0">
            <a:normAutofit/>
          </a:bodyPr>
          <a:lstStyle/>
          <a:p>
            <a:pPr algn="ctr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sz="96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«</a:t>
            </a:r>
            <a:r>
              <a:rPr lang="ru-RU" sz="9600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Морозко</a:t>
            </a:r>
            <a:r>
              <a:rPr lang="ru-RU" sz="96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»</a:t>
            </a:r>
            <a:endParaRPr lang="ru-RU" sz="96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Прямоугольник 3">
            <a:hlinkClick r:id="rId2" action="ppaction://hlinksldjump"/>
          </p:cNvPr>
          <p:cNvSpPr/>
          <p:nvPr/>
        </p:nvSpPr>
        <p:spPr>
          <a:xfrm>
            <a:off x="7812360" y="404664"/>
            <a:ext cx="864096" cy="792088"/>
          </a:xfrm>
          <a:prstGeom prst="rect">
            <a:avLst/>
          </a:prstGeom>
          <a:gradFill>
            <a:gsLst>
              <a:gs pos="34000">
                <a:srgbClr val="2E4CAC"/>
              </a:gs>
              <a:gs pos="2000">
                <a:schemeClr val="tx2">
                  <a:lumMod val="60000"/>
                  <a:lumOff val="40000"/>
                </a:schemeClr>
              </a:gs>
              <a:gs pos="80000">
                <a:srgbClr val="070A83"/>
              </a:gs>
            </a:gsLst>
          </a:gra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4800" b="1" dirty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ru-RU" sz="4800" b="1" dirty="0">
                <a:latin typeface="Times New Roman" pitchFamily="18" charset="0"/>
                <a:cs typeface="Times New Roman" pitchFamily="18" charset="0"/>
              </a:rPr>
              <a:t>0</a:t>
            </a:r>
            <a:endParaRPr lang="ru-RU" sz="36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611560" y="260648"/>
            <a:ext cx="3240360" cy="1080120"/>
          </a:xfrm>
          <a:prstGeom prst="rect">
            <a:avLst/>
          </a:prstGeom>
          <a:solidFill>
            <a:srgbClr val="3399FF"/>
          </a:soli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44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Мир сказок</a:t>
            </a:r>
            <a:endParaRPr lang="ru-RU" sz="4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8438" name="Рисунок 4" descr="Морозко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700338" y="2997200"/>
            <a:ext cx="3671887" cy="3671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Объект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492625"/>
          </a:xfrm>
        </p:spPr>
        <p:txBody>
          <a:bodyPr/>
          <a:lstStyle/>
          <a:p>
            <a:pPr algn="ctr">
              <a:buFont typeface="Arial" charset="0"/>
              <a:buNone/>
            </a:pPr>
            <a:r>
              <a:rPr lang="ru-RU" sz="6600" smtClean="0">
                <a:latin typeface="Times New Roman" pitchFamily="18" charset="0"/>
                <a:cs typeface="Times New Roman" pitchFamily="18" charset="0"/>
              </a:rPr>
              <a:t>"Появилась я в чашечке цветка, а была чуть больше ноготка"</a:t>
            </a:r>
          </a:p>
        </p:txBody>
      </p:sp>
      <p:sp>
        <p:nvSpPr>
          <p:cNvPr id="4" name="Прямоугольник 3">
            <a:hlinkClick r:id="rId3" action="ppaction://hlinksldjump"/>
          </p:cNvPr>
          <p:cNvSpPr/>
          <p:nvPr/>
        </p:nvSpPr>
        <p:spPr>
          <a:xfrm>
            <a:off x="7812360" y="404664"/>
            <a:ext cx="864096" cy="792088"/>
          </a:xfrm>
          <a:prstGeom prst="rect">
            <a:avLst/>
          </a:prstGeom>
          <a:gradFill>
            <a:gsLst>
              <a:gs pos="34000">
                <a:srgbClr val="2E4CAC"/>
              </a:gs>
              <a:gs pos="2000">
                <a:schemeClr val="tx2">
                  <a:lumMod val="60000"/>
                  <a:lumOff val="40000"/>
                </a:schemeClr>
              </a:gs>
              <a:gs pos="80000">
                <a:srgbClr val="070A83"/>
              </a:gs>
            </a:gsLst>
          </a:gra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4800" b="1" dirty="0">
                <a:latin typeface="Times New Roman" pitchFamily="18" charset="0"/>
                <a:cs typeface="Times New Roman" pitchFamily="18" charset="0"/>
              </a:rPr>
              <a:t>3</a:t>
            </a:r>
            <a:r>
              <a:rPr lang="ru-RU" sz="4800" b="1" dirty="0">
                <a:latin typeface="Times New Roman" pitchFamily="18" charset="0"/>
                <a:cs typeface="Times New Roman" pitchFamily="18" charset="0"/>
              </a:rPr>
              <a:t>0</a:t>
            </a:r>
            <a:endParaRPr lang="ru-RU" sz="36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611560" y="260648"/>
            <a:ext cx="3240360" cy="1080120"/>
          </a:xfrm>
          <a:prstGeom prst="rect">
            <a:avLst/>
          </a:prstGeom>
          <a:solidFill>
            <a:srgbClr val="3399FF"/>
          </a:soli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44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Мир сказок</a:t>
            </a:r>
            <a:endParaRPr lang="ru-RU" sz="4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slow" advClick="0">
    <p:sndAc>
      <p:stSnd loop="1">
        <p:snd r:embed="rId2" name="svoya_igra_1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39552" y="1628800"/>
            <a:ext cx="8229600" cy="4032447"/>
          </a:xfrm>
        </p:spPr>
        <p:txBody>
          <a:bodyPr rtlCol="0">
            <a:normAutofit/>
          </a:bodyPr>
          <a:lstStyle/>
          <a:p>
            <a:pPr algn="ctr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sz="9600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Дюймовочка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Прямоугольник 3">
            <a:hlinkClick r:id="rId2" action="ppaction://hlinksldjump"/>
          </p:cNvPr>
          <p:cNvSpPr/>
          <p:nvPr/>
        </p:nvSpPr>
        <p:spPr>
          <a:xfrm>
            <a:off x="7812360" y="404664"/>
            <a:ext cx="864096" cy="792088"/>
          </a:xfrm>
          <a:prstGeom prst="rect">
            <a:avLst/>
          </a:prstGeom>
          <a:gradFill>
            <a:gsLst>
              <a:gs pos="34000">
                <a:srgbClr val="2E4CAC"/>
              </a:gs>
              <a:gs pos="2000">
                <a:schemeClr val="tx2">
                  <a:lumMod val="60000"/>
                  <a:lumOff val="40000"/>
                </a:schemeClr>
              </a:gs>
              <a:gs pos="80000">
                <a:srgbClr val="070A83"/>
              </a:gs>
            </a:gsLst>
          </a:gra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4800" b="1" dirty="0">
                <a:latin typeface="Times New Roman" pitchFamily="18" charset="0"/>
                <a:cs typeface="Times New Roman" pitchFamily="18" charset="0"/>
              </a:rPr>
              <a:t>3</a:t>
            </a:r>
            <a:r>
              <a:rPr lang="ru-RU" sz="4800" b="1" dirty="0">
                <a:latin typeface="Times New Roman" pitchFamily="18" charset="0"/>
                <a:cs typeface="Times New Roman" pitchFamily="18" charset="0"/>
              </a:rPr>
              <a:t>0</a:t>
            </a:r>
            <a:endParaRPr lang="ru-RU" sz="36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611560" y="260648"/>
            <a:ext cx="3240360" cy="1080120"/>
          </a:xfrm>
          <a:prstGeom prst="rect">
            <a:avLst/>
          </a:prstGeom>
          <a:solidFill>
            <a:srgbClr val="3399FF"/>
          </a:soli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44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Мир сказок</a:t>
            </a:r>
            <a:endParaRPr lang="ru-RU" sz="4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486" name="Рисунок 4" descr="Дюймовочка.pn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492500" y="2852738"/>
            <a:ext cx="3671888" cy="3775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>
            <a:hlinkClick r:id="rId3" action="ppaction://hlinksldjump"/>
          </p:cNvPr>
          <p:cNvSpPr/>
          <p:nvPr/>
        </p:nvSpPr>
        <p:spPr>
          <a:xfrm>
            <a:off x="7812360" y="404664"/>
            <a:ext cx="864096" cy="792088"/>
          </a:xfrm>
          <a:prstGeom prst="rect">
            <a:avLst/>
          </a:prstGeom>
          <a:gradFill>
            <a:gsLst>
              <a:gs pos="34000">
                <a:srgbClr val="2E4CAC"/>
              </a:gs>
              <a:gs pos="2000">
                <a:schemeClr val="tx2">
                  <a:lumMod val="60000"/>
                  <a:lumOff val="40000"/>
                </a:schemeClr>
              </a:gs>
              <a:gs pos="80000">
                <a:srgbClr val="070A83"/>
              </a:gs>
            </a:gsLst>
          </a:gra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4800" b="1" dirty="0">
                <a:latin typeface="Times New Roman" pitchFamily="18" charset="0"/>
                <a:cs typeface="Times New Roman" pitchFamily="18" charset="0"/>
              </a:rPr>
              <a:t>4</a:t>
            </a:r>
            <a:r>
              <a:rPr lang="ru-RU" sz="4800" b="1" dirty="0">
                <a:latin typeface="Times New Roman" pitchFamily="18" charset="0"/>
                <a:cs typeface="Times New Roman" pitchFamily="18" charset="0"/>
              </a:rPr>
              <a:t>0</a:t>
            </a:r>
            <a:endParaRPr lang="ru-RU" sz="36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slow">
    <p:sndAc>
      <p:stSnd>
        <p:snd r:embed="rId2" name="Svoya_igra_-_Kot_v_Meshke.wav"/>
      </p:stSnd>
    </p:sndAc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Объект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492625"/>
          </a:xfrm>
        </p:spPr>
        <p:txBody>
          <a:bodyPr/>
          <a:lstStyle/>
          <a:p>
            <a:pPr algn="ctr">
              <a:buFont typeface="Arial" charset="0"/>
              <a:buNone/>
            </a:pPr>
            <a:r>
              <a:rPr lang="ru-RU" sz="8000" smtClean="0">
                <a:latin typeface="Times New Roman" pitchFamily="18" charset="0"/>
                <a:cs typeface="Times New Roman" pitchFamily="18" charset="0"/>
              </a:rPr>
              <a:t>Назовите имя сказочного царя-долгожителя</a:t>
            </a:r>
          </a:p>
        </p:txBody>
      </p:sp>
      <p:sp>
        <p:nvSpPr>
          <p:cNvPr id="4" name="Прямоугольник 3">
            <a:hlinkClick r:id="rId3" action="ppaction://hlinksldjump"/>
          </p:cNvPr>
          <p:cNvSpPr/>
          <p:nvPr/>
        </p:nvSpPr>
        <p:spPr>
          <a:xfrm>
            <a:off x="7812360" y="404664"/>
            <a:ext cx="864096" cy="792088"/>
          </a:xfrm>
          <a:prstGeom prst="rect">
            <a:avLst/>
          </a:prstGeom>
          <a:gradFill>
            <a:gsLst>
              <a:gs pos="34000">
                <a:srgbClr val="2E4CAC"/>
              </a:gs>
              <a:gs pos="2000">
                <a:schemeClr val="tx2">
                  <a:lumMod val="60000"/>
                  <a:lumOff val="40000"/>
                </a:schemeClr>
              </a:gs>
              <a:gs pos="80000">
                <a:srgbClr val="070A83"/>
              </a:gs>
            </a:gsLst>
          </a:gra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4800" b="1" dirty="0"/>
              <a:t>40</a:t>
            </a:r>
            <a:endParaRPr lang="ru-RU" sz="4800" b="1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611560" y="260648"/>
            <a:ext cx="3240360" cy="1080120"/>
          </a:xfrm>
          <a:prstGeom prst="rect">
            <a:avLst/>
          </a:prstGeom>
          <a:solidFill>
            <a:srgbClr val="3399FF"/>
          </a:soli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44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Мир сказок</a:t>
            </a:r>
            <a:endParaRPr lang="ru-RU" sz="4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slow" advClick="0">
    <p:sndAc>
      <p:stSnd loop="1">
        <p:snd r:embed="rId2" name="svoya_igra_1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580928" y="1628800"/>
            <a:ext cx="6563072" cy="3960439"/>
          </a:xfrm>
        </p:spPr>
        <p:txBody>
          <a:bodyPr rtlCol="0">
            <a:normAutofit/>
          </a:bodyPr>
          <a:lstStyle/>
          <a:p>
            <a:pPr algn="ctr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sz="6600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Кощей-Бессмертный</a:t>
            </a:r>
            <a:endParaRPr lang="ru-RU" sz="66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Прямоугольник 4">
            <a:hlinkClick r:id="rId3" action="ppaction://hlinksldjump"/>
          </p:cNvPr>
          <p:cNvSpPr/>
          <p:nvPr/>
        </p:nvSpPr>
        <p:spPr>
          <a:xfrm>
            <a:off x="7812360" y="404664"/>
            <a:ext cx="864096" cy="792088"/>
          </a:xfrm>
          <a:prstGeom prst="rect">
            <a:avLst/>
          </a:prstGeom>
          <a:gradFill>
            <a:gsLst>
              <a:gs pos="34000">
                <a:srgbClr val="2E4CAC"/>
              </a:gs>
              <a:gs pos="2000">
                <a:schemeClr val="tx2">
                  <a:lumMod val="60000"/>
                  <a:lumOff val="40000"/>
                </a:schemeClr>
              </a:gs>
              <a:gs pos="80000">
                <a:srgbClr val="070A83"/>
              </a:gs>
            </a:gsLst>
          </a:gra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4800" b="1" dirty="0">
                <a:latin typeface="Times New Roman" pitchFamily="18" charset="0"/>
                <a:cs typeface="Times New Roman" pitchFamily="18" charset="0"/>
              </a:rPr>
              <a:t>40</a:t>
            </a:r>
            <a:endParaRPr lang="ru-RU" sz="36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611560" y="260648"/>
            <a:ext cx="3240360" cy="1080120"/>
          </a:xfrm>
          <a:prstGeom prst="rect">
            <a:avLst/>
          </a:prstGeom>
          <a:solidFill>
            <a:srgbClr val="3399FF"/>
          </a:soli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44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Мир сказок</a:t>
            </a:r>
            <a:endParaRPr lang="ru-RU" sz="4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3558" name="Рисунок 5" descr="кощей-бессмертный.jp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68313" y="2349500"/>
            <a:ext cx="2789237" cy="4032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sndAc>
      <p:stSnd>
        <p:snd r:embed="rId2" name="восходящий ряд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7" name="Объект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492625"/>
          </a:xfrm>
        </p:spPr>
        <p:txBody>
          <a:bodyPr/>
          <a:lstStyle/>
          <a:p>
            <a:pPr algn="ctr">
              <a:buFont typeface="Arial" charset="0"/>
              <a:buNone/>
            </a:pPr>
            <a:r>
              <a:rPr lang="ru-RU" sz="5400" smtClean="0">
                <a:latin typeface="Times New Roman" pitchFamily="18" charset="0"/>
                <a:cs typeface="Times New Roman" pitchFamily="18" charset="0"/>
              </a:rPr>
              <a:t>Побывав в холодном краю, в замке королевы, эти дети возвратились домой летом. Назовите имена героев и сказку</a:t>
            </a:r>
          </a:p>
        </p:txBody>
      </p:sp>
      <p:sp>
        <p:nvSpPr>
          <p:cNvPr id="4" name="Прямоугольник 3">
            <a:hlinkClick r:id="rId3" action="ppaction://hlinksldjump"/>
          </p:cNvPr>
          <p:cNvSpPr/>
          <p:nvPr/>
        </p:nvSpPr>
        <p:spPr>
          <a:xfrm>
            <a:off x="7812360" y="404664"/>
            <a:ext cx="864096" cy="792088"/>
          </a:xfrm>
          <a:prstGeom prst="rect">
            <a:avLst/>
          </a:prstGeom>
          <a:gradFill>
            <a:gsLst>
              <a:gs pos="34000">
                <a:srgbClr val="2E4CAC"/>
              </a:gs>
              <a:gs pos="2000">
                <a:schemeClr val="tx2">
                  <a:lumMod val="60000"/>
                  <a:lumOff val="40000"/>
                </a:schemeClr>
              </a:gs>
              <a:gs pos="80000">
                <a:srgbClr val="070A83"/>
              </a:gs>
            </a:gsLst>
          </a:gra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4800" b="1" dirty="0">
                <a:latin typeface="Times New Roman" pitchFamily="18" charset="0"/>
                <a:cs typeface="Times New Roman" pitchFamily="18" charset="0"/>
              </a:rPr>
              <a:t>5</a:t>
            </a:r>
            <a:r>
              <a:rPr lang="ru-RU" sz="4800" b="1" dirty="0">
                <a:latin typeface="Times New Roman" pitchFamily="18" charset="0"/>
                <a:cs typeface="Times New Roman" pitchFamily="18" charset="0"/>
              </a:rPr>
              <a:t>0</a:t>
            </a:r>
            <a:endParaRPr lang="ru-RU" sz="48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611560" y="260648"/>
            <a:ext cx="3240360" cy="1080120"/>
          </a:xfrm>
          <a:prstGeom prst="rect">
            <a:avLst/>
          </a:prstGeom>
          <a:solidFill>
            <a:srgbClr val="3399FF"/>
          </a:soli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44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Мир сказок</a:t>
            </a:r>
            <a:endParaRPr lang="ru-RU" sz="4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slow" advClick="0">
    <p:sndAc>
      <p:stSnd loop="1">
        <p:snd r:embed="rId2" name="svoya_igra_1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555776" y="1628800"/>
            <a:ext cx="6984776" cy="4493095"/>
          </a:xfrm>
        </p:spPr>
        <p:txBody>
          <a:bodyPr rtlCol="0">
            <a:normAutofit/>
          </a:bodyPr>
          <a:lstStyle/>
          <a:p>
            <a:pPr algn="ctr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sz="72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Кай и Герда, </a:t>
            </a:r>
            <a:r>
              <a:rPr lang="ru-RU" sz="66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«Снежная Королева»</a:t>
            </a:r>
            <a:endParaRPr lang="ru-RU" sz="72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Прямоугольник 3">
            <a:hlinkClick r:id="rId2" action="ppaction://hlinksldjump"/>
          </p:cNvPr>
          <p:cNvSpPr/>
          <p:nvPr/>
        </p:nvSpPr>
        <p:spPr>
          <a:xfrm>
            <a:off x="7812360" y="404664"/>
            <a:ext cx="864096" cy="792088"/>
          </a:xfrm>
          <a:prstGeom prst="rect">
            <a:avLst/>
          </a:prstGeom>
          <a:gradFill>
            <a:gsLst>
              <a:gs pos="34000">
                <a:srgbClr val="2E4CAC"/>
              </a:gs>
              <a:gs pos="2000">
                <a:schemeClr val="tx2">
                  <a:lumMod val="60000"/>
                  <a:lumOff val="40000"/>
                </a:schemeClr>
              </a:gs>
              <a:gs pos="80000">
                <a:srgbClr val="070A83"/>
              </a:gs>
            </a:gsLst>
          </a:gra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4800" b="1" dirty="0">
                <a:latin typeface="Times New Roman" pitchFamily="18" charset="0"/>
                <a:cs typeface="Times New Roman" pitchFamily="18" charset="0"/>
              </a:rPr>
              <a:t>5</a:t>
            </a:r>
            <a:r>
              <a:rPr lang="ru-RU" sz="4800" b="1" dirty="0">
                <a:latin typeface="Times New Roman" pitchFamily="18" charset="0"/>
                <a:cs typeface="Times New Roman" pitchFamily="18" charset="0"/>
              </a:rPr>
              <a:t>0</a:t>
            </a:r>
            <a:endParaRPr lang="ru-RU" sz="36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611560" y="260648"/>
            <a:ext cx="3240360" cy="1080120"/>
          </a:xfrm>
          <a:prstGeom prst="rect">
            <a:avLst/>
          </a:prstGeom>
          <a:solidFill>
            <a:srgbClr val="3399FF"/>
          </a:soli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44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Мир сказок</a:t>
            </a:r>
            <a:endParaRPr lang="ru-RU" sz="4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5606" name="Рисунок 4" descr="Снежная королева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95288" y="1628775"/>
            <a:ext cx="2881312" cy="4884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Объект 2"/>
          <p:cNvSpPr>
            <a:spLocks noGrp="1"/>
          </p:cNvSpPr>
          <p:nvPr>
            <p:ph idx="1"/>
          </p:nvPr>
        </p:nvSpPr>
        <p:spPr>
          <a:xfrm>
            <a:off x="0" y="1628775"/>
            <a:ext cx="9324975" cy="4492625"/>
          </a:xfrm>
        </p:spPr>
        <p:txBody>
          <a:bodyPr/>
          <a:lstStyle/>
          <a:p>
            <a:pPr marL="0" indent="0" algn="ctr">
              <a:buFont typeface="Arial" charset="0"/>
              <a:buNone/>
            </a:pPr>
            <a:r>
              <a:rPr lang="ru-RU" sz="6600" smtClean="0">
                <a:latin typeface="Times New Roman" pitchFamily="18" charset="0"/>
                <a:cs typeface="Times New Roman" pitchFamily="18" charset="0"/>
              </a:rPr>
              <a:t>Какое насекомое носит название месяца, в котором появляется?</a:t>
            </a:r>
          </a:p>
        </p:txBody>
      </p:sp>
      <p:sp>
        <p:nvSpPr>
          <p:cNvPr id="4" name="Прямоугольник 3">
            <a:hlinkClick r:id="rId3" action="ppaction://hlinksldjump"/>
          </p:cNvPr>
          <p:cNvSpPr/>
          <p:nvPr/>
        </p:nvSpPr>
        <p:spPr>
          <a:xfrm>
            <a:off x="7812360" y="404664"/>
            <a:ext cx="864096" cy="792088"/>
          </a:xfrm>
          <a:prstGeom prst="rect">
            <a:avLst/>
          </a:prstGeom>
          <a:gradFill>
            <a:gsLst>
              <a:gs pos="34000">
                <a:srgbClr val="2E4CAC"/>
              </a:gs>
              <a:gs pos="2000">
                <a:schemeClr val="tx2">
                  <a:lumMod val="60000"/>
                  <a:lumOff val="40000"/>
                </a:schemeClr>
              </a:gs>
              <a:gs pos="80000">
                <a:srgbClr val="070A83"/>
              </a:gs>
            </a:gsLst>
          </a:gra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4800" b="1" dirty="0">
                <a:latin typeface="Times New Roman" pitchFamily="18" charset="0"/>
                <a:cs typeface="Times New Roman" pitchFamily="18" charset="0"/>
              </a:rPr>
              <a:t>10</a:t>
            </a:r>
            <a:endParaRPr lang="ru-RU" sz="36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611560" y="260648"/>
            <a:ext cx="3240360" cy="1080120"/>
          </a:xfrm>
          <a:prstGeom prst="rect">
            <a:avLst/>
          </a:prstGeom>
          <a:solidFill>
            <a:srgbClr val="3399FF"/>
          </a:soli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6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Всё о животных</a:t>
            </a:r>
            <a:endParaRPr lang="ru-RU" sz="36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slow" advClick="0">
    <p:sndAc>
      <p:stSnd loop="1">
        <p:snd r:embed="rId2" name="svoya_igra_1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 rtlCol="0">
            <a:normAutofit/>
          </a:bodyPr>
          <a:lstStyle/>
          <a:p>
            <a:pPr algn="ctr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sz="96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Майский жук</a:t>
            </a:r>
            <a:endParaRPr lang="ru-RU" sz="96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Прямоугольник 3">
            <a:hlinkClick r:id="rId2" action="ppaction://hlinksldjump"/>
          </p:cNvPr>
          <p:cNvSpPr/>
          <p:nvPr/>
        </p:nvSpPr>
        <p:spPr>
          <a:xfrm>
            <a:off x="7812360" y="404664"/>
            <a:ext cx="864096" cy="792088"/>
          </a:xfrm>
          <a:prstGeom prst="rect">
            <a:avLst/>
          </a:prstGeom>
          <a:gradFill>
            <a:gsLst>
              <a:gs pos="34000">
                <a:srgbClr val="2E4CAC"/>
              </a:gs>
              <a:gs pos="2000">
                <a:schemeClr val="tx2">
                  <a:lumMod val="60000"/>
                  <a:lumOff val="40000"/>
                </a:schemeClr>
              </a:gs>
              <a:gs pos="80000">
                <a:srgbClr val="070A83"/>
              </a:gs>
            </a:gsLst>
          </a:gra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4800" b="1" dirty="0">
                <a:latin typeface="Times New Roman" pitchFamily="18" charset="0"/>
                <a:cs typeface="Times New Roman" pitchFamily="18" charset="0"/>
              </a:rPr>
              <a:t>10</a:t>
            </a:r>
            <a:endParaRPr lang="ru-RU" sz="36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611560" y="260648"/>
            <a:ext cx="3240360" cy="1080120"/>
          </a:xfrm>
          <a:prstGeom prst="rect">
            <a:avLst/>
          </a:prstGeom>
          <a:solidFill>
            <a:srgbClr val="3399FF"/>
          </a:soli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6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Всё о животных</a:t>
            </a:r>
            <a:endParaRPr lang="ru-RU" sz="36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7654" name="Рисунок 4" descr="Майский жук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268538" y="3068638"/>
            <a:ext cx="4464050" cy="3348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3" name="Объект 2"/>
          <p:cNvSpPr>
            <a:spLocks noGrp="1"/>
          </p:cNvSpPr>
          <p:nvPr>
            <p:ph idx="1"/>
          </p:nvPr>
        </p:nvSpPr>
        <p:spPr>
          <a:xfrm>
            <a:off x="323850" y="1557338"/>
            <a:ext cx="8712200" cy="4492625"/>
          </a:xfrm>
        </p:spPr>
        <p:txBody>
          <a:bodyPr/>
          <a:lstStyle/>
          <a:p>
            <a:pPr marL="0" indent="14288" algn="ctr">
              <a:buFont typeface="Arial" charset="0"/>
              <a:buNone/>
            </a:pPr>
            <a:r>
              <a:rPr lang="ru-RU" sz="6600" smtClean="0">
                <a:latin typeface="Times New Roman" pitchFamily="18" charset="0"/>
                <a:cs typeface="Times New Roman" pitchFamily="18" charset="0"/>
              </a:rPr>
              <a:t>Самое большое в мире животное, которое обитает в океанах?</a:t>
            </a:r>
          </a:p>
        </p:txBody>
      </p:sp>
      <p:sp>
        <p:nvSpPr>
          <p:cNvPr id="4" name="Прямоугольник 3">
            <a:hlinkClick r:id="rId3" action="ppaction://hlinksldjump"/>
          </p:cNvPr>
          <p:cNvSpPr/>
          <p:nvPr/>
        </p:nvSpPr>
        <p:spPr>
          <a:xfrm>
            <a:off x="7812360" y="404664"/>
            <a:ext cx="864096" cy="792088"/>
          </a:xfrm>
          <a:prstGeom prst="rect">
            <a:avLst/>
          </a:prstGeom>
          <a:gradFill>
            <a:gsLst>
              <a:gs pos="34000">
                <a:srgbClr val="2E4CAC"/>
              </a:gs>
              <a:gs pos="2000">
                <a:schemeClr val="tx2">
                  <a:lumMod val="60000"/>
                  <a:lumOff val="40000"/>
                </a:schemeClr>
              </a:gs>
              <a:gs pos="80000">
                <a:srgbClr val="070A83"/>
              </a:gs>
            </a:gsLst>
          </a:gra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4800" b="1" dirty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ru-RU" sz="4800" b="1" dirty="0">
                <a:latin typeface="Times New Roman" pitchFamily="18" charset="0"/>
                <a:cs typeface="Times New Roman" pitchFamily="18" charset="0"/>
              </a:rPr>
              <a:t>0</a:t>
            </a:r>
            <a:endParaRPr lang="ru-RU" sz="36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611560" y="260648"/>
            <a:ext cx="3240360" cy="1080120"/>
          </a:xfrm>
          <a:prstGeom prst="rect">
            <a:avLst/>
          </a:prstGeom>
          <a:solidFill>
            <a:srgbClr val="3399FF"/>
          </a:soli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6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Всё о животных</a:t>
            </a:r>
            <a:endParaRPr lang="ru-RU" sz="36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slow" advClick="0">
    <p:sndAc>
      <p:stSnd loop="1">
        <p:snd r:embed="rId2" name="svoya_igra_1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7544" y="1052736"/>
            <a:ext cx="8229600" cy="4493095"/>
          </a:xfrm>
        </p:spPr>
        <p:txBody>
          <a:bodyPr rtlCol="0">
            <a:normAutofit/>
          </a:bodyPr>
          <a:lstStyle/>
          <a:p>
            <a:pPr algn="ctr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sz="138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Кит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Прямоугольник 3">
            <a:hlinkClick r:id="rId2" action="ppaction://hlinksldjump"/>
          </p:cNvPr>
          <p:cNvSpPr/>
          <p:nvPr/>
        </p:nvSpPr>
        <p:spPr>
          <a:xfrm>
            <a:off x="7812360" y="404664"/>
            <a:ext cx="864096" cy="792088"/>
          </a:xfrm>
          <a:prstGeom prst="rect">
            <a:avLst/>
          </a:prstGeom>
          <a:gradFill>
            <a:gsLst>
              <a:gs pos="34000">
                <a:srgbClr val="2E4CAC"/>
              </a:gs>
              <a:gs pos="2000">
                <a:schemeClr val="tx2">
                  <a:lumMod val="60000"/>
                  <a:lumOff val="40000"/>
                </a:schemeClr>
              </a:gs>
              <a:gs pos="80000">
                <a:srgbClr val="070A83"/>
              </a:gs>
            </a:gsLst>
          </a:gra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4800" b="1" dirty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ru-RU" sz="4800" b="1" dirty="0">
                <a:latin typeface="Times New Roman" pitchFamily="18" charset="0"/>
                <a:cs typeface="Times New Roman" pitchFamily="18" charset="0"/>
              </a:rPr>
              <a:t>0</a:t>
            </a:r>
            <a:endParaRPr lang="ru-RU" sz="36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611560" y="260648"/>
            <a:ext cx="3240360" cy="1080120"/>
          </a:xfrm>
          <a:prstGeom prst="rect">
            <a:avLst/>
          </a:prstGeom>
          <a:solidFill>
            <a:srgbClr val="3399FF"/>
          </a:soli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6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Всё о животных</a:t>
            </a:r>
            <a:endParaRPr lang="ru-RU" sz="36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9702" name="Рисунок 4" descr="Кит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763713" y="3141663"/>
            <a:ext cx="5715000" cy="3286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>
            <a:hlinkClick r:id="rId3" action="ppaction://hlinksldjump"/>
          </p:cNvPr>
          <p:cNvSpPr/>
          <p:nvPr/>
        </p:nvSpPr>
        <p:spPr>
          <a:xfrm>
            <a:off x="7812360" y="404664"/>
            <a:ext cx="864096" cy="792088"/>
          </a:xfrm>
          <a:prstGeom prst="rect">
            <a:avLst/>
          </a:prstGeom>
          <a:gradFill>
            <a:gsLst>
              <a:gs pos="34000">
                <a:srgbClr val="2E4CAC"/>
              </a:gs>
              <a:gs pos="2000">
                <a:schemeClr val="tx2">
                  <a:lumMod val="60000"/>
                  <a:lumOff val="40000"/>
                </a:schemeClr>
              </a:gs>
              <a:gs pos="80000">
                <a:srgbClr val="070A83"/>
              </a:gs>
            </a:gsLst>
          </a:gra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4800" b="1" dirty="0">
                <a:latin typeface="Times New Roman" pitchFamily="18" charset="0"/>
                <a:cs typeface="Times New Roman" pitchFamily="18" charset="0"/>
              </a:rPr>
              <a:t>30</a:t>
            </a:r>
            <a:endParaRPr lang="ru-RU" sz="36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slow">
    <p:sndAc>
      <p:stSnd>
        <p:snd r:embed="rId2" name="Svoya_igra_-_Kot_v_Meshke.wav"/>
      </p:stSnd>
    </p:sndAc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5" name="Объект 2"/>
          <p:cNvSpPr>
            <a:spLocks noGrp="1"/>
          </p:cNvSpPr>
          <p:nvPr>
            <p:ph idx="1"/>
          </p:nvPr>
        </p:nvSpPr>
        <p:spPr>
          <a:xfrm>
            <a:off x="107950" y="1844675"/>
            <a:ext cx="8785225" cy="3384550"/>
          </a:xfrm>
        </p:spPr>
        <p:txBody>
          <a:bodyPr/>
          <a:lstStyle/>
          <a:p>
            <a:pPr algn="ctr">
              <a:buFont typeface="Arial" charset="0"/>
              <a:buNone/>
            </a:pPr>
            <a:r>
              <a:rPr lang="ru-RU" sz="7200" smtClean="0">
                <a:latin typeface="Times New Roman" pitchFamily="18" charset="0"/>
                <a:cs typeface="Times New Roman" pitchFamily="18" charset="0"/>
              </a:rPr>
              <a:t>Кого называют морской крапивой?</a:t>
            </a:r>
          </a:p>
        </p:txBody>
      </p:sp>
      <p:sp>
        <p:nvSpPr>
          <p:cNvPr id="4" name="Прямоугольник 3">
            <a:hlinkClick r:id="rId3" action="ppaction://hlinksldjump"/>
          </p:cNvPr>
          <p:cNvSpPr/>
          <p:nvPr/>
        </p:nvSpPr>
        <p:spPr>
          <a:xfrm>
            <a:off x="7812360" y="404664"/>
            <a:ext cx="864096" cy="792088"/>
          </a:xfrm>
          <a:prstGeom prst="rect">
            <a:avLst/>
          </a:prstGeom>
          <a:gradFill>
            <a:gsLst>
              <a:gs pos="34000">
                <a:srgbClr val="2E4CAC"/>
              </a:gs>
              <a:gs pos="2000">
                <a:schemeClr val="tx2">
                  <a:lumMod val="60000"/>
                  <a:lumOff val="40000"/>
                </a:schemeClr>
              </a:gs>
              <a:gs pos="80000">
                <a:srgbClr val="070A83"/>
              </a:gs>
            </a:gsLst>
          </a:gra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4800" b="1" dirty="0">
                <a:latin typeface="Times New Roman" pitchFamily="18" charset="0"/>
                <a:cs typeface="Times New Roman" pitchFamily="18" charset="0"/>
              </a:rPr>
              <a:t>3</a:t>
            </a:r>
            <a:r>
              <a:rPr lang="ru-RU" sz="4800" b="1" dirty="0">
                <a:latin typeface="Times New Roman" pitchFamily="18" charset="0"/>
                <a:cs typeface="Times New Roman" pitchFamily="18" charset="0"/>
              </a:rPr>
              <a:t>0</a:t>
            </a:r>
            <a:endParaRPr lang="ru-RU" sz="36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611560" y="260648"/>
            <a:ext cx="3240360" cy="1080120"/>
          </a:xfrm>
          <a:prstGeom prst="rect">
            <a:avLst/>
          </a:prstGeom>
          <a:solidFill>
            <a:srgbClr val="3399FF"/>
          </a:soli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6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Всё о животных</a:t>
            </a:r>
            <a:endParaRPr lang="ru-RU" sz="36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slow" advClick="0">
    <p:sndAc>
      <p:stSnd loop="1">
        <p:snd r:embed="rId2" name="svoya_igra_1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7544" y="1052736"/>
            <a:ext cx="8229600" cy="4493095"/>
          </a:xfrm>
        </p:spPr>
        <p:txBody>
          <a:bodyPr rtlCol="0">
            <a:normAutofit/>
          </a:bodyPr>
          <a:lstStyle/>
          <a:p>
            <a:pPr algn="ctr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sz="128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Медуза</a:t>
            </a:r>
            <a:endParaRPr lang="ru-RU" sz="128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Прямоугольник 3">
            <a:hlinkClick r:id="rId2" action="ppaction://hlinksldjump"/>
          </p:cNvPr>
          <p:cNvSpPr/>
          <p:nvPr/>
        </p:nvSpPr>
        <p:spPr>
          <a:xfrm>
            <a:off x="7812360" y="404664"/>
            <a:ext cx="864096" cy="792088"/>
          </a:xfrm>
          <a:prstGeom prst="rect">
            <a:avLst/>
          </a:prstGeom>
          <a:gradFill>
            <a:gsLst>
              <a:gs pos="34000">
                <a:srgbClr val="2E4CAC"/>
              </a:gs>
              <a:gs pos="2000">
                <a:schemeClr val="tx2">
                  <a:lumMod val="60000"/>
                  <a:lumOff val="40000"/>
                </a:schemeClr>
              </a:gs>
              <a:gs pos="80000">
                <a:srgbClr val="070A83"/>
              </a:gs>
            </a:gsLst>
          </a:gra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4800" b="1" dirty="0">
                <a:latin typeface="Times New Roman" pitchFamily="18" charset="0"/>
                <a:cs typeface="Times New Roman" pitchFamily="18" charset="0"/>
              </a:rPr>
              <a:t>3</a:t>
            </a:r>
            <a:r>
              <a:rPr lang="ru-RU" sz="4800" b="1" dirty="0">
                <a:latin typeface="Times New Roman" pitchFamily="18" charset="0"/>
                <a:cs typeface="Times New Roman" pitchFamily="18" charset="0"/>
              </a:rPr>
              <a:t>0</a:t>
            </a:r>
            <a:endParaRPr lang="ru-RU" sz="36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611560" y="260648"/>
            <a:ext cx="3240360" cy="1080120"/>
          </a:xfrm>
          <a:prstGeom prst="rect">
            <a:avLst/>
          </a:prstGeom>
          <a:solidFill>
            <a:srgbClr val="3399FF"/>
          </a:soli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6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Всё о животных</a:t>
            </a:r>
            <a:endParaRPr lang="ru-RU" sz="36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2774" name="Рисунок 4" descr="Медуза.pn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700338" y="3213100"/>
            <a:ext cx="4341812" cy="3198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3" name="Объект 4"/>
          <p:cNvSpPr>
            <a:spLocks noGrp="1"/>
          </p:cNvSpPr>
          <p:nvPr>
            <p:ph idx="1"/>
          </p:nvPr>
        </p:nvSpPr>
        <p:spPr>
          <a:xfrm>
            <a:off x="0" y="1341438"/>
            <a:ext cx="9144000" cy="4751387"/>
          </a:xfrm>
        </p:spPr>
        <p:txBody>
          <a:bodyPr/>
          <a:lstStyle/>
          <a:p>
            <a:pPr marL="0" indent="11113">
              <a:buFont typeface="Arial" charset="0"/>
              <a:buNone/>
            </a:pPr>
            <a:r>
              <a:rPr lang="ru-RU" sz="4300" smtClean="0">
                <a:latin typeface="Times New Roman" pitchFamily="18" charset="0"/>
                <a:cs typeface="Times New Roman" pitchFamily="18" charset="0"/>
              </a:rPr>
              <a:t>Угадай, какое животное зашифровано</a:t>
            </a:r>
          </a:p>
        </p:txBody>
      </p:sp>
      <p:sp>
        <p:nvSpPr>
          <p:cNvPr id="4" name="Прямоугольник 3">
            <a:hlinkClick r:id="rId3" action="ppaction://hlinksldjump"/>
          </p:cNvPr>
          <p:cNvSpPr/>
          <p:nvPr/>
        </p:nvSpPr>
        <p:spPr>
          <a:xfrm>
            <a:off x="7812360" y="404664"/>
            <a:ext cx="864096" cy="792088"/>
          </a:xfrm>
          <a:prstGeom prst="rect">
            <a:avLst/>
          </a:prstGeom>
          <a:gradFill>
            <a:gsLst>
              <a:gs pos="34000">
                <a:srgbClr val="2E4CAC"/>
              </a:gs>
              <a:gs pos="2000">
                <a:schemeClr val="tx2">
                  <a:lumMod val="60000"/>
                  <a:lumOff val="40000"/>
                </a:schemeClr>
              </a:gs>
              <a:gs pos="80000">
                <a:srgbClr val="070A83"/>
              </a:gs>
            </a:gsLst>
          </a:gra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4800" b="1" dirty="0">
                <a:latin typeface="Times New Roman" pitchFamily="18" charset="0"/>
                <a:cs typeface="Times New Roman" pitchFamily="18" charset="0"/>
              </a:rPr>
              <a:t>4</a:t>
            </a:r>
            <a:r>
              <a:rPr lang="ru-RU" sz="4800" b="1" dirty="0">
                <a:latin typeface="Times New Roman" pitchFamily="18" charset="0"/>
                <a:cs typeface="Times New Roman" pitchFamily="18" charset="0"/>
              </a:rPr>
              <a:t>0</a:t>
            </a:r>
            <a:endParaRPr lang="ru-RU" sz="36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Рисунок 5" descr="Гиена40.jp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116013" y="2133600"/>
            <a:ext cx="6908800" cy="381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Прямоугольник 7"/>
          <p:cNvSpPr/>
          <p:nvPr/>
        </p:nvSpPr>
        <p:spPr>
          <a:xfrm>
            <a:off x="611560" y="260648"/>
            <a:ext cx="3240360" cy="1080120"/>
          </a:xfrm>
          <a:prstGeom prst="rect">
            <a:avLst/>
          </a:prstGeom>
          <a:solidFill>
            <a:srgbClr val="3399FF"/>
          </a:soli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6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Всё о животных</a:t>
            </a:r>
            <a:endParaRPr lang="ru-RU" sz="36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slow">
    <p:sndAc>
      <p:stSnd>
        <p:snd r:embed="rId2" name="svoya_igra_1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196752"/>
            <a:ext cx="8229600" cy="4896543"/>
          </a:xfrm>
        </p:spPr>
        <p:txBody>
          <a:bodyPr rtlCol="0">
            <a:normAutofit/>
          </a:bodyPr>
          <a:lstStyle/>
          <a:p>
            <a:pPr algn="ctr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sz="60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Гиена</a:t>
            </a:r>
          </a:p>
          <a:p>
            <a:pPr algn="ctr"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Прямоугольник 3">
            <a:hlinkClick r:id="rId3" action="ppaction://hlinksldjump"/>
          </p:cNvPr>
          <p:cNvSpPr/>
          <p:nvPr/>
        </p:nvSpPr>
        <p:spPr>
          <a:xfrm>
            <a:off x="7812360" y="404664"/>
            <a:ext cx="864096" cy="792088"/>
          </a:xfrm>
          <a:prstGeom prst="rect">
            <a:avLst/>
          </a:prstGeom>
          <a:gradFill>
            <a:gsLst>
              <a:gs pos="34000">
                <a:srgbClr val="2E4CAC"/>
              </a:gs>
              <a:gs pos="2000">
                <a:schemeClr val="tx2">
                  <a:lumMod val="60000"/>
                  <a:lumOff val="40000"/>
                </a:schemeClr>
              </a:gs>
              <a:gs pos="80000">
                <a:srgbClr val="070A83"/>
              </a:gs>
            </a:gsLst>
          </a:gra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4800" b="1" dirty="0">
                <a:latin typeface="Times New Roman" pitchFamily="18" charset="0"/>
                <a:cs typeface="Times New Roman" pitchFamily="18" charset="0"/>
              </a:rPr>
              <a:t>4</a:t>
            </a:r>
            <a:r>
              <a:rPr lang="ru-RU" sz="4800" b="1" dirty="0">
                <a:latin typeface="Times New Roman" pitchFamily="18" charset="0"/>
                <a:cs typeface="Times New Roman" pitchFamily="18" charset="0"/>
              </a:rPr>
              <a:t>0</a:t>
            </a:r>
            <a:endParaRPr lang="ru-RU" sz="36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4821" name="Рисунок 5" descr="гиена40б.jp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258888" y="2205038"/>
            <a:ext cx="6908800" cy="381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Прямоугольник 7"/>
          <p:cNvSpPr/>
          <p:nvPr/>
        </p:nvSpPr>
        <p:spPr>
          <a:xfrm>
            <a:off x="467544" y="188640"/>
            <a:ext cx="3240360" cy="1080120"/>
          </a:xfrm>
          <a:prstGeom prst="rect">
            <a:avLst/>
          </a:prstGeom>
          <a:solidFill>
            <a:srgbClr val="3399FF"/>
          </a:soli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6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Всё о животных</a:t>
            </a:r>
            <a:endParaRPr lang="ru-RU" sz="36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slow">
    <p:sndAc>
      <p:stSnd>
        <p:snd r:embed="rId2" name="восходящий ряд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1" name="Объект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492625"/>
          </a:xfrm>
        </p:spPr>
        <p:txBody>
          <a:bodyPr/>
          <a:lstStyle/>
          <a:p>
            <a:pPr algn="ctr">
              <a:buFont typeface="Arial" charset="0"/>
              <a:buNone/>
            </a:pPr>
            <a:r>
              <a:rPr lang="ru-RU" sz="8800" smtClean="0">
                <a:latin typeface="Times New Roman" pitchFamily="18" charset="0"/>
                <a:cs typeface="Times New Roman" pitchFamily="18" charset="0"/>
              </a:rPr>
              <a:t>Какой зверь летает?</a:t>
            </a:r>
          </a:p>
        </p:txBody>
      </p:sp>
      <p:sp>
        <p:nvSpPr>
          <p:cNvPr id="4" name="Прямоугольник 3">
            <a:hlinkClick r:id="rId3" action="ppaction://hlinksldjump"/>
          </p:cNvPr>
          <p:cNvSpPr/>
          <p:nvPr/>
        </p:nvSpPr>
        <p:spPr>
          <a:xfrm>
            <a:off x="7812360" y="404664"/>
            <a:ext cx="864096" cy="792088"/>
          </a:xfrm>
          <a:prstGeom prst="rect">
            <a:avLst/>
          </a:prstGeom>
          <a:gradFill>
            <a:gsLst>
              <a:gs pos="34000">
                <a:srgbClr val="2E4CAC"/>
              </a:gs>
              <a:gs pos="2000">
                <a:schemeClr val="tx2">
                  <a:lumMod val="60000"/>
                  <a:lumOff val="40000"/>
                </a:schemeClr>
              </a:gs>
              <a:gs pos="80000">
                <a:srgbClr val="070A83"/>
              </a:gs>
            </a:gsLst>
          </a:gra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4800" b="1" dirty="0">
                <a:latin typeface="Times New Roman" pitchFamily="18" charset="0"/>
                <a:cs typeface="Times New Roman" pitchFamily="18" charset="0"/>
              </a:rPr>
              <a:t>5</a:t>
            </a:r>
            <a:r>
              <a:rPr lang="ru-RU" sz="4800" b="1" dirty="0">
                <a:latin typeface="Times New Roman" pitchFamily="18" charset="0"/>
                <a:cs typeface="Times New Roman" pitchFamily="18" charset="0"/>
              </a:rPr>
              <a:t>0</a:t>
            </a:r>
            <a:endParaRPr lang="ru-RU" sz="36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611560" y="260648"/>
            <a:ext cx="3240360" cy="1080120"/>
          </a:xfrm>
          <a:prstGeom prst="rect">
            <a:avLst/>
          </a:prstGeom>
          <a:solidFill>
            <a:srgbClr val="3399FF"/>
          </a:soli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6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Всё о животных</a:t>
            </a:r>
            <a:endParaRPr lang="ru-RU" sz="36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slow" advClick="0">
    <p:sndAc>
      <p:stSnd loop="1">
        <p:snd r:embed="rId2" name="svoya_igra_1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 rtlCol="0">
            <a:normAutofit/>
          </a:bodyPr>
          <a:lstStyle/>
          <a:p>
            <a:pPr algn="ctr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sz="88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Летучая мышь</a:t>
            </a:r>
            <a:endParaRPr lang="ru-RU" sz="88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Прямоугольник 3">
            <a:hlinkClick r:id="rId2" action="ppaction://hlinksldjump"/>
          </p:cNvPr>
          <p:cNvSpPr/>
          <p:nvPr/>
        </p:nvSpPr>
        <p:spPr>
          <a:xfrm>
            <a:off x="7812360" y="404664"/>
            <a:ext cx="864096" cy="792088"/>
          </a:xfrm>
          <a:prstGeom prst="rect">
            <a:avLst/>
          </a:prstGeom>
          <a:gradFill>
            <a:gsLst>
              <a:gs pos="34000">
                <a:srgbClr val="2E4CAC"/>
              </a:gs>
              <a:gs pos="2000">
                <a:schemeClr val="tx2">
                  <a:lumMod val="60000"/>
                  <a:lumOff val="40000"/>
                </a:schemeClr>
              </a:gs>
              <a:gs pos="80000">
                <a:srgbClr val="070A83"/>
              </a:gs>
            </a:gsLst>
          </a:gra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4800" b="1" dirty="0">
                <a:latin typeface="Times New Roman" pitchFamily="18" charset="0"/>
                <a:cs typeface="Times New Roman" pitchFamily="18" charset="0"/>
              </a:rPr>
              <a:t>5</a:t>
            </a:r>
            <a:r>
              <a:rPr lang="ru-RU" sz="4800" b="1" dirty="0">
                <a:latin typeface="Times New Roman" pitchFamily="18" charset="0"/>
                <a:cs typeface="Times New Roman" pitchFamily="18" charset="0"/>
              </a:rPr>
              <a:t>0</a:t>
            </a:r>
            <a:endParaRPr lang="ru-RU" sz="36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611560" y="260648"/>
            <a:ext cx="3240360" cy="1080120"/>
          </a:xfrm>
          <a:prstGeom prst="rect">
            <a:avLst/>
          </a:prstGeom>
          <a:solidFill>
            <a:srgbClr val="3399FF"/>
          </a:soli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6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Всё о животных</a:t>
            </a:r>
            <a:endParaRPr lang="ru-RU" sz="36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6870" name="Рисунок 4" descr="Летучая мышь.pn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116013" y="3141663"/>
            <a:ext cx="6759575" cy="2374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89" name="Объект 2"/>
          <p:cNvSpPr>
            <a:spLocks noGrp="1"/>
          </p:cNvSpPr>
          <p:nvPr>
            <p:ph idx="1"/>
          </p:nvPr>
        </p:nvSpPr>
        <p:spPr>
          <a:xfrm>
            <a:off x="0" y="1196975"/>
            <a:ext cx="9144000" cy="4895850"/>
          </a:xfrm>
        </p:spPr>
        <p:txBody>
          <a:bodyPr/>
          <a:lstStyle/>
          <a:p>
            <a:pPr algn="ctr">
              <a:buFont typeface="Arial" charset="0"/>
              <a:buNone/>
            </a:pPr>
            <a:r>
              <a:rPr lang="ru-RU" sz="4400" smtClean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ru-RU" smtClean="0">
                <a:latin typeface="Times New Roman" pitchFamily="18" charset="0"/>
                <a:cs typeface="Times New Roman" pitchFamily="18" charset="0"/>
              </a:rPr>
              <a:t>Росло 3 березы. </a:t>
            </a:r>
            <a:br>
              <a:rPr lang="ru-RU" smtClean="0">
                <a:latin typeface="Times New Roman" pitchFamily="18" charset="0"/>
                <a:cs typeface="Times New Roman" pitchFamily="18" charset="0"/>
              </a:rPr>
            </a:br>
            <a:r>
              <a:rPr lang="ru-RU" smtClean="0">
                <a:latin typeface="Times New Roman" pitchFamily="18" charset="0"/>
                <a:cs typeface="Times New Roman" pitchFamily="18" charset="0"/>
              </a:rPr>
              <a:t>На каждой берёзе по 7 больших веток. </a:t>
            </a:r>
            <a:br>
              <a:rPr lang="ru-RU" smtClean="0">
                <a:latin typeface="Times New Roman" pitchFamily="18" charset="0"/>
                <a:cs typeface="Times New Roman" pitchFamily="18" charset="0"/>
              </a:rPr>
            </a:br>
            <a:r>
              <a:rPr lang="ru-RU" smtClean="0">
                <a:latin typeface="Times New Roman" pitchFamily="18" charset="0"/>
                <a:cs typeface="Times New Roman" pitchFamily="18" charset="0"/>
              </a:rPr>
              <a:t>На каждой большой ветке по 7 маленьких веток, </a:t>
            </a:r>
            <a:br>
              <a:rPr lang="ru-RU" smtClean="0">
                <a:latin typeface="Times New Roman" pitchFamily="18" charset="0"/>
                <a:cs typeface="Times New Roman" pitchFamily="18" charset="0"/>
              </a:rPr>
            </a:br>
            <a:r>
              <a:rPr lang="ru-RU" smtClean="0">
                <a:latin typeface="Times New Roman" pitchFamily="18" charset="0"/>
                <a:cs typeface="Times New Roman" pitchFamily="18" charset="0"/>
              </a:rPr>
              <a:t>на каждой маленькой ветке — по 3 яблока. </a:t>
            </a:r>
            <a:br>
              <a:rPr lang="ru-RU" smtClean="0">
                <a:latin typeface="Times New Roman" pitchFamily="18" charset="0"/>
                <a:cs typeface="Times New Roman" pitchFamily="18" charset="0"/>
              </a:rPr>
            </a:br>
            <a:r>
              <a:rPr lang="ru-RU" smtClean="0">
                <a:latin typeface="Times New Roman" pitchFamily="18" charset="0"/>
                <a:cs typeface="Times New Roman" pitchFamily="18" charset="0"/>
              </a:rPr>
              <a:t>Сколько всего яблок?</a:t>
            </a:r>
            <a:r>
              <a:rPr lang="ru-RU" sz="4400" smtClean="0">
                <a:latin typeface="Times New Roman" pitchFamily="18" charset="0"/>
                <a:cs typeface="Times New Roman" pitchFamily="18" charset="0"/>
              </a:rPr>
              <a:t> </a:t>
            </a:r>
          </a:p>
        </p:txBody>
      </p:sp>
      <p:sp>
        <p:nvSpPr>
          <p:cNvPr id="4" name="Прямоугольник 3">
            <a:hlinkClick r:id="rId3" action="ppaction://hlinksldjump"/>
          </p:cNvPr>
          <p:cNvSpPr/>
          <p:nvPr/>
        </p:nvSpPr>
        <p:spPr>
          <a:xfrm>
            <a:off x="7812360" y="404664"/>
            <a:ext cx="864096" cy="792088"/>
          </a:xfrm>
          <a:prstGeom prst="rect">
            <a:avLst/>
          </a:prstGeom>
          <a:gradFill>
            <a:gsLst>
              <a:gs pos="34000">
                <a:srgbClr val="2E4CAC"/>
              </a:gs>
              <a:gs pos="2000">
                <a:schemeClr val="tx2">
                  <a:lumMod val="60000"/>
                  <a:lumOff val="40000"/>
                </a:schemeClr>
              </a:gs>
              <a:gs pos="80000">
                <a:srgbClr val="070A83"/>
              </a:gs>
            </a:gsLst>
          </a:gra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4800" b="1" dirty="0">
                <a:latin typeface="Times New Roman" pitchFamily="18" charset="0"/>
                <a:cs typeface="Times New Roman" pitchFamily="18" charset="0"/>
              </a:rPr>
              <a:t>10</a:t>
            </a:r>
            <a:endParaRPr lang="ru-RU" sz="36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539552" y="188640"/>
            <a:ext cx="3240360" cy="1080120"/>
          </a:xfrm>
          <a:prstGeom prst="rect">
            <a:avLst/>
          </a:prstGeom>
          <a:solidFill>
            <a:srgbClr val="3399FF"/>
          </a:soli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44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Загадочная</a:t>
            </a:r>
            <a:endParaRPr lang="ru-RU" sz="36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slow" advClick="0">
    <p:sndAc>
      <p:stSnd loop="1">
        <p:snd r:embed="rId2" name="svoya_igra_1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 rtlCol="0">
            <a:normAutofit/>
          </a:bodyPr>
          <a:lstStyle/>
          <a:p>
            <a:pPr algn="ctr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sz="66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Нисколько. </a:t>
            </a:r>
          </a:p>
          <a:p>
            <a:pPr algn="ctr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sz="66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На берёзе яблоки не растут</a:t>
            </a:r>
            <a:endParaRPr lang="ru-RU" sz="66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Прямоугольник 3">
            <a:hlinkClick r:id="rId2" action="ppaction://hlinksldjump"/>
          </p:cNvPr>
          <p:cNvSpPr/>
          <p:nvPr/>
        </p:nvSpPr>
        <p:spPr>
          <a:xfrm>
            <a:off x="7812360" y="404664"/>
            <a:ext cx="864096" cy="792088"/>
          </a:xfrm>
          <a:prstGeom prst="rect">
            <a:avLst/>
          </a:prstGeom>
          <a:gradFill>
            <a:gsLst>
              <a:gs pos="34000">
                <a:srgbClr val="2E4CAC"/>
              </a:gs>
              <a:gs pos="2000">
                <a:schemeClr val="tx2">
                  <a:lumMod val="60000"/>
                  <a:lumOff val="40000"/>
                </a:schemeClr>
              </a:gs>
              <a:gs pos="80000">
                <a:srgbClr val="070A83"/>
              </a:gs>
            </a:gsLst>
          </a:gra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4800" b="1" dirty="0">
                <a:latin typeface="Times New Roman" pitchFamily="18" charset="0"/>
                <a:cs typeface="Times New Roman" pitchFamily="18" charset="0"/>
              </a:rPr>
              <a:t>10</a:t>
            </a:r>
            <a:endParaRPr lang="ru-RU" sz="36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539552" y="188640"/>
            <a:ext cx="3240360" cy="1080120"/>
          </a:xfrm>
          <a:prstGeom prst="rect">
            <a:avLst/>
          </a:prstGeom>
          <a:solidFill>
            <a:srgbClr val="3399FF"/>
          </a:soli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44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Загадочная</a:t>
            </a:r>
            <a:endParaRPr lang="ru-RU" sz="36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7" name="Объект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492625"/>
          </a:xfrm>
        </p:spPr>
        <p:txBody>
          <a:bodyPr/>
          <a:lstStyle/>
          <a:p>
            <a:pPr algn="ctr">
              <a:buFont typeface="Arial" charset="0"/>
              <a:buNone/>
            </a:pPr>
            <a:r>
              <a:rPr lang="ru-RU" sz="6600" smtClean="0">
                <a:latin typeface="Times New Roman" pitchFamily="18" charset="0"/>
                <a:cs typeface="Times New Roman" pitchFamily="18" charset="0"/>
              </a:rPr>
              <a:t>Что легче: килограмм ваты или килограмм железа?</a:t>
            </a:r>
          </a:p>
        </p:txBody>
      </p:sp>
      <p:sp>
        <p:nvSpPr>
          <p:cNvPr id="4" name="Прямоугольник 3">
            <a:hlinkClick r:id="rId3" action="ppaction://hlinksldjump"/>
          </p:cNvPr>
          <p:cNvSpPr/>
          <p:nvPr/>
        </p:nvSpPr>
        <p:spPr>
          <a:xfrm>
            <a:off x="7812360" y="404664"/>
            <a:ext cx="864096" cy="792088"/>
          </a:xfrm>
          <a:prstGeom prst="rect">
            <a:avLst/>
          </a:prstGeom>
          <a:gradFill>
            <a:gsLst>
              <a:gs pos="34000">
                <a:srgbClr val="2E4CAC"/>
              </a:gs>
              <a:gs pos="2000">
                <a:schemeClr val="tx2">
                  <a:lumMod val="60000"/>
                  <a:lumOff val="40000"/>
                </a:schemeClr>
              </a:gs>
              <a:gs pos="80000">
                <a:srgbClr val="070A83"/>
              </a:gs>
            </a:gsLst>
          </a:gra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4800" b="1" dirty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ru-RU" sz="4800" b="1" dirty="0">
                <a:latin typeface="Times New Roman" pitchFamily="18" charset="0"/>
                <a:cs typeface="Times New Roman" pitchFamily="18" charset="0"/>
              </a:rPr>
              <a:t>0</a:t>
            </a:r>
            <a:endParaRPr lang="ru-RU" sz="36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539552" y="188640"/>
            <a:ext cx="3240360" cy="1080120"/>
          </a:xfrm>
          <a:prstGeom prst="rect">
            <a:avLst/>
          </a:prstGeom>
          <a:solidFill>
            <a:srgbClr val="3399FF"/>
          </a:soli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44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Загадочная</a:t>
            </a:r>
            <a:endParaRPr lang="ru-RU" sz="36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slow" advClick="0">
    <p:sndAc>
      <p:stSnd loop="1">
        <p:snd r:embed="rId2" name="svoya_igra_1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7504" y="1600200"/>
            <a:ext cx="9036496" cy="4493095"/>
          </a:xfrm>
        </p:spPr>
        <p:txBody>
          <a:bodyPr rtlCol="0">
            <a:normAutofit/>
          </a:bodyPr>
          <a:lstStyle/>
          <a:p>
            <a:pPr algn="ctr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sz="72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Они весят одинаково</a:t>
            </a:r>
            <a:endParaRPr lang="ru-RU" sz="72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Прямоугольник 3">
            <a:hlinkClick r:id="rId2" action="ppaction://hlinksldjump"/>
          </p:cNvPr>
          <p:cNvSpPr/>
          <p:nvPr/>
        </p:nvSpPr>
        <p:spPr>
          <a:xfrm>
            <a:off x="7812360" y="404664"/>
            <a:ext cx="864096" cy="792088"/>
          </a:xfrm>
          <a:prstGeom prst="rect">
            <a:avLst/>
          </a:prstGeom>
          <a:gradFill>
            <a:gsLst>
              <a:gs pos="34000">
                <a:srgbClr val="2E4CAC"/>
              </a:gs>
              <a:gs pos="2000">
                <a:schemeClr val="tx2">
                  <a:lumMod val="60000"/>
                  <a:lumOff val="40000"/>
                </a:schemeClr>
              </a:gs>
              <a:gs pos="80000">
                <a:srgbClr val="070A83"/>
              </a:gs>
            </a:gsLst>
          </a:gra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4800" b="1" dirty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ru-RU" sz="4800" b="1" dirty="0">
                <a:latin typeface="Times New Roman" pitchFamily="18" charset="0"/>
                <a:cs typeface="Times New Roman" pitchFamily="18" charset="0"/>
              </a:rPr>
              <a:t>0</a:t>
            </a:r>
            <a:endParaRPr lang="ru-RU" sz="36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539552" y="188640"/>
            <a:ext cx="3240360" cy="1080120"/>
          </a:xfrm>
          <a:prstGeom prst="rect">
            <a:avLst/>
          </a:prstGeom>
          <a:solidFill>
            <a:srgbClr val="3399FF"/>
          </a:soli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44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Загадочная</a:t>
            </a:r>
            <a:endParaRPr lang="ru-RU" sz="36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0966" name="Рисунок 4" descr="Весы.pn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276600" y="2997200"/>
            <a:ext cx="2735263" cy="2735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5" name="Объект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492625"/>
          </a:xfrm>
        </p:spPr>
        <p:txBody>
          <a:bodyPr/>
          <a:lstStyle/>
          <a:p>
            <a:pPr algn="ctr">
              <a:buFont typeface="Arial" charset="0"/>
              <a:buNone/>
            </a:pPr>
            <a:r>
              <a:rPr lang="ru-RU" sz="6000" smtClean="0">
                <a:latin typeface="Times New Roman" pitchFamily="18" charset="0"/>
                <a:cs typeface="Times New Roman" pitchFamily="18" charset="0"/>
              </a:rPr>
              <a:t>Одно яйцо варится 4 минуты, сколько минут надо варить 6 яиц?</a:t>
            </a:r>
          </a:p>
        </p:txBody>
      </p:sp>
      <p:sp>
        <p:nvSpPr>
          <p:cNvPr id="4" name="Прямоугольник 3">
            <a:hlinkClick r:id="rId3" action="ppaction://hlinksldjump"/>
          </p:cNvPr>
          <p:cNvSpPr/>
          <p:nvPr/>
        </p:nvSpPr>
        <p:spPr>
          <a:xfrm>
            <a:off x="7812360" y="404664"/>
            <a:ext cx="864096" cy="792088"/>
          </a:xfrm>
          <a:prstGeom prst="rect">
            <a:avLst/>
          </a:prstGeom>
          <a:gradFill>
            <a:gsLst>
              <a:gs pos="34000">
                <a:srgbClr val="2E4CAC"/>
              </a:gs>
              <a:gs pos="2000">
                <a:schemeClr val="tx2">
                  <a:lumMod val="60000"/>
                  <a:lumOff val="40000"/>
                </a:schemeClr>
              </a:gs>
              <a:gs pos="80000">
                <a:srgbClr val="070A83"/>
              </a:gs>
            </a:gsLst>
          </a:gra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4800" b="1" dirty="0">
                <a:latin typeface="Times New Roman" pitchFamily="18" charset="0"/>
                <a:cs typeface="Times New Roman" pitchFamily="18" charset="0"/>
              </a:rPr>
              <a:t>3</a:t>
            </a:r>
            <a:r>
              <a:rPr lang="ru-RU" sz="4800" b="1" dirty="0">
                <a:latin typeface="Times New Roman" pitchFamily="18" charset="0"/>
                <a:cs typeface="Times New Roman" pitchFamily="18" charset="0"/>
              </a:rPr>
              <a:t>0</a:t>
            </a:r>
            <a:endParaRPr lang="ru-RU" sz="36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539552" y="188640"/>
            <a:ext cx="3240360" cy="1080120"/>
          </a:xfrm>
          <a:prstGeom prst="rect">
            <a:avLst/>
          </a:prstGeom>
          <a:solidFill>
            <a:srgbClr val="3399FF"/>
          </a:soli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44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Загадочная</a:t>
            </a:r>
            <a:endParaRPr lang="ru-RU" sz="36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slow" advClick="0">
    <p:sndAc>
      <p:stSnd loop="1">
        <p:snd r:embed="rId2" name="svoya_igra_1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 rtlCol="0">
            <a:normAutofit/>
          </a:bodyPr>
          <a:lstStyle/>
          <a:p>
            <a:pPr algn="ctr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sz="138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4 минуты</a:t>
            </a:r>
            <a:endParaRPr lang="ru-RU" sz="138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Прямоугольник 3">
            <a:hlinkClick r:id="rId2" action="ppaction://hlinksldjump"/>
          </p:cNvPr>
          <p:cNvSpPr/>
          <p:nvPr/>
        </p:nvSpPr>
        <p:spPr>
          <a:xfrm>
            <a:off x="7812360" y="404664"/>
            <a:ext cx="864096" cy="792088"/>
          </a:xfrm>
          <a:prstGeom prst="rect">
            <a:avLst/>
          </a:prstGeom>
          <a:gradFill>
            <a:gsLst>
              <a:gs pos="34000">
                <a:srgbClr val="2E4CAC"/>
              </a:gs>
              <a:gs pos="2000">
                <a:schemeClr val="tx2">
                  <a:lumMod val="60000"/>
                  <a:lumOff val="40000"/>
                </a:schemeClr>
              </a:gs>
              <a:gs pos="80000">
                <a:srgbClr val="070A83"/>
              </a:gs>
            </a:gsLst>
          </a:gra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4800" b="1" dirty="0">
                <a:latin typeface="Times New Roman" pitchFamily="18" charset="0"/>
                <a:cs typeface="Times New Roman" pitchFamily="18" charset="0"/>
              </a:rPr>
              <a:t>3</a:t>
            </a:r>
            <a:r>
              <a:rPr lang="ru-RU" sz="4800" b="1" dirty="0">
                <a:latin typeface="Times New Roman" pitchFamily="18" charset="0"/>
                <a:cs typeface="Times New Roman" pitchFamily="18" charset="0"/>
              </a:rPr>
              <a:t>0</a:t>
            </a:r>
            <a:endParaRPr lang="ru-RU" sz="36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539552" y="188640"/>
            <a:ext cx="3240360" cy="1080120"/>
          </a:xfrm>
          <a:prstGeom prst="rect">
            <a:avLst/>
          </a:prstGeom>
          <a:solidFill>
            <a:srgbClr val="3399FF"/>
          </a:soli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44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Загадочная</a:t>
            </a:r>
            <a:endParaRPr lang="ru-RU" sz="36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3" name="Объект 4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492625"/>
          </a:xfrm>
        </p:spPr>
        <p:txBody>
          <a:bodyPr/>
          <a:lstStyle/>
          <a:p>
            <a:pPr algn="ctr">
              <a:buFont typeface="Arial" charset="0"/>
              <a:buNone/>
            </a:pPr>
            <a:r>
              <a:rPr lang="ru-RU" sz="7200" smtClean="0">
                <a:latin typeface="Times New Roman" pitchFamily="18" charset="0"/>
                <a:cs typeface="Times New Roman" pitchFamily="18" charset="0"/>
              </a:rPr>
              <a:t>Под каким деревом сидит заяц, когда идёт дождь? </a:t>
            </a:r>
          </a:p>
        </p:txBody>
      </p:sp>
      <p:sp>
        <p:nvSpPr>
          <p:cNvPr id="4" name="Прямоугольник 3">
            <a:hlinkClick r:id="rId3" action="ppaction://hlinksldjump"/>
          </p:cNvPr>
          <p:cNvSpPr/>
          <p:nvPr/>
        </p:nvSpPr>
        <p:spPr>
          <a:xfrm>
            <a:off x="7812360" y="404664"/>
            <a:ext cx="864096" cy="792088"/>
          </a:xfrm>
          <a:prstGeom prst="rect">
            <a:avLst/>
          </a:prstGeom>
          <a:gradFill>
            <a:gsLst>
              <a:gs pos="34000">
                <a:srgbClr val="2E4CAC"/>
              </a:gs>
              <a:gs pos="2000">
                <a:schemeClr val="tx2">
                  <a:lumMod val="60000"/>
                  <a:lumOff val="40000"/>
                </a:schemeClr>
              </a:gs>
              <a:gs pos="80000">
                <a:srgbClr val="070A83"/>
              </a:gs>
            </a:gsLst>
          </a:gra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4800" b="1" dirty="0">
                <a:latin typeface="Times New Roman" pitchFamily="18" charset="0"/>
                <a:cs typeface="Times New Roman" pitchFamily="18" charset="0"/>
              </a:rPr>
              <a:t>4</a:t>
            </a:r>
            <a:r>
              <a:rPr lang="ru-RU" sz="4800" b="1" dirty="0">
                <a:latin typeface="Times New Roman" pitchFamily="18" charset="0"/>
                <a:cs typeface="Times New Roman" pitchFamily="18" charset="0"/>
              </a:rPr>
              <a:t>0</a:t>
            </a:r>
            <a:endParaRPr lang="ru-RU" sz="36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539552" y="188640"/>
            <a:ext cx="3240360" cy="1080120"/>
          </a:xfrm>
          <a:prstGeom prst="rect">
            <a:avLst/>
          </a:prstGeom>
          <a:solidFill>
            <a:srgbClr val="3399FF"/>
          </a:soli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44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Загадочная</a:t>
            </a:r>
            <a:endParaRPr lang="ru-RU" sz="36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slow">
    <p:sndAc>
      <p:stSnd>
        <p:snd r:embed="rId2" name="svoya_igra_1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7544" y="1916832"/>
            <a:ext cx="8229600" cy="4248471"/>
          </a:xfrm>
        </p:spPr>
        <p:txBody>
          <a:bodyPr rtlCol="0">
            <a:normAutofit/>
          </a:bodyPr>
          <a:lstStyle/>
          <a:p>
            <a:pPr algn="ctr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sz="96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Под мокрым</a:t>
            </a:r>
            <a:endParaRPr lang="ru-RU" sz="96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Прямоугольник 3">
            <a:hlinkClick r:id="rId3" action="ppaction://hlinksldjump"/>
          </p:cNvPr>
          <p:cNvSpPr/>
          <p:nvPr/>
        </p:nvSpPr>
        <p:spPr>
          <a:xfrm>
            <a:off x="7812360" y="404664"/>
            <a:ext cx="864096" cy="792088"/>
          </a:xfrm>
          <a:prstGeom prst="rect">
            <a:avLst/>
          </a:prstGeom>
          <a:gradFill>
            <a:gsLst>
              <a:gs pos="34000">
                <a:srgbClr val="2E4CAC"/>
              </a:gs>
              <a:gs pos="2000">
                <a:schemeClr val="tx2">
                  <a:lumMod val="60000"/>
                  <a:lumOff val="40000"/>
                </a:schemeClr>
              </a:gs>
              <a:gs pos="80000">
                <a:srgbClr val="070A83"/>
              </a:gs>
            </a:gsLst>
          </a:gra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4800" b="1" dirty="0">
                <a:latin typeface="Times New Roman" pitchFamily="18" charset="0"/>
                <a:cs typeface="Times New Roman" pitchFamily="18" charset="0"/>
              </a:rPr>
              <a:t>4</a:t>
            </a:r>
            <a:r>
              <a:rPr lang="ru-RU" sz="4800" b="1" dirty="0">
                <a:latin typeface="Times New Roman" pitchFamily="18" charset="0"/>
                <a:cs typeface="Times New Roman" pitchFamily="18" charset="0"/>
              </a:rPr>
              <a:t>0</a:t>
            </a:r>
            <a:endParaRPr lang="ru-RU" sz="36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539552" y="188640"/>
            <a:ext cx="3240360" cy="1080120"/>
          </a:xfrm>
          <a:prstGeom prst="rect">
            <a:avLst/>
          </a:prstGeom>
          <a:solidFill>
            <a:srgbClr val="3399FF"/>
          </a:soli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44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Загадочная</a:t>
            </a:r>
            <a:endParaRPr lang="ru-RU" sz="36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slow">
    <p:sndAc>
      <p:stSnd>
        <p:snd r:embed="rId2" name="восходящий ряд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>
            <a:hlinkClick r:id="rId3" action="ppaction://hlinksldjump"/>
          </p:cNvPr>
          <p:cNvSpPr/>
          <p:nvPr/>
        </p:nvSpPr>
        <p:spPr>
          <a:xfrm>
            <a:off x="7740352" y="404664"/>
            <a:ext cx="864096" cy="792088"/>
          </a:xfrm>
          <a:prstGeom prst="rect">
            <a:avLst/>
          </a:prstGeom>
          <a:gradFill>
            <a:gsLst>
              <a:gs pos="34000">
                <a:srgbClr val="2E4CAC"/>
              </a:gs>
              <a:gs pos="2000">
                <a:schemeClr val="tx2">
                  <a:lumMod val="60000"/>
                  <a:lumOff val="40000"/>
                </a:schemeClr>
              </a:gs>
              <a:gs pos="80000">
                <a:srgbClr val="070A83"/>
              </a:gs>
            </a:gsLst>
          </a:gra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4800" b="1" dirty="0">
                <a:latin typeface="Times New Roman" pitchFamily="18" charset="0"/>
                <a:cs typeface="Times New Roman" pitchFamily="18" charset="0"/>
              </a:rPr>
              <a:t>50</a:t>
            </a:r>
            <a:endParaRPr lang="ru-RU" sz="36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slow">
    <p:sndAc>
      <p:stSnd>
        <p:snd r:embed="rId2" name="Svoya_igra_-_Kot_v_Meshke.wav"/>
      </p:stSnd>
    </p:sndAc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5" name="Объект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492625"/>
          </a:xfrm>
        </p:spPr>
        <p:txBody>
          <a:bodyPr/>
          <a:lstStyle/>
          <a:p>
            <a:pPr algn="ctr">
              <a:buFont typeface="Arial" charset="0"/>
              <a:buNone/>
            </a:pPr>
            <a:r>
              <a:rPr lang="ru-RU" sz="8800" smtClean="0">
                <a:latin typeface="Times New Roman" pitchFamily="18" charset="0"/>
                <a:cs typeface="Times New Roman" pitchFamily="18" charset="0"/>
              </a:rPr>
              <a:t>Какой месяц короче всех?</a:t>
            </a:r>
          </a:p>
        </p:txBody>
      </p:sp>
      <p:sp>
        <p:nvSpPr>
          <p:cNvPr id="4" name="Прямоугольник 3">
            <a:hlinkClick r:id="rId3" action="ppaction://hlinksldjump"/>
          </p:cNvPr>
          <p:cNvSpPr/>
          <p:nvPr/>
        </p:nvSpPr>
        <p:spPr>
          <a:xfrm>
            <a:off x="7812360" y="404664"/>
            <a:ext cx="864096" cy="792088"/>
          </a:xfrm>
          <a:prstGeom prst="rect">
            <a:avLst/>
          </a:prstGeom>
          <a:gradFill>
            <a:gsLst>
              <a:gs pos="34000">
                <a:srgbClr val="2E4CAC"/>
              </a:gs>
              <a:gs pos="2000">
                <a:schemeClr val="tx2">
                  <a:lumMod val="60000"/>
                  <a:lumOff val="40000"/>
                </a:schemeClr>
              </a:gs>
              <a:gs pos="80000">
                <a:srgbClr val="070A83"/>
              </a:gs>
            </a:gsLst>
          </a:gra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4800" b="1" dirty="0">
                <a:latin typeface="Times New Roman" pitchFamily="18" charset="0"/>
                <a:cs typeface="Times New Roman" pitchFamily="18" charset="0"/>
              </a:rPr>
              <a:t>5</a:t>
            </a:r>
            <a:r>
              <a:rPr lang="ru-RU" sz="4800" b="1" dirty="0">
                <a:latin typeface="Times New Roman" pitchFamily="18" charset="0"/>
                <a:cs typeface="Times New Roman" pitchFamily="18" charset="0"/>
              </a:rPr>
              <a:t>0</a:t>
            </a:r>
            <a:endParaRPr lang="ru-RU" sz="36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539552" y="188640"/>
            <a:ext cx="3240360" cy="1080120"/>
          </a:xfrm>
          <a:prstGeom prst="rect">
            <a:avLst/>
          </a:prstGeom>
          <a:solidFill>
            <a:srgbClr val="3399FF"/>
          </a:soli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44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Загадочная</a:t>
            </a:r>
            <a:endParaRPr lang="ru-RU" sz="36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slow" advClick="0">
    <p:sndAc>
      <p:stSnd loop="1">
        <p:snd r:embed="rId2" name="svoya_igra_1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 rtlCol="0">
            <a:normAutofit/>
          </a:bodyPr>
          <a:lstStyle/>
          <a:p>
            <a:pPr algn="ctr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sz="239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Май</a:t>
            </a:r>
            <a:endParaRPr lang="ru-RU" sz="239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Прямоугольник 3">
            <a:hlinkClick r:id="rId2" action="ppaction://hlinksldjump"/>
          </p:cNvPr>
          <p:cNvSpPr/>
          <p:nvPr/>
        </p:nvSpPr>
        <p:spPr>
          <a:xfrm>
            <a:off x="7812360" y="404664"/>
            <a:ext cx="864096" cy="792088"/>
          </a:xfrm>
          <a:prstGeom prst="rect">
            <a:avLst/>
          </a:prstGeom>
          <a:gradFill>
            <a:gsLst>
              <a:gs pos="34000">
                <a:srgbClr val="2E4CAC"/>
              </a:gs>
              <a:gs pos="2000">
                <a:schemeClr val="tx2">
                  <a:lumMod val="60000"/>
                  <a:lumOff val="40000"/>
                </a:schemeClr>
              </a:gs>
              <a:gs pos="80000">
                <a:srgbClr val="070A83"/>
              </a:gs>
            </a:gsLst>
          </a:gra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4800" b="1" dirty="0">
                <a:latin typeface="Times New Roman" pitchFamily="18" charset="0"/>
                <a:cs typeface="Times New Roman" pitchFamily="18" charset="0"/>
              </a:rPr>
              <a:t>5</a:t>
            </a:r>
            <a:r>
              <a:rPr lang="ru-RU" sz="4800" b="1" dirty="0">
                <a:latin typeface="Times New Roman" pitchFamily="18" charset="0"/>
                <a:cs typeface="Times New Roman" pitchFamily="18" charset="0"/>
              </a:rPr>
              <a:t>0</a:t>
            </a:r>
            <a:endParaRPr lang="ru-RU" sz="36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539552" y="188640"/>
            <a:ext cx="3240360" cy="1080120"/>
          </a:xfrm>
          <a:prstGeom prst="rect">
            <a:avLst/>
          </a:prstGeom>
          <a:solidFill>
            <a:srgbClr val="3399FF"/>
          </a:soli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44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Загадочная</a:t>
            </a:r>
            <a:endParaRPr lang="ru-RU" sz="36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>
            <a:hlinkClick r:id="rId3" action="ppaction://hlinksldjump"/>
          </p:cNvPr>
          <p:cNvSpPr/>
          <p:nvPr/>
        </p:nvSpPr>
        <p:spPr>
          <a:xfrm>
            <a:off x="7812360" y="404664"/>
            <a:ext cx="864096" cy="792088"/>
          </a:xfrm>
          <a:prstGeom prst="rect">
            <a:avLst/>
          </a:prstGeom>
          <a:gradFill>
            <a:gsLst>
              <a:gs pos="34000">
                <a:srgbClr val="2E4CAC"/>
              </a:gs>
              <a:gs pos="2000">
                <a:schemeClr val="tx2">
                  <a:lumMod val="60000"/>
                  <a:lumOff val="40000"/>
                </a:schemeClr>
              </a:gs>
              <a:gs pos="80000">
                <a:srgbClr val="070A83"/>
              </a:gs>
            </a:gsLst>
          </a:gra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4800" b="1" dirty="0">
                <a:latin typeface="Times New Roman" pitchFamily="18" charset="0"/>
                <a:cs typeface="Times New Roman" pitchFamily="18" charset="0"/>
              </a:rPr>
              <a:t>10</a:t>
            </a:r>
            <a:endParaRPr lang="ru-RU" sz="36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slow">
    <p:sndAc>
      <p:stSnd>
        <p:snd r:embed="rId2" name="Svoya_igra_-_Kot_v_Meshke.wav"/>
      </p:stSnd>
    </p:sndAc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7" name="Содержимое 4" descr="10б.jpg"/>
          <p:cNvPicPr>
            <a:picLocks noGrp="1" noChangeAspect="1"/>
          </p:cNvPicPr>
          <p:nvPr>
            <p:ph idx="1"/>
          </p:nvPr>
        </p:nvPicPr>
        <p:blipFill>
          <a:blip r:embed="rId3"/>
          <a:srcRect/>
          <a:stretch>
            <a:fillRect/>
          </a:stretch>
        </p:blipFill>
        <p:spPr>
          <a:xfrm>
            <a:off x="1187450" y="1557338"/>
            <a:ext cx="6610350" cy="4032250"/>
          </a:xfrm>
        </p:spPr>
      </p:pic>
      <p:sp>
        <p:nvSpPr>
          <p:cNvPr id="4" name="Прямоугольник 3">
            <a:hlinkClick r:id="rId4" action="ppaction://hlinksldjump"/>
          </p:cNvPr>
          <p:cNvSpPr/>
          <p:nvPr/>
        </p:nvSpPr>
        <p:spPr>
          <a:xfrm>
            <a:off x="7812360" y="404664"/>
            <a:ext cx="864096" cy="792088"/>
          </a:xfrm>
          <a:prstGeom prst="rect">
            <a:avLst/>
          </a:prstGeom>
          <a:gradFill>
            <a:gsLst>
              <a:gs pos="34000">
                <a:srgbClr val="2E4CAC"/>
              </a:gs>
              <a:gs pos="2000">
                <a:schemeClr val="tx2">
                  <a:lumMod val="60000"/>
                  <a:lumOff val="40000"/>
                </a:schemeClr>
              </a:gs>
              <a:gs pos="80000">
                <a:srgbClr val="070A83"/>
              </a:gs>
            </a:gsLst>
          </a:gra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4800" b="1" dirty="0">
                <a:latin typeface="Times New Roman" pitchFamily="18" charset="0"/>
                <a:cs typeface="Times New Roman" pitchFamily="18" charset="0"/>
              </a:rPr>
              <a:t>10</a:t>
            </a:r>
            <a:endParaRPr lang="ru-RU" sz="36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323528" y="260648"/>
            <a:ext cx="3240360" cy="1080120"/>
          </a:xfrm>
          <a:prstGeom prst="rect">
            <a:avLst/>
          </a:prstGeom>
          <a:solidFill>
            <a:srgbClr val="3399FF"/>
          </a:soli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54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Ребусы</a:t>
            </a:r>
            <a:endParaRPr lang="ru-RU" sz="36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slow" advClick="0">
    <p:sndAc>
      <p:stSnd loop="1">
        <p:snd r:embed="rId2" name="svoya_igra_1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79512" y="1772816"/>
            <a:ext cx="8661648" cy="4493095"/>
          </a:xfrm>
        </p:spPr>
        <p:txBody>
          <a:bodyPr rtlCol="0">
            <a:normAutofit fontScale="62500" lnSpcReduction="20000"/>
          </a:bodyPr>
          <a:lstStyle/>
          <a:p>
            <a:pPr algn="ctr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sz="34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Семья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Прямоугольник 3">
            <a:hlinkClick r:id="rId2" action="ppaction://hlinksldjump"/>
          </p:cNvPr>
          <p:cNvSpPr/>
          <p:nvPr/>
        </p:nvSpPr>
        <p:spPr>
          <a:xfrm>
            <a:off x="7812360" y="404664"/>
            <a:ext cx="864096" cy="792088"/>
          </a:xfrm>
          <a:prstGeom prst="rect">
            <a:avLst/>
          </a:prstGeom>
          <a:gradFill>
            <a:gsLst>
              <a:gs pos="34000">
                <a:srgbClr val="2E4CAC"/>
              </a:gs>
              <a:gs pos="2000">
                <a:schemeClr val="tx2">
                  <a:lumMod val="60000"/>
                  <a:lumOff val="40000"/>
                </a:schemeClr>
              </a:gs>
              <a:gs pos="80000">
                <a:srgbClr val="070A83"/>
              </a:gs>
            </a:gsLst>
          </a:gra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4800" b="1" dirty="0">
                <a:latin typeface="Times New Roman" pitchFamily="18" charset="0"/>
                <a:cs typeface="Times New Roman" pitchFamily="18" charset="0"/>
              </a:rPr>
              <a:t>10</a:t>
            </a:r>
            <a:endParaRPr lang="ru-RU" sz="36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323528" y="260648"/>
            <a:ext cx="3240360" cy="1080120"/>
          </a:xfrm>
          <a:prstGeom prst="rect">
            <a:avLst/>
          </a:prstGeom>
          <a:solidFill>
            <a:srgbClr val="3399FF"/>
          </a:soli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54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Ребусы</a:t>
            </a:r>
            <a:endParaRPr lang="ru-RU" sz="36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5" name="Содержимое 4" descr="20б.jpg"/>
          <p:cNvPicPr>
            <a:picLocks noGrp="1" noChangeAspect="1"/>
          </p:cNvPicPr>
          <p:nvPr>
            <p:ph idx="1"/>
          </p:nvPr>
        </p:nvPicPr>
        <p:blipFill>
          <a:blip r:embed="rId3"/>
          <a:srcRect/>
          <a:stretch>
            <a:fillRect/>
          </a:stretch>
        </p:blipFill>
        <p:spPr>
          <a:xfrm>
            <a:off x="684213" y="1844675"/>
            <a:ext cx="7951787" cy="3168650"/>
          </a:xfrm>
        </p:spPr>
      </p:pic>
      <p:sp>
        <p:nvSpPr>
          <p:cNvPr id="4" name="Прямоугольник 3">
            <a:hlinkClick r:id="rId4" action="ppaction://hlinksldjump"/>
          </p:cNvPr>
          <p:cNvSpPr/>
          <p:nvPr/>
        </p:nvSpPr>
        <p:spPr>
          <a:xfrm>
            <a:off x="7812360" y="404664"/>
            <a:ext cx="864096" cy="792088"/>
          </a:xfrm>
          <a:prstGeom prst="rect">
            <a:avLst/>
          </a:prstGeom>
          <a:gradFill>
            <a:gsLst>
              <a:gs pos="34000">
                <a:srgbClr val="2E4CAC"/>
              </a:gs>
              <a:gs pos="2000">
                <a:schemeClr val="tx2">
                  <a:lumMod val="60000"/>
                  <a:lumOff val="40000"/>
                </a:schemeClr>
              </a:gs>
              <a:gs pos="80000">
                <a:srgbClr val="070A83"/>
              </a:gs>
            </a:gsLst>
          </a:gra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4800" b="1" dirty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ru-RU" sz="4800" b="1" dirty="0">
                <a:latin typeface="Times New Roman" pitchFamily="18" charset="0"/>
                <a:cs typeface="Times New Roman" pitchFamily="18" charset="0"/>
              </a:rPr>
              <a:t>0</a:t>
            </a:r>
            <a:endParaRPr lang="ru-RU" sz="36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323528" y="260648"/>
            <a:ext cx="3240360" cy="1080120"/>
          </a:xfrm>
          <a:prstGeom prst="rect">
            <a:avLst/>
          </a:prstGeom>
          <a:solidFill>
            <a:srgbClr val="3399FF"/>
          </a:soli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54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Ребусы</a:t>
            </a:r>
            <a:endParaRPr lang="ru-RU" sz="36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slow" advClick="0">
    <p:sndAc>
      <p:stSnd loop="1">
        <p:snd r:embed="rId2" name="svoya_igra_1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79512" y="1600200"/>
            <a:ext cx="8784976" cy="4493095"/>
          </a:xfrm>
        </p:spPr>
        <p:txBody>
          <a:bodyPr rtlCol="0">
            <a:noAutofit/>
          </a:bodyPr>
          <a:lstStyle/>
          <a:p>
            <a:pPr algn="ctr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sz="199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Подвал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Прямоугольник 3">
            <a:hlinkClick r:id="rId2" action="ppaction://hlinksldjump"/>
          </p:cNvPr>
          <p:cNvSpPr/>
          <p:nvPr/>
        </p:nvSpPr>
        <p:spPr>
          <a:xfrm>
            <a:off x="7812360" y="404664"/>
            <a:ext cx="864096" cy="792088"/>
          </a:xfrm>
          <a:prstGeom prst="rect">
            <a:avLst/>
          </a:prstGeom>
          <a:gradFill>
            <a:gsLst>
              <a:gs pos="34000">
                <a:srgbClr val="2E4CAC"/>
              </a:gs>
              <a:gs pos="2000">
                <a:schemeClr val="tx2">
                  <a:lumMod val="60000"/>
                  <a:lumOff val="40000"/>
                </a:schemeClr>
              </a:gs>
              <a:gs pos="80000">
                <a:srgbClr val="070A83"/>
              </a:gs>
            </a:gsLst>
          </a:gra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4800" b="1" dirty="0">
                <a:latin typeface="Times New Roman" pitchFamily="18" charset="0"/>
                <a:cs typeface="Times New Roman" pitchFamily="18" charset="0"/>
              </a:rPr>
              <a:t>20</a:t>
            </a:r>
            <a:endParaRPr lang="ru-RU" sz="36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323528" y="260648"/>
            <a:ext cx="3240360" cy="1080120"/>
          </a:xfrm>
          <a:prstGeom prst="rect">
            <a:avLst/>
          </a:prstGeom>
          <a:solidFill>
            <a:srgbClr val="3399FF"/>
          </a:soli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54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Ребусы</a:t>
            </a:r>
            <a:endParaRPr lang="ru-RU" sz="36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>
            <a:hlinkClick r:id="rId3" action="ppaction://hlinksldjump"/>
          </p:cNvPr>
          <p:cNvSpPr/>
          <p:nvPr/>
        </p:nvSpPr>
        <p:spPr>
          <a:xfrm>
            <a:off x="7812360" y="404664"/>
            <a:ext cx="864096" cy="792088"/>
          </a:xfrm>
          <a:prstGeom prst="rect">
            <a:avLst/>
          </a:prstGeom>
          <a:gradFill>
            <a:gsLst>
              <a:gs pos="34000">
                <a:srgbClr val="2E4CAC"/>
              </a:gs>
              <a:gs pos="2000">
                <a:schemeClr val="tx2">
                  <a:lumMod val="60000"/>
                  <a:lumOff val="40000"/>
                </a:schemeClr>
              </a:gs>
              <a:gs pos="80000">
                <a:srgbClr val="070A83"/>
              </a:gs>
            </a:gsLst>
          </a:gra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4800" b="1" dirty="0">
                <a:latin typeface="Times New Roman" pitchFamily="18" charset="0"/>
                <a:cs typeface="Times New Roman" pitchFamily="18" charset="0"/>
              </a:rPr>
              <a:t>3</a:t>
            </a:r>
            <a:r>
              <a:rPr lang="ru-RU" sz="4800" b="1" dirty="0">
                <a:latin typeface="Times New Roman" pitchFamily="18" charset="0"/>
                <a:cs typeface="Times New Roman" pitchFamily="18" charset="0"/>
              </a:rPr>
              <a:t>0</a:t>
            </a:r>
            <a:endParaRPr lang="ru-RU" sz="36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4276" name="Содержимое 5" descr="40б.jpg"/>
          <p:cNvPicPr>
            <a:picLocks noGrp="1" noChangeAspect="1"/>
          </p:cNvPicPr>
          <p:nvPr>
            <p:ph idx="1"/>
          </p:nvPr>
        </p:nvPicPr>
        <p:blipFill>
          <a:blip r:embed="rId4"/>
          <a:srcRect/>
          <a:stretch>
            <a:fillRect/>
          </a:stretch>
        </p:blipFill>
        <p:spPr>
          <a:xfrm>
            <a:off x="2771775" y="1700213"/>
            <a:ext cx="3105150" cy="3673475"/>
          </a:xfrm>
        </p:spPr>
      </p:pic>
      <p:sp>
        <p:nvSpPr>
          <p:cNvPr id="7" name="Прямоугольник 6"/>
          <p:cNvSpPr/>
          <p:nvPr/>
        </p:nvSpPr>
        <p:spPr>
          <a:xfrm>
            <a:off x="323528" y="260648"/>
            <a:ext cx="3240360" cy="1080120"/>
          </a:xfrm>
          <a:prstGeom prst="rect">
            <a:avLst/>
          </a:prstGeom>
          <a:solidFill>
            <a:srgbClr val="3399FF"/>
          </a:soli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54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Ребусы</a:t>
            </a:r>
            <a:endParaRPr lang="ru-RU" sz="36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slow" advClick="0">
    <p:sndAc>
      <p:stSnd loop="1">
        <p:snd r:embed="rId2" name="svoya_igra_1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7544" y="1268760"/>
            <a:ext cx="8229600" cy="4493095"/>
          </a:xfrm>
        </p:spPr>
        <p:txBody>
          <a:bodyPr rtlCol="0">
            <a:noAutofit/>
          </a:bodyPr>
          <a:lstStyle/>
          <a:p>
            <a:pPr algn="ctr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sz="169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Лук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Прямоугольник 3">
            <a:hlinkClick r:id="rId2" action="ppaction://hlinksldjump"/>
          </p:cNvPr>
          <p:cNvSpPr/>
          <p:nvPr/>
        </p:nvSpPr>
        <p:spPr>
          <a:xfrm>
            <a:off x="7812360" y="404664"/>
            <a:ext cx="864096" cy="792088"/>
          </a:xfrm>
          <a:prstGeom prst="rect">
            <a:avLst/>
          </a:prstGeom>
          <a:gradFill>
            <a:gsLst>
              <a:gs pos="34000">
                <a:srgbClr val="2E4CAC"/>
              </a:gs>
              <a:gs pos="2000">
                <a:schemeClr val="tx2">
                  <a:lumMod val="60000"/>
                  <a:lumOff val="40000"/>
                </a:schemeClr>
              </a:gs>
              <a:gs pos="80000">
                <a:srgbClr val="070A83"/>
              </a:gs>
            </a:gsLst>
          </a:gra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4800" b="1" dirty="0">
                <a:latin typeface="Times New Roman" pitchFamily="18" charset="0"/>
                <a:cs typeface="Times New Roman" pitchFamily="18" charset="0"/>
              </a:rPr>
              <a:t>3</a:t>
            </a:r>
            <a:r>
              <a:rPr lang="ru-RU" sz="4800" b="1" dirty="0">
                <a:latin typeface="Times New Roman" pitchFamily="18" charset="0"/>
                <a:cs typeface="Times New Roman" pitchFamily="18" charset="0"/>
              </a:rPr>
              <a:t>0</a:t>
            </a:r>
            <a:endParaRPr lang="ru-RU" sz="48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323528" y="260648"/>
            <a:ext cx="3240360" cy="1080120"/>
          </a:xfrm>
          <a:prstGeom prst="rect">
            <a:avLst/>
          </a:prstGeom>
          <a:solidFill>
            <a:srgbClr val="3399FF"/>
          </a:soli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54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Ребусы</a:t>
            </a:r>
            <a:endParaRPr lang="ru-RU" sz="36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5302" name="Рисунок 6" descr="Лук.jpg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427538" y="3552825"/>
            <a:ext cx="3384550" cy="3305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>
            <a:hlinkClick r:id="rId3" action="ppaction://hlinksldjump"/>
          </p:cNvPr>
          <p:cNvSpPr/>
          <p:nvPr/>
        </p:nvSpPr>
        <p:spPr>
          <a:xfrm>
            <a:off x="7812360" y="404664"/>
            <a:ext cx="864096" cy="792088"/>
          </a:xfrm>
          <a:prstGeom prst="rect">
            <a:avLst/>
          </a:prstGeom>
          <a:gradFill>
            <a:gsLst>
              <a:gs pos="34000">
                <a:srgbClr val="2E4CAC"/>
              </a:gs>
              <a:gs pos="2000">
                <a:schemeClr val="tx2">
                  <a:lumMod val="60000"/>
                  <a:lumOff val="40000"/>
                </a:schemeClr>
              </a:gs>
              <a:gs pos="80000">
                <a:srgbClr val="070A83"/>
              </a:gs>
            </a:gsLst>
          </a:gra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4800" b="1" dirty="0">
                <a:latin typeface="Times New Roman" pitchFamily="18" charset="0"/>
                <a:cs typeface="Times New Roman" pitchFamily="18" charset="0"/>
              </a:rPr>
              <a:t>4</a:t>
            </a:r>
            <a:r>
              <a:rPr lang="ru-RU" sz="4800" b="1" dirty="0">
                <a:latin typeface="Times New Roman" pitchFamily="18" charset="0"/>
                <a:cs typeface="Times New Roman" pitchFamily="18" charset="0"/>
              </a:rPr>
              <a:t>0</a:t>
            </a:r>
            <a:endParaRPr lang="ru-RU" sz="36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6324" name="Содержимое 8" descr="30б.jpg"/>
          <p:cNvPicPr>
            <a:picLocks noGrp="1" noChangeAspect="1"/>
          </p:cNvPicPr>
          <p:nvPr>
            <p:ph idx="1"/>
          </p:nvPr>
        </p:nvPicPr>
        <p:blipFill>
          <a:blip r:embed="rId4"/>
          <a:srcRect/>
          <a:stretch>
            <a:fillRect/>
          </a:stretch>
        </p:blipFill>
        <p:spPr>
          <a:xfrm>
            <a:off x="1042988" y="1484313"/>
            <a:ext cx="7366000" cy="4229100"/>
          </a:xfrm>
        </p:spPr>
      </p:pic>
      <p:sp>
        <p:nvSpPr>
          <p:cNvPr id="6" name="Прямоугольник 5"/>
          <p:cNvSpPr/>
          <p:nvPr/>
        </p:nvSpPr>
        <p:spPr>
          <a:xfrm>
            <a:off x="323528" y="260648"/>
            <a:ext cx="3240360" cy="1080120"/>
          </a:xfrm>
          <a:prstGeom prst="rect">
            <a:avLst/>
          </a:prstGeom>
          <a:solidFill>
            <a:srgbClr val="3399FF"/>
          </a:soli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54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Ребусы</a:t>
            </a:r>
            <a:endParaRPr lang="ru-RU" sz="36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slow">
    <p:sndAc>
      <p:stSnd>
        <p:snd r:embed="rId2" name="svoya_igra_1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475656" y="1124744"/>
            <a:ext cx="8229600" cy="4493095"/>
          </a:xfrm>
        </p:spPr>
        <p:txBody>
          <a:bodyPr rtlCol="0">
            <a:noAutofit/>
          </a:bodyPr>
          <a:lstStyle/>
          <a:p>
            <a:pPr algn="ctr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sz="153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Аист</a:t>
            </a:r>
            <a:endParaRPr lang="ru-RU" sz="153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Прямоугольник 3">
            <a:hlinkClick r:id="rId3" action="ppaction://hlinksldjump"/>
          </p:cNvPr>
          <p:cNvSpPr/>
          <p:nvPr/>
        </p:nvSpPr>
        <p:spPr>
          <a:xfrm>
            <a:off x="7812360" y="404664"/>
            <a:ext cx="864096" cy="792088"/>
          </a:xfrm>
          <a:prstGeom prst="rect">
            <a:avLst/>
          </a:prstGeom>
          <a:gradFill>
            <a:gsLst>
              <a:gs pos="34000">
                <a:srgbClr val="2E4CAC"/>
              </a:gs>
              <a:gs pos="2000">
                <a:schemeClr val="tx2">
                  <a:lumMod val="60000"/>
                  <a:lumOff val="40000"/>
                </a:schemeClr>
              </a:gs>
              <a:gs pos="80000">
                <a:srgbClr val="070A83"/>
              </a:gs>
            </a:gsLst>
          </a:gra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4800" b="1" dirty="0">
                <a:latin typeface="Times New Roman" pitchFamily="18" charset="0"/>
                <a:cs typeface="Times New Roman" pitchFamily="18" charset="0"/>
              </a:rPr>
              <a:t>4</a:t>
            </a:r>
            <a:r>
              <a:rPr lang="ru-RU" sz="4800" b="1" dirty="0">
                <a:latin typeface="Times New Roman" pitchFamily="18" charset="0"/>
                <a:cs typeface="Times New Roman" pitchFamily="18" charset="0"/>
              </a:rPr>
              <a:t>0</a:t>
            </a:r>
            <a:endParaRPr lang="ru-RU" sz="36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323528" y="260648"/>
            <a:ext cx="3240360" cy="1080120"/>
          </a:xfrm>
          <a:prstGeom prst="rect">
            <a:avLst/>
          </a:prstGeom>
          <a:solidFill>
            <a:srgbClr val="3399FF"/>
          </a:soli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54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Ребусы</a:t>
            </a:r>
            <a:endParaRPr lang="ru-RU" sz="36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7350" name="Рисунок 4" descr="stork_PNG1.pn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55650" y="1773238"/>
            <a:ext cx="3295650" cy="4940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sndAc>
      <p:stSnd>
        <p:snd r:embed="rId2" name="восходящий ряд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>
            <a:hlinkClick r:id="rId3" action="ppaction://hlinksldjump"/>
          </p:cNvPr>
          <p:cNvSpPr/>
          <p:nvPr/>
        </p:nvSpPr>
        <p:spPr>
          <a:xfrm>
            <a:off x="7812360" y="404664"/>
            <a:ext cx="864096" cy="792088"/>
          </a:xfrm>
          <a:prstGeom prst="rect">
            <a:avLst/>
          </a:prstGeom>
          <a:gradFill>
            <a:gsLst>
              <a:gs pos="34000">
                <a:srgbClr val="2E4CAC"/>
              </a:gs>
              <a:gs pos="2000">
                <a:schemeClr val="tx2">
                  <a:lumMod val="60000"/>
                  <a:lumOff val="40000"/>
                </a:schemeClr>
              </a:gs>
              <a:gs pos="80000">
                <a:srgbClr val="070A83"/>
              </a:gs>
            </a:gsLst>
          </a:gra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4800" b="1" dirty="0">
                <a:latin typeface="Times New Roman" pitchFamily="18" charset="0"/>
                <a:cs typeface="Times New Roman" pitchFamily="18" charset="0"/>
              </a:rPr>
              <a:t>5</a:t>
            </a:r>
            <a:r>
              <a:rPr lang="ru-RU" sz="4800" b="1" dirty="0">
                <a:latin typeface="Times New Roman" pitchFamily="18" charset="0"/>
                <a:cs typeface="Times New Roman" pitchFamily="18" charset="0"/>
              </a:rPr>
              <a:t>0</a:t>
            </a:r>
            <a:endParaRPr lang="ru-RU" sz="48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8372" name="Содержимое 4" descr="50б.jpg"/>
          <p:cNvPicPr>
            <a:picLocks noGrp="1" noChangeAspect="1"/>
          </p:cNvPicPr>
          <p:nvPr>
            <p:ph idx="1"/>
          </p:nvPr>
        </p:nvPicPr>
        <p:blipFill>
          <a:blip r:embed="rId4"/>
          <a:srcRect/>
          <a:stretch>
            <a:fillRect/>
          </a:stretch>
        </p:blipFill>
        <p:spPr>
          <a:xfrm>
            <a:off x="1619250" y="1412875"/>
            <a:ext cx="6048375" cy="4276725"/>
          </a:xfrm>
        </p:spPr>
      </p:pic>
      <p:sp>
        <p:nvSpPr>
          <p:cNvPr id="7" name="Прямоугольник 6"/>
          <p:cNvSpPr/>
          <p:nvPr/>
        </p:nvSpPr>
        <p:spPr>
          <a:xfrm>
            <a:off x="323528" y="260648"/>
            <a:ext cx="3240360" cy="1080120"/>
          </a:xfrm>
          <a:prstGeom prst="rect">
            <a:avLst/>
          </a:prstGeom>
          <a:solidFill>
            <a:srgbClr val="3399FF"/>
          </a:soli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54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Ребусы</a:t>
            </a:r>
            <a:endParaRPr lang="ru-RU" sz="36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slow" advClick="0">
    <p:sndAc>
      <p:stSnd loop="1">
        <p:snd r:embed="rId2" name="svoya_igra_1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0" y="1700808"/>
            <a:ext cx="9144000" cy="4493095"/>
          </a:xfrm>
        </p:spPr>
        <p:txBody>
          <a:bodyPr rtlCol="0">
            <a:noAutofit/>
          </a:bodyPr>
          <a:lstStyle/>
          <a:p>
            <a:pPr algn="ctr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sz="111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Корзинка</a:t>
            </a:r>
            <a:endParaRPr lang="ru-RU" sz="16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Прямоугольник 3">
            <a:hlinkClick r:id="rId2" action="ppaction://hlinksldjump"/>
          </p:cNvPr>
          <p:cNvSpPr/>
          <p:nvPr/>
        </p:nvSpPr>
        <p:spPr>
          <a:xfrm>
            <a:off x="7812360" y="404664"/>
            <a:ext cx="864096" cy="792088"/>
          </a:xfrm>
          <a:prstGeom prst="rect">
            <a:avLst/>
          </a:prstGeom>
          <a:gradFill>
            <a:gsLst>
              <a:gs pos="34000">
                <a:srgbClr val="2E4CAC"/>
              </a:gs>
              <a:gs pos="2000">
                <a:schemeClr val="tx2">
                  <a:lumMod val="60000"/>
                  <a:lumOff val="40000"/>
                </a:schemeClr>
              </a:gs>
              <a:gs pos="80000">
                <a:srgbClr val="070A83"/>
              </a:gs>
            </a:gsLst>
          </a:gra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4800" b="1" dirty="0">
                <a:latin typeface="Times New Roman" pitchFamily="18" charset="0"/>
                <a:cs typeface="Times New Roman" pitchFamily="18" charset="0"/>
              </a:rPr>
              <a:t>5</a:t>
            </a:r>
            <a:r>
              <a:rPr lang="ru-RU" sz="4800" b="1" dirty="0">
                <a:latin typeface="Times New Roman" pitchFamily="18" charset="0"/>
                <a:cs typeface="Times New Roman" pitchFamily="18" charset="0"/>
              </a:rPr>
              <a:t>0</a:t>
            </a:r>
            <a:endParaRPr lang="ru-RU" sz="48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323528" y="260648"/>
            <a:ext cx="3240360" cy="1080120"/>
          </a:xfrm>
          <a:prstGeom prst="rect">
            <a:avLst/>
          </a:prstGeom>
          <a:solidFill>
            <a:srgbClr val="3399FF"/>
          </a:soli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54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Ребусы</a:t>
            </a:r>
            <a:endParaRPr lang="ru-RU" sz="36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9398" name="Рисунок 4" descr="Корзинка.pn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916238" y="3141663"/>
            <a:ext cx="3362325" cy="336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7" name="Объект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492625"/>
          </a:xfrm>
        </p:spPr>
        <p:txBody>
          <a:bodyPr/>
          <a:lstStyle/>
          <a:p>
            <a:pPr marL="0" indent="14288" algn="ctr">
              <a:buFont typeface="Arial" charset="0"/>
              <a:buNone/>
            </a:pPr>
            <a:r>
              <a:rPr lang="ru-RU" sz="6000" smtClean="0">
                <a:latin typeface="Times New Roman" pitchFamily="18" charset="0"/>
                <a:cs typeface="Times New Roman" pitchFamily="18" charset="0"/>
              </a:rPr>
              <a:t>Девочка шла в город, а на встречу ей три мальчика. Сколько человек шли в город?</a:t>
            </a:r>
          </a:p>
        </p:txBody>
      </p:sp>
      <p:sp>
        <p:nvSpPr>
          <p:cNvPr id="4" name="Прямоугольник 3">
            <a:hlinkClick r:id="rId3" action="ppaction://hlinksldjump"/>
          </p:cNvPr>
          <p:cNvSpPr/>
          <p:nvPr/>
        </p:nvSpPr>
        <p:spPr>
          <a:xfrm>
            <a:off x="7812360" y="404664"/>
            <a:ext cx="864096" cy="792088"/>
          </a:xfrm>
          <a:prstGeom prst="rect">
            <a:avLst/>
          </a:prstGeom>
          <a:gradFill>
            <a:gsLst>
              <a:gs pos="34000">
                <a:srgbClr val="2E4CAC"/>
              </a:gs>
              <a:gs pos="2000">
                <a:schemeClr val="tx2">
                  <a:lumMod val="60000"/>
                  <a:lumOff val="40000"/>
                </a:schemeClr>
              </a:gs>
              <a:gs pos="80000">
                <a:srgbClr val="070A83"/>
              </a:gs>
            </a:gsLst>
          </a:gra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4800" b="1" dirty="0">
                <a:latin typeface="Times New Roman" pitchFamily="18" charset="0"/>
                <a:cs typeface="Times New Roman" pitchFamily="18" charset="0"/>
              </a:rPr>
              <a:t>10</a:t>
            </a:r>
            <a:endParaRPr lang="ru-RU" sz="36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467544" y="332656"/>
            <a:ext cx="3240360" cy="1080120"/>
          </a:xfrm>
          <a:prstGeom prst="rect">
            <a:avLst/>
          </a:prstGeom>
          <a:solidFill>
            <a:srgbClr val="3399FF"/>
          </a:soli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48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Угадай-ка</a:t>
            </a:r>
            <a:endParaRPr lang="ru-RU" sz="48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slow" advClick="0">
    <p:sndAc>
      <p:stSnd loop="1">
        <p:snd r:embed="rId2" name="svoya_igra_1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 rtlCol="0">
            <a:normAutofit/>
          </a:bodyPr>
          <a:lstStyle/>
          <a:p>
            <a:pPr algn="ctr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sz="138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1 человек</a:t>
            </a:r>
            <a:endParaRPr lang="ru-RU" sz="138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Прямоугольник 3">
            <a:hlinkClick r:id="rId2" action="ppaction://hlinksldjump"/>
          </p:cNvPr>
          <p:cNvSpPr/>
          <p:nvPr/>
        </p:nvSpPr>
        <p:spPr>
          <a:xfrm>
            <a:off x="7812360" y="404664"/>
            <a:ext cx="864096" cy="792088"/>
          </a:xfrm>
          <a:prstGeom prst="rect">
            <a:avLst/>
          </a:prstGeom>
          <a:gradFill>
            <a:gsLst>
              <a:gs pos="34000">
                <a:srgbClr val="2E4CAC"/>
              </a:gs>
              <a:gs pos="2000">
                <a:schemeClr val="tx2">
                  <a:lumMod val="60000"/>
                  <a:lumOff val="40000"/>
                </a:schemeClr>
              </a:gs>
              <a:gs pos="80000">
                <a:srgbClr val="070A83"/>
              </a:gs>
            </a:gsLst>
          </a:gra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4800" b="1" dirty="0">
                <a:latin typeface="Times New Roman" pitchFamily="18" charset="0"/>
                <a:cs typeface="Times New Roman" pitchFamily="18" charset="0"/>
              </a:rPr>
              <a:t>10</a:t>
            </a:r>
            <a:endParaRPr lang="ru-RU" sz="36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467544" y="332656"/>
            <a:ext cx="3240360" cy="1080120"/>
          </a:xfrm>
          <a:prstGeom prst="rect">
            <a:avLst/>
          </a:prstGeom>
          <a:solidFill>
            <a:srgbClr val="3399FF"/>
          </a:soli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48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Угадай-ка</a:t>
            </a:r>
            <a:endParaRPr lang="ru-RU" sz="48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>
            <a:hlinkClick r:id="rId3" action="ppaction://hlinksldjump"/>
          </p:cNvPr>
          <p:cNvSpPr/>
          <p:nvPr/>
        </p:nvSpPr>
        <p:spPr>
          <a:xfrm>
            <a:off x="7812360" y="404664"/>
            <a:ext cx="864096" cy="792088"/>
          </a:xfrm>
          <a:prstGeom prst="rect">
            <a:avLst/>
          </a:prstGeom>
          <a:gradFill>
            <a:gsLst>
              <a:gs pos="34000">
                <a:srgbClr val="2E4CAC"/>
              </a:gs>
              <a:gs pos="2000">
                <a:schemeClr val="tx2">
                  <a:lumMod val="60000"/>
                  <a:lumOff val="40000"/>
                </a:schemeClr>
              </a:gs>
              <a:gs pos="80000">
                <a:srgbClr val="070A83"/>
              </a:gs>
            </a:gsLst>
          </a:gra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4800" b="1" dirty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ru-RU" sz="4800" b="1" dirty="0">
                <a:latin typeface="Times New Roman" pitchFamily="18" charset="0"/>
                <a:cs typeface="Times New Roman" pitchFamily="18" charset="0"/>
              </a:rPr>
              <a:t>0</a:t>
            </a:r>
            <a:endParaRPr lang="ru-RU" sz="36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slow">
    <p:sndAc>
      <p:stSnd>
        <p:snd r:embed="rId2" name="Svoya_igra_-_Kot_v_Meshke.wav"/>
      </p:stSnd>
    </p:sndAc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89" name="Объект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492625"/>
          </a:xfrm>
        </p:spPr>
        <p:txBody>
          <a:bodyPr/>
          <a:lstStyle/>
          <a:p>
            <a:pPr marL="0" indent="14288" algn="ctr">
              <a:buFont typeface="Arial" charset="0"/>
              <a:buNone/>
            </a:pPr>
            <a:r>
              <a:rPr lang="ru-RU" sz="6000" smtClean="0">
                <a:latin typeface="Times New Roman" pitchFamily="18" charset="0"/>
                <a:cs typeface="Times New Roman" pitchFamily="18" charset="0"/>
              </a:rPr>
              <a:t>Два мальчика играли в шашки два часа. Сколько времени играл каждый мальчик?</a:t>
            </a:r>
          </a:p>
        </p:txBody>
      </p:sp>
      <p:sp>
        <p:nvSpPr>
          <p:cNvPr id="4" name="Прямоугольник 3">
            <a:hlinkClick r:id="rId3" action="ppaction://hlinksldjump"/>
          </p:cNvPr>
          <p:cNvSpPr/>
          <p:nvPr/>
        </p:nvSpPr>
        <p:spPr>
          <a:xfrm>
            <a:off x="7812360" y="404664"/>
            <a:ext cx="864096" cy="792088"/>
          </a:xfrm>
          <a:prstGeom prst="rect">
            <a:avLst/>
          </a:prstGeom>
          <a:gradFill>
            <a:gsLst>
              <a:gs pos="34000">
                <a:srgbClr val="2E4CAC"/>
              </a:gs>
              <a:gs pos="2000">
                <a:schemeClr val="tx2">
                  <a:lumMod val="60000"/>
                  <a:lumOff val="40000"/>
                </a:schemeClr>
              </a:gs>
              <a:gs pos="80000">
                <a:srgbClr val="070A83"/>
              </a:gs>
            </a:gsLst>
          </a:gra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4800" b="1" dirty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ru-RU" sz="4800" b="1" dirty="0">
                <a:latin typeface="Times New Roman" pitchFamily="18" charset="0"/>
                <a:cs typeface="Times New Roman" pitchFamily="18" charset="0"/>
              </a:rPr>
              <a:t>0</a:t>
            </a:r>
            <a:endParaRPr lang="ru-RU" sz="36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467544" y="332656"/>
            <a:ext cx="3240360" cy="1080120"/>
          </a:xfrm>
          <a:prstGeom prst="rect">
            <a:avLst/>
          </a:prstGeom>
          <a:solidFill>
            <a:srgbClr val="3399FF"/>
          </a:soli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48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Угадай-ка</a:t>
            </a:r>
            <a:endParaRPr lang="ru-RU" sz="48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slow" advClick="0">
    <p:sndAc>
      <p:stSnd loop="1">
        <p:snd r:embed="rId2" name="svoya_igra_1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 rtlCol="0">
            <a:normAutofit/>
          </a:bodyPr>
          <a:lstStyle/>
          <a:p>
            <a:pPr algn="ctr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sz="199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2 часа</a:t>
            </a:r>
            <a:endParaRPr lang="ru-RU" sz="199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Прямоугольник 3">
            <a:hlinkClick r:id="rId2" action="ppaction://hlinksldjump"/>
          </p:cNvPr>
          <p:cNvSpPr/>
          <p:nvPr/>
        </p:nvSpPr>
        <p:spPr>
          <a:xfrm>
            <a:off x="7812360" y="404664"/>
            <a:ext cx="864096" cy="792088"/>
          </a:xfrm>
          <a:prstGeom prst="rect">
            <a:avLst/>
          </a:prstGeom>
          <a:gradFill>
            <a:gsLst>
              <a:gs pos="34000">
                <a:srgbClr val="2E4CAC"/>
              </a:gs>
              <a:gs pos="2000">
                <a:schemeClr val="tx2">
                  <a:lumMod val="60000"/>
                  <a:lumOff val="40000"/>
                </a:schemeClr>
              </a:gs>
              <a:gs pos="80000">
                <a:srgbClr val="070A83"/>
              </a:gs>
            </a:gsLst>
          </a:gra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4800" b="1" dirty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ru-RU" sz="4800" b="1" dirty="0">
                <a:latin typeface="Times New Roman" pitchFamily="18" charset="0"/>
                <a:cs typeface="Times New Roman" pitchFamily="18" charset="0"/>
              </a:rPr>
              <a:t>0</a:t>
            </a:r>
            <a:endParaRPr lang="ru-RU" sz="36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467544" y="332656"/>
            <a:ext cx="3240360" cy="1080120"/>
          </a:xfrm>
          <a:prstGeom prst="rect">
            <a:avLst/>
          </a:prstGeom>
          <a:solidFill>
            <a:srgbClr val="3399FF"/>
          </a:soli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48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Угадай-ка</a:t>
            </a:r>
            <a:endParaRPr lang="ru-RU" sz="48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50825" y="1341438"/>
            <a:ext cx="8713788" cy="792162"/>
          </a:xfrm>
        </p:spPr>
        <p:txBody>
          <a:bodyPr rtlCol="0">
            <a:normAutofit fontScale="92500"/>
          </a:bodyPr>
          <a:lstStyle/>
          <a:p>
            <a:pPr marL="0" indent="14288" algn="ctr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Из какого мультфильма это изображение?</a:t>
            </a:r>
          </a:p>
          <a:p>
            <a:pPr marL="0" indent="14288" algn="ctr"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Прямоугольник 3">
            <a:hlinkClick r:id="rId3" action="ppaction://hlinksldjump"/>
          </p:cNvPr>
          <p:cNvSpPr/>
          <p:nvPr/>
        </p:nvSpPr>
        <p:spPr>
          <a:xfrm>
            <a:off x="7812360" y="404664"/>
            <a:ext cx="864096" cy="792088"/>
          </a:xfrm>
          <a:prstGeom prst="rect">
            <a:avLst/>
          </a:prstGeom>
          <a:gradFill>
            <a:gsLst>
              <a:gs pos="34000">
                <a:srgbClr val="2E4CAC"/>
              </a:gs>
              <a:gs pos="2000">
                <a:schemeClr val="tx2">
                  <a:lumMod val="60000"/>
                  <a:lumOff val="40000"/>
                </a:schemeClr>
              </a:gs>
              <a:gs pos="80000">
                <a:srgbClr val="070A83"/>
              </a:gs>
            </a:gsLst>
          </a:gra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4800" b="1" dirty="0">
                <a:latin typeface="Times New Roman" pitchFamily="18" charset="0"/>
                <a:cs typeface="Times New Roman" pitchFamily="18" charset="0"/>
              </a:rPr>
              <a:t>3</a:t>
            </a:r>
            <a:r>
              <a:rPr lang="ru-RU" sz="4800" b="1" dirty="0">
                <a:latin typeface="Times New Roman" pitchFamily="18" charset="0"/>
                <a:cs typeface="Times New Roman" pitchFamily="18" charset="0"/>
              </a:rPr>
              <a:t>0</a:t>
            </a:r>
            <a:endParaRPr lang="ru-RU" sz="36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5541" name="Рисунок 4" descr="Гуси леели 30.jp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619250" y="2060575"/>
            <a:ext cx="5905500" cy="3933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Прямоугольник 6"/>
          <p:cNvSpPr/>
          <p:nvPr/>
        </p:nvSpPr>
        <p:spPr>
          <a:xfrm>
            <a:off x="467544" y="332656"/>
            <a:ext cx="3240360" cy="1080120"/>
          </a:xfrm>
          <a:prstGeom prst="rect">
            <a:avLst/>
          </a:prstGeom>
          <a:solidFill>
            <a:srgbClr val="3399FF"/>
          </a:soli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48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Угадай-ка</a:t>
            </a:r>
            <a:endParaRPr lang="ru-RU" sz="48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slow" advClick="0">
    <p:sndAc>
      <p:stSnd loop="1">
        <p:snd r:embed="rId2" name="svoya_igra_1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39552" y="2364905"/>
            <a:ext cx="8229600" cy="4493095"/>
          </a:xfrm>
        </p:spPr>
        <p:txBody>
          <a:bodyPr rtlCol="0">
            <a:normAutofit/>
          </a:bodyPr>
          <a:lstStyle/>
          <a:p>
            <a:pPr algn="ctr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sz="96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«Гуси-лебеди»</a:t>
            </a:r>
            <a:endParaRPr lang="ru-RU" sz="96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Прямоугольник 3">
            <a:hlinkClick r:id="rId2" action="ppaction://hlinksldjump"/>
          </p:cNvPr>
          <p:cNvSpPr/>
          <p:nvPr/>
        </p:nvSpPr>
        <p:spPr>
          <a:xfrm>
            <a:off x="7812360" y="404664"/>
            <a:ext cx="864096" cy="792088"/>
          </a:xfrm>
          <a:prstGeom prst="rect">
            <a:avLst/>
          </a:prstGeom>
          <a:gradFill>
            <a:gsLst>
              <a:gs pos="34000">
                <a:srgbClr val="2E4CAC"/>
              </a:gs>
              <a:gs pos="2000">
                <a:schemeClr val="tx2">
                  <a:lumMod val="60000"/>
                  <a:lumOff val="40000"/>
                </a:schemeClr>
              </a:gs>
              <a:gs pos="80000">
                <a:srgbClr val="070A83"/>
              </a:gs>
            </a:gsLst>
          </a:gra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4800" b="1" dirty="0">
                <a:latin typeface="Times New Roman" pitchFamily="18" charset="0"/>
                <a:cs typeface="Times New Roman" pitchFamily="18" charset="0"/>
              </a:rPr>
              <a:t>3</a:t>
            </a:r>
            <a:r>
              <a:rPr lang="ru-RU" sz="4800" b="1" dirty="0">
                <a:latin typeface="Times New Roman" pitchFamily="18" charset="0"/>
                <a:cs typeface="Times New Roman" pitchFamily="18" charset="0"/>
              </a:rPr>
              <a:t>0</a:t>
            </a:r>
            <a:endParaRPr lang="ru-RU" sz="36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467544" y="332656"/>
            <a:ext cx="3240360" cy="1080120"/>
          </a:xfrm>
          <a:prstGeom prst="rect">
            <a:avLst/>
          </a:prstGeom>
          <a:solidFill>
            <a:srgbClr val="3399FF"/>
          </a:soli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48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Угадай-ка</a:t>
            </a:r>
            <a:endParaRPr lang="ru-RU" sz="48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5" name="Объект 4"/>
          <p:cNvSpPr>
            <a:spLocks noGrp="1"/>
          </p:cNvSpPr>
          <p:nvPr>
            <p:ph idx="1"/>
          </p:nvPr>
        </p:nvSpPr>
        <p:spPr>
          <a:xfrm>
            <a:off x="0" y="1341438"/>
            <a:ext cx="9144000" cy="4751387"/>
          </a:xfrm>
        </p:spPr>
        <p:txBody>
          <a:bodyPr/>
          <a:lstStyle/>
          <a:p>
            <a:pPr marL="0" indent="14288" algn="ctr">
              <a:buFont typeface="Arial" charset="0"/>
              <a:buNone/>
            </a:pPr>
            <a:r>
              <a:rPr lang="ru-RU" sz="5400" smtClean="0">
                <a:latin typeface="Times New Roman" pitchFamily="18" charset="0"/>
                <a:cs typeface="Times New Roman" pitchFamily="18" charset="0"/>
              </a:rPr>
              <a:t>Узнай материк по описанию</a:t>
            </a:r>
            <a:r>
              <a:rPr lang="ru-RU" sz="540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marL="0" indent="14288" algn="ctr">
              <a:buFont typeface="Arial" charset="0"/>
              <a:buNone/>
            </a:pPr>
            <a:r>
              <a:rPr lang="ru-RU" sz="5400" smtClean="0">
                <a:latin typeface="Times New Roman" pitchFamily="18" charset="0"/>
                <a:cs typeface="Times New Roman" pitchFamily="18" charset="0"/>
              </a:rPr>
              <a:t>Этот материк покрыт толстым ледяным панцирем, здесь очень холодно. На этом материке живут пингвины. </a:t>
            </a:r>
          </a:p>
        </p:txBody>
      </p:sp>
      <p:sp>
        <p:nvSpPr>
          <p:cNvPr id="4" name="Прямоугольник 3">
            <a:hlinkClick r:id="rId3" action="ppaction://hlinksldjump"/>
          </p:cNvPr>
          <p:cNvSpPr/>
          <p:nvPr/>
        </p:nvSpPr>
        <p:spPr>
          <a:xfrm>
            <a:off x="7812360" y="404664"/>
            <a:ext cx="864096" cy="792088"/>
          </a:xfrm>
          <a:prstGeom prst="rect">
            <a:avLst/>
          </a:prstGeom>
          <a:gradFill>
            <a:gsLst>
              <a:gs pos="34000">
                <a:srgbClr val="2E4CAC"/>
              </a:gs>
              <a:gs pos="2000">
                <a:schemeClr val="tx2">
                  <a:lumMod val="60000"/>
                  <a:lumOff val="40000"/>
                </a:schemeClr>
              </a:gs>
              <a:gs pos="80000">
                <a:srgbClr val="070A83"/>
              </a:gs>
            </a:gsLst>
          </a:gra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4800" b="1" dirty="0">
                <a:latin typeface="Times New Roman" pitchFamily="18" charset="0"/>
                <a:cs typeface="Times New Roman" pitchFamily="18" charset="0"/>
              </a:rPr>
              <a:t>4</a:t>
            </a:r>
            <a:r>
              <a:rPr lang="ru-RU" sz="4800" b="1" dirty="0">
                <a:latin typeface="Times New Roman" pitchFamily="18" charset="0"/>
                <a:cs typeface="Times New Roman" pitchFamily="18" charset="0"/>
              </a:rPr>
              <a:t>0</a:t>
            </a:r>
            <a:endParaRPr lang="ru-RU" sz="36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467544" y="332656"/>
            <a:ext cx="3240360" cy="1080120"/>
          </a:xfrm>
          <a:prstGeom prst="rect">
            <a:avLst/>
          </a:prstGeom>
          <a:solidFill>
            <a:srgbClr val="3399FF"/>
          </a:soli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48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Угадай-ка</a:t>
            </a:r>
            <a:endParaRPr lang="ru-RU" sz="48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slow">
    <p:sndAc>
      <p:stSnd>
        <p:snd r:embed="rId2" name="svoya_igra_1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7544" y="1412776"/>
            <a:ext cx="8229600" cy="4493095"/>
          </a:xfrm>
        </p:spPr>
        <p:txBody>
          <a:bodyPr rtlCol="0">
            <a:normAutofit/>
          </a:bodyPr>
          <a:lstStyle/>
          <a:p>
            <a:pPr algn="ctr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sz="115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Антарктида</a:t>
            </a:r>
            <a:endParaRPr lang="ru-RU" sz="115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Прямоугольник 3">
            <a:hlinkClick r:id="rId3" action="ppaction://hlinksldjump"/>
          </p:cNvPr>
          <p:cNvSpPr/>
          <p:nvPr/>
        </p:nvSpPr>
        <p:spPr>
          <a:xfrm>
            <a:off x="7812360" y="404664"/>
            <a:ext cx="864096" cy="792088"/>
          </a:xfrm>
          <a:prstGeom prst="rect">
            <a:avLst/>
          </a:prstGeom>
          <a:gradFill>
            <a:gsLst>
              <a:gs pos="34000">
                <a:srgbClr val="2E4CAC"/>
              </a:gs>
              <a:gs pos="2000">
                <a:schemeClr val="tx2">
                  <a:lumMod val="60000"/>
                  <a:lumOff val="40000"/>
                </a:schemeClr>
              </a:gs>
              <a:gs pos="80000">
                <a:srgbClr val="070A83"/>
              </a:gs>
            </a:gsLst>
          </a:gra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4800" b="1" dirty="0">
                <a:latin typeface="Times New Roman" pitchFamily="18" charset="0"/>
                <a:cs typeface="Times New Roman" pitchFamily="18" charset="0"/>
              </a:rPr>
              <a:t>4</a:t>
            </a:r>
            <a:r>
              <a:rPr lang="ru-RU" sz="4800" b="1" dirty="0">
                <a:latin typeface="Times New Roman" pitchFamily="18" charset="0"/>
                <a:cs typeface="Times New Roman" pitchFamily="18" charset="0"/>
              </a:rPr>
              <a:t>0</a:t>
            </a:r>
            <a:endParaRPr lang="ru-RU" sz="36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467544" y="332656"/>
            <a:ext cx="3240360" cy="1080120"/>
          </a:xfrm>
          <a:prstGeom prst="rect">
            <a:avLst/>
          </a:prstGeom>
          <a:solidFill>
            <a:srgbClr val="3399FF"/>
          </a:soli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48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Угадай-ка</a:t>
            </a:r>
            <a:endParaRPr lang="ru-RU" sz="48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8614" name="Рисунок 4" descr="Антарктида.jp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268538" y="3429000"/>
            <a:ext cx="4232275" cy="317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sndAc>
      <p:stSnd>
        <p:snd r:embed="rId2" name="восходящий ряд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9633" name="Рисунок 4" descr="layer1.gif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84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9634" name="Рисунок 7" descr="9.jpg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991350" y="5141913"/>
            <a:ext cx="2152650" cy="1716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0657" name="Рисунок 11" descr="i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Заголовок 1"/>
          <p:cNvSpPr txBox="1">
            <a:spLocks/>
          </p:cNvSpPr>
          <p:nvPr/>
        </p:nvSpPr>
        <p:spPr>
          <a:xfrm>
            <a:off x="457200" y="274638"/>
            <a:ext cx="7210425" cy="1143000"/>
          </a:xfrm>
          <a:prstGeom prst="rect">
            <a:avLst/>
          </a:prstGeom>
        </p:spPr>
        <p:txBody>
          <a:bodyPr anchor="ctr">
            <a:normAutofit/>
          </a:bodyPr>
          <a:lstStyle/>
          <a:p>
            <a:pPr fontAlgn="auto">
              <a:spcAft>
                <a:spcPts val="0"/>
              </a:spcAft>
              <a:defRPr/>
            </a:pPr>
            <a:endParaRPr lang="ru-RU" sz="4400" dirty="0">
              <a:solidFill>
                <a:schemeClr val="bg1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9" name="Прямоугольник 8">
            <a:hlinkClick r:id="rId4" action="ppaction://hlinksldjump"/>
          </p:cNvPr>
          <p:cNvSpPr/>
          <p:nvPr/>
        </p:nvSpPr>
        <p:spPr>
          <a:xfrm>
            <a:off x="7812360" y="404664"/>
            <a:ext cx="864096" cy="792088"/>
          </a:xfrm>
          <a:prstGeom prst="rect">
            <a:avLst/>
          </a:prstGeom>
          <a:gradFill>
            <a:gsLst>
              <a:gs pos="34000">
                <a:srgbClr val="2E4CAC"/>
              </a:gs>
              <a:gs pos="2000">
                <a:schemeClr val="tx2">
                  <a:lumMod val="60000"/>
                  <a:lumOff val="40000"/>
                </a:schemeClr>
              </a:gs>
              <a:gs pos="80000">
                <a:srgbClr val="070A83"/>
              </a:gs>
            </a:gsLst>
          </a:gra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4800" b="1" dirty="0">
                <a:latin typeface="Times New Roman" pitchFamily="18" charset="0"/>
                <a:cs typeface="Times New Roman" pitchFamily="18" charset="0"/>
              </a:rPr>
              <a:t>5</a:t>
            </a:r>
            <a:r>
              <a:rPr lang="ru-RU" sz="4800" b="1" dirty="0">
                <a:latin typeface="Times New Roman" pitchFamily="18" charset="0"/>
                <a:cs typeface="Times New Roman" pitchFamily="18" charset="0"/>
              </a:rPr>
              <a:t>0</a:t>
            </a:r>
            <a:endParaRPr lang="ru-RU" sz="36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Прямоугольник 9">
            <a:hlinkClick r:id="rId5" action="ppaction://hlinksldjump"/>
          </p:cNvPr>
          <p:cNvSpPr/>
          <p:nvPr/>
        </p:nvSpPr>
        <p:spPr>
          <a:xfrm>
            <a:off x="3851920" y="5949280"/>
            <a:ext cx="1656184" cy="720080"/>
          </a:xfrm>
          <a:prstGeom prst="rect">
            <a:avLst/>
          </a:prstGeom>
          <a:solidFill>
            <a:srgbClr val="070A83"/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600" dirty="0">
                <a:effectLst>
                  <a:outerShdw blurRad="50800" dist="38100" dir="16200000" rotWithShape="0">
                    <a:prstClr val="black">
                      <a:alpha val="40000"/>
                    </a:prstClr>
                  </a:outerShdw>
                </a:effectLst>
              </a:rPr>
              <a:t>Ответ</a:t>
            </a:r>
            <a:endParaRPr lang="ru-RU" dirty="0">
              <a:effectLst>
                <a:outerShdw blurRad="50800" dist="38100" dir="16200000" rotWithShape="0">
                  <a:prstClr val="black">
                    <a:alpha val="40000"/>
                  </a:prstClr>
                </a:outerShdw>
              </a:effectLst>
            </a:endParaRPr>
          </a:p>
        </p:txBody>
      </p:sp>
      <p:pic>
        <p:nvPicPr>
          <p:cNvPr id="11" name="День рождения50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6"/>
          <a:srcRect/>
          <a:stretch>
            <a:fillRect/>
          </a:stretch>
        </p:blipFill>
        <p:spPr bwMode="auto">
          <a:xfrm>
            <a:off x="4211638" y="4170363"/>
            <a:ext cx="936625" cy="920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0666" name="TextBox 12"/>
          <p:cNvSpPr txBox="1">
            <a:spLocks noChangeArrowheads="1"/>
          </p:cNvSpPr>
          <p:nvPr/>
        </p:nvSpPr>
        <p:spPr bwMode="auto">
          <a:xfrm>
            <a:off x="179388" y="1700213"/>
            <a:ext cx="8785225" cy="1754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54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Угадай мелодию из мультфильма</a:t>
            </a:r>
          </a:p>
        </p:txBody>
      </p:sp>
      <p:sp>
        <p:nvSpPr>
          <p:cNvPr id="14" name="Прямоугольник 13"/>
          <p:cNvSpPr/>
          <p:nvPr/>
        </p:nvSpPr>
        <p:spPr>
          <a:xfrm>
            <a:off x="467544" y="332656"/>
            <a:ext cx="3240360" cy="1080120"/>
          </a:xfrm>
          <a:prstGeom prst="rect">
            <a:avLst/>
          </a:prstGeom>
          <a:solidFill>
            <a:srgbClr val="3399FF"/>
          </a:soli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48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Угадай-ка</a:t>
            </a:r>
            <a:endParaRPr lang="ru-RU" sz="48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4" dur="84389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audio>
              <p:cMediaNode vol="80000">
                <p:cTn id="15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 rtlCol="0">
            <a:normAutofit fontScale="62500" lnSpcReduction="20000"/>
          </a:bodyPr>
          <a:lstStyle/>
          <a:p>
            <a:pPr algn="ctr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sz="96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Песня </a:t>
            </a:r>
          </a:p>
          <a:p>
            <a:pPr algn="ctr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sz="96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«День Рождения» из мультфильма</a:t>
            </a:r>
          </a:p>
          <a:p>
            <a:pPr algn="ctr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sz="96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«Крокодил Гена и </a:t>
            </a:r>
          </a:p>
          <a:p>
            <a:pPr algn="ctr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sz="9600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Чебурашка</a:t>
            </a:r>
            <a:r>
              <a:rPr lang="ru-RU" sz="96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»</a:t>
            </a:r>
          </a:p>
          <a:p>
            <a:pPr algn="ctr"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ru-RU" sz="115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7812360" y="404664"/>
            <a:ext cx="864096" cy="792088"/>
          </a:xfrm>
          <a:prstGeom prst="rect">
            <a:avLst/>
          </a:prstGeom>
          <a:gradFill>
            <a:gsLst>
              <a:gs pos="34000">
                <a:srgbClr val="2E4CAC"/>
              </a:gs>
              <a:gs pos="2000">
                <a:schemeClr val="tx2">
                  <a:lumMod val="60000"/>
                  <a:lumOff val="40000"/>
                </a:schemeClr>
              </a:gs>
              <a:gs pos="80000">
                <a:srgbClr val="070A83"/>
              </a:gs>
            </a:gsLst>
          </a:gra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4800" b="1" dirty="0">
                <a:latin typeface="Times New Roman" pitchFamily="18" charset="0"/>
                <a:cs typeface="Times New Roman" pitchFamily="18" charset="0"/>
              </a:rPr>
              <a:t>50</a:t>
            </a:r>
            <a:endParaRPr lang="ru-RU" sz="36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467544" y="332656"/>
            <a:ext cx="3240360" cy="1080120"/>
          </a:xfrm>
          <a:prstGeom prst="rect">
            <a:avLst/>
          </a:prstGeom>
          <a:solidFill>
            <a:srgbClr val="3399FF"/>
          </a:soli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48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Угадай-ка</a:t>
            </a:r>
            <a:endParaRPr lang="ru-RU" sz="48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slow">
    <p:sndAc>
      <p:stSnd>
        <p:snd r:embed="rId2" name="восходящий ряд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2705" name="Рисунок 4" descr="layer1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84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2706" name="Рисунок 7" descr="9.jpg"/>
          <p:cNvPicPr>
            <a:picLocks noChangeAspect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991350" y="5141913"/>
            <a:ext cx="2152650" cy="1716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Прямоугольник 3"/>
          <p:cNvSpPr/>
          <p:nvPr/>
        </p:nvSpPr>
        <p:spPr>
          <a:xfrm>
            <a:off x="683568" y="1196752"/>
            <a:ext cx="7871770" cy="2800767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8800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+mn-lt"/>
                <a:cs typeface="+mn-cs"/>
              </a:rPr>
              <a:t>Игра окончена!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8800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+mn-lt"/>
                <a:cs typeface="+mn-cs"/>
              </a:rPr>
              <a:t>Все молодцы!!!</a:t>
            </a:r>
            <a:endParaRPr lang="ru-RU" sz="8800" b="1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  <a:latin typeface="+mn-lt"/>
              <a:cs typeface="+mn-cs"/>
            </a:endParaRPr>
          </a:p>
        </p:txBody>
      </p:sp>
      <p:pic>
        <p:nvPicPr>
          <p:cNvPr id="6" name="j0214098.wav">
            <a:hlinkClick r:id="" action="ppaction://media"/>
          </p:cNvPr>
          <p:cNvPicPr>
            <a:picLocks noRot="1" noChangeAspect="1"/>
          </p:cNvPicPr>
          <p:nvPr>
            <a:wavAudioFile r:embed="rId1" name="j0214098.wav"/>
          </p:nvPr>
        </p:nvPicPr>
        <p:blipFill>
          <a:blip r:embed="rId5"/>
          <a:srcRect/>
          <a:stretch>
            <a:fillRect/>
          </a:stretch>
        </p:blipFill>
        <p:spPr bwMode="auto">
          <a:xfrm>
            <a:off x="6732588" y="5589588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12 -0.024  0.033 -0.05867  0.058 -0.05867  C 0.095 -0.05867  0.125 -0.02267  0.125 0.02267  C 0.125 0.03733  0.122 0.05067  0.116 0.06267  C 0.117 0.06267  0 0.24267  0 0.244  C 0 0.24267  -0.117 0.06267  -0.116 0.06267  C -0.122 0.05067  -0.125 0.03733  -0.125 0.02267  C -0.125 -0.02267  -0.095 -0.05867  -0.057 -0.05867  C -0.033 -0.05867  -0.012 -0.024  0 0  Z" pathEditMode="relative" ptsTypes="">
                                      <p:cBhvr>
                                        <p:cTn id="6" dur="3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7" presetID="9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12 -0.024  0.033 -0.05867  0.058 -0.05867  C 0.095 -0.05867  0.125 -0.02267  0.125 0.02267  C 0.125 0.03733  0.122 0.05067  0.116 0.06267  C 0.117 0.06267  0 0.24267  0 0.244  C 0 0.24267  -0.117 0.06267  -0.116 0.06267  C -0.122 0.05067  -0.125 0.03733  -0.125 0.02267  C -0.125 -0.02267  -0.095 -0.05867  -0.057 -0.05867  C -0.033 -0.05867  -0.012 -0.024  0 0  Z" pathEditMode="relative" ptsTypes="">
                                      <p:cBhvr>
                                        <p:cTn id="8" dur="3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" dur="4745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showWhenStopped="0">
                <p:cTn id="12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RESOURCE_PATHS_HASH_PRESENTER" val="eedaf4c57429c1d422f38c566ca989c97b173e"/>
</p:tagLst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440</TotalTime>
  <Words>248</Words>
  <Application>Microsoft Office PowerPoint</Application>
  <PresentationFormat>Экран (4:3)</PresentationFormat>
  <Paragraphs>79</Paragraphs>
  <Slides>59</Slides>
  <Notes>1</Notes>
  <HiddenSlides>0</HiddenSlides>
  <MMClips>2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Шаблон оформления</vt:lpstr>
      </vt:variant>
      <vt:variant>
        <vt:i4>7</vt:i4>
      </vt:variant>
      <vt:variant>
        <vt:lpstr>Заголовки слайдов</vt:lpstr>
      </vt:variant>
      <vt:variant>
        <vt:i4>59</vt:i4>
      </vt:variant>
    </vt:vector>
  </HeadingPairs>
  <TitlesOfParts>
    <vt:vector size="69" baseType="lpstr">
      <vt:lpstr>Calibri</vt:lpstr>
      <vt:lpstr>Arial</vt:lpstr>
      <vt:lpstr>Times New Roman</vt:lpstr>
      <vt:lpstr>Тема Office</vt:lpstr>
      <vt:lpstr>Тема Office</vt:lpstr>
      <vt:lpstr>Тема Office</vt:lpstr>
      <vt:lpstr>Тема Office</vt:lpstr>
      <vt:lpstr>Тема Office</vt:lpstr>
      <vt:lpstr>Тема Office</vt:lpstr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  <vt:lpstr>Слайд 21</vt:lpstr>
      <vt:lpstr>Слайд 22</vt:lpstr>
      <vt:lpstr>Слайд 23</vt:lpstr>
      <vt:lpstr>Слайд 24</vt:lpstr>
      <vt:lpstr>Слайд 25</vt:lpstr>
      <vt:lpstr>Слайд 26</vt:lpstr>
      <vt:lpstr>Слайд 27</vt:lpstr>
      <vt:lpstr>Слайд 28</vt:lpstr>
      <vt:lpstr>Слайд 29</vt:lpstr>
      <vt:lpstr>Слайд 30</vt:lpstr>
      <vt:lpstr>Слайд 31</vt:lpstr>
      <vt:lpstr>Слайд 32</vt:lpstr>
      <vt:lpstr>Слайд 33</vt:lpstr>
      <vt:lpstr>Слайд 34</vt:lpstr>
      <vt:lpstr>Слайд 35</vt:lpstr>
      <vt:lpstr>Слайд 36</vt:lpstr>
      <vt:lpstr>Слайд 37</vt:lpstr>
      <vt:lpstr>Слайд 38</vt:lpstr>
      <vt:lpstr>Слайд 39</vt:lpstr>
      <vt:lpstr>Слайд 40</vt:lpstr>
      <vt:lpstr>Слайд 41</vt:lpstr>
      <vt:lpstr>Слайд 42</vt:lpstr>
      <vt:lpstr>Слайд 43</vt:lpstr>
      <vt:lpstr>Слайд 44</vt:lpstr>
      <vt:lpstr>Слайд 45</vt:lpstr>
      <vt:lpstr>Слайд 46</vt:lpstr>
      <vt:lpstr>Слайд 47</vt:lpstr>
      <vt:lpstr>Слайд 48</vt:lpstr>
      <vt:lpstr>Слайд 49</vt:lpstr>
      <vt:lpstr>Слайд 50</vt:lpstr>
      <vt:lpstr>Слайд 51</vt:lpstr>
      <vt:lpstr>Слайд 52</vt:lpstr>
      <vt:lpstr>Слайд 53</vt:lpstr>
      <vt:lpstr>Слайд 54</vt:lpstr>
      <vt:lpstr>Слайд 55</vt:lpstr>
      <vt:lpstr>Слайд 56</vt:lpstr>
      <vt:lpstr>Слайд 57</vt:lpstr>
      <vt:lpstr>Слайд 58</vt:lpstr>
      <vt:lpstr>Слайд 59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Салтанат</dc:creator>
  <cp:lastModifiedBy>Администратор</cp:lastModifiedBy>
  <cp:revision>84</cp:revision>
  <dcterms:created xsi:type="dcterms:W3CDTF">2014-05-16T09:35:17Z</dcterms:created>
  <dcterms:modified xsi:type="dcterms:W3CDTF">2017-04-24T10:25:58Z</dcterms:modified>
</cp:coreProperties>
</file>