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85" r:id="rId4"/>
    <p:sldId id="259" r:id="rId5"/>
    <p:sldId id="260" r:id="rId6"/>
    <p:sldId id="261" r:id="rId7"/>
    <p:sldId id="262" r:id="rId8"/>
    <p:sldId id="275" r:id="rId9"/>
    <p:sldId id="263" r:id="rId10"/>
    <p:sldId id="264" r:id="rId11"/>
    <p:sldId id="267" r:id="rId12"/>
    <p:sldId id="276" r:id="rId13"/>
    <p:sldId id="265" r:id="rId14"/>
    <p:sldId id="277" r:id="rId15"/>
    <p:sldId id="266" r:id="rId16"/>
    <p:sldId id="283" r:id="rId17"/>
    <p:sldId id="268" r:id="rId18"/>
    <p:sldId id="269" r:id="rId19"/>
    <p:sldId id="270" r:id="rId20"/>
    <p:sldId id="271" r:id="rId21"/>
    <p:sldId id="272" r:id="rId22"/>
    <p:sldId id="273" r:id="rId23"/>
    <p:sldId id="278" r:id="rId24"/>
    <p:sldId id="279" r:id="rId25"/>
    <p:sldId id="274" r:id="rId26"/>
    <p:sldId id="281" r:id="rId27"/>
    <p:sldId id="280" r:id="rId28"/>
    <p:sldId id="284" r:id="rId29"/>
    <p:sldId id="282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87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1D78"/>
    <a:srgbClr val="800080"/>
    <a:srgbClr val="26D808"/>
    <a:srgbClr val="FF7B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8" d="100"/>
          <a:sy n="98" d="100"/>
        </p:scale>
        <p:origin x="576" y="-14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cover/>
    <p:sndAc>
      <p:stSnd>
        <p:snd r:embed="rId1" name="TOON15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FE4B975-BE1A-4678-8E20-A918CDEEF2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70ABCC-D027-4D8D-B003-BE75AAB74612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>
    <p:cover/>
    <p:sndAc>
      <p:stSnd>
        <p:snd r:embed="rId13" name="TOON15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10" Type="http://schemas.openxmlformats.org/officeDocument/2006/relationships/image" Target="../media/image4.gif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7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4.gif"/><Relationship Id="rId7" Type="http://schemas.openxmlformats.org/officeDocument/2006/relationships/image" Target="../media/image8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gif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1551251" y="2348880"/>
            <a:ext cx="67957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kk-KZ" sz="5400" b="1" dirty="0" smtClean="0">
                <a:ln/>
                <a:solidFill>
                  <a:schemeClr val="accent3"/>
                </a:solidFill>
              </a:rPr>
              <a:t>Математический тест</a:t>
            </a:r>
          </a:p>
          <a:p>
            <a:pPr algn="ctr"/>
            <a:r>
              <a:rPr lang="kk-KZ" sz="5400" b="1" cap="none" spc="0" dirty="0" smtClean="0">
                <a:ln/>
                <a:solidFill>
                  <a:schemeClr val="accent3"/>
                </a:solidFill>
                <a:effectLst/>
              </a:rPr>
              <a:t>для дош</a:t>
            </a:r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к</a:t>
            </a:r>
            <a:r>
              <a:rPr lang="kk-KZ" sz="5400" b="1" cap="none" spc="0" dirty="0" smtClean="0">
                <a:ln/>
                <a:solidFill>
                  <a:schemeClr val="accent3"/>
                </a:solidFill>
                <a:effectLst/>
              </a:rPr>
              <a:t>олят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027" name="Picture 3" descr="D:\мои документы\рисунки\анимации и картинки\Deti5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4103206"/>
            <a:ext cx="1440873" cy="130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63051" y="5805264"/>
            <a:ext cx="262200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Подготовил</a:t>
            </a:r>
            <a: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: </a:t>
            </a:r>
            <a:b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воспитатель МДОУ №4</a:t>
            </a:r>
            <a:b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Молчанова </a:t>
            </a:r>
            <a:r>
              <a:rPr lang="ru-RU" sz="1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г.В</a:t>
            </a: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sz="16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862126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03748" y="15161"/>
            <a:ext cx="5225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Сколько мячей? 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2050" name="Picture 2" descr="D:\мои документы\рисунки\нов картинки и аниме\multyashki-66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764704"/>
            <a:ext cx="27003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5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>
            <a:hlinkClick r:id="" action="ppaction://hlinkshowjump?jump=nextslide"/>
          </p:cNvPr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4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782847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30672" y="40918"/>
            <a:ext cx="61716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Сколько </a:t>
            </a:r>
            <a:r>
              <a:rPr lang="ru-RU" sz="5400" b="1" dirty="0" smtClean="0">
                <a:ln/>
                <a:solidFill>
                  <a:schemeClr val="accent3"/>
                </a:solidFill>
              </a:rPr>
              <a:t>принцесс</a:t>
            </a:r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? 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7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>
            <a:hlinkClick r:id="" action="ppaction://hlinkshowjump?jump=nextslide"/>
          </p:cNvPr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6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5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42" name="Picture 2" descr="D:\мои документы\рисунки\анимации и картинки\disney_37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9482" y="964248"/>
            <a:ext cx="6226083" cy="361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279221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215746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80576" y="476672"/>
            <a:ext cx="80718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Кто нах0дится слева от черепахи?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5868144" y="4365104"/>
            <a:ext cx="2859522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D:\мои документы\рисунки\нов картинки и аниме\0_8c633_9b98c236_XL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2670" y="1412776"/>
            <a:ext cx="2191590" cy="216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мои документы\рисунки\нов картинки и аниме\0e3c2bdb3f51.gif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1248" y="1484785"/>
            <a:ext cx="2066358" cy="209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мои документы\рисунки\нов картинки и аниме\73514943_4113774_1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5251" y="1052736"/>
            <a:ext cx="2392415" cy="239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мои документы\рисунки\нов картинки и аниме\0e3c2bdb3f51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0849" y="4886173"/>
            <a:ext cx="1033179" cy="104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мои документы\рисунки\нов картинки и аниме\73514943_4113774_1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9502" y="4811116"/>
            <a:ext cx="1196208" cy="119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948903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00253" y="332656"/>
            <a:ext cx="74324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Какая бабочка самая большая?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" action="ppaction://hlinkshowjump?jump=nextslide"/>
          </p:cNvPr>
          <p:cNvSpPr/>
          <p:nvPr/>
        </p:nvSpPr>
        <p:spPr>
          <a:xfrm>
            <a:off x="1681622" y="5076560"/>
            <a:ext cx="12442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098" name="Picture 2" descr="D:\мои документы\рисунки\анимации и картинки\Babochki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5586" y="1790194"/>
            <a:ext cx="167640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ои документы\рисунки\анимации и картинки\Babochki7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3381" y="1340768"/>
            <a:ext cx="18859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мои документы\рисунки\анимации и картинки\Babochki7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0253" y="908720"/>
            <a:ext cx="308610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54477" y="3752305"/>
            <a:ext cx="7986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Рис.1</a:t>
            </a:r>
            <a:endParaRPr lang="ru-RU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48077" y="3965263"/>
            <a:ext cx="7986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Рис.2</a:t>
            </a:r>
            <a:endParaRPr lang="ru-RU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379406" y="3785240"/>
            <a:ext cx="7970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Рис.3</a:t>
            </a:r>
            <a:endParaRPr lang="ru-RU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439630" y="5117481"/>
            <a:ext cx="12442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155786" y="5132644"/>
            <a:ext cx="12442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5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854568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2056455" y="43965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07350" y="476672"/>
            <a:ext cx="8018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/>
                <a:solidFill>
                  <a:schemeClr val="accent3"/>
                </a:solidFill>
                <a:effectLst/>
              </a:rPr>
              <a:t>Кто нах0дится справа от Винни-пуха? </a:t>
            </a:r>
            <a:endParaRPr lang="ru-RU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6084168" y="438419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" action="ppaction://hlinkshowjump?jump=nextslide"/>
          </p:cNvPr>
          <p:cNvSpPr/>
          <p:nvPr/>
        </p:nvSpPr>
        <p:spPr>
          <a:xfrm>
            <a:off x="2540146" y="5105144"/>
            <a:ext cx="14173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Тигра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122" name="Picture 2" descr="D:\мои документы\рисунки\нов картинки и аниме\multyashki-1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0211" y="1414104"/>
            <a:ext cx="2153957" cy="254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мои документы\рисунки\анимации и картинки\Multi4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1737761"/>
            <a:ext cx="1160951" cy="20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мои документы\рисунки\анимации и картинки\Рисунок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8737" y="1556792"/>
            <a:ext cx="2728785" cy="231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435245" y="5102485"/>
            <a:ext cx="18181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Пятачок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940918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79000" y="476672"/>
            <a:ext cx="62749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фигуры не хватает?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475094"/>
              </p:ext>
            </p:extLst>
          </p:nvPr>
        </p:nvGraphicFramePr>
        <p:xfrm>
          <a:off x="3193513" y="1412776"/>
          <a:ext cx="3736485" cy="275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5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5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5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73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73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3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Овал 2"/>
          <p:cNvSpPr/>
          <p:nvPr/>
        </p:nvSpPr>
        <p:spPr>
          <a:xfrm>
            <a:off x="3563888" y="1628800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002916" y="2492896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4878203" y="1700808"/>
            <a:ext cx="447607" cy="43204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3628116" y="2636912"/>
            <a:ext cx="447607" cy="43204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773724" y="3429000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002916" y="1628800"/>
            <a:ext cx="513300" cy="504056"/>
          </a:xfrm>
          <a:prstGeom prst="rect">
            <a:avLst/>
          </a:prstGeom>
          <a:solidFill>
            <a:srgbClr val="26D8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845356" y="2492896"/>
            <a:ext cx="513300" cy="504056"/>
          </a:xfrm>
          <a:prstGeom prst="rect">
            <a:avLst/>
          </a:prstGeom>
          <a:solidFill>
            <a:srgbClr val="26D8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563888" y="3474342"/>
            <a:ext cx="513300" cy="504056"/>
          </a:xfrm>
          <a:prstGeom prst="rect">
            <a:avLst/>
          </a:prstGeom>
          <a:solidFill>
            <a:srgbClr val="26D8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100964" y="3209200"/>
            <a:ext cx="4780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000" b="1" cap="all" spc="0" dirty="0" smtClean="0">
                <a:ln/>
                <a:solidFill>
                  <a:sysClr val="windowText" lastClr="0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?</a:t>
            </a:r>
            <a:endParaRPr lang="ru-RU" sz="6000" b="1" cap="all" spc="0" dirty="0">
              <a:ln/>
              <a:solidFill>
                <a:sysClr val="windowText" lastClr="0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47098" y="5157192"/>
            <a:ext cx="513300" cy="504056"/>
          </a:xfrm>
          <a:prstGeom prst="rect">
            <a:avLst/>
          </a:prstGeom>
          <a:solidFill>
            <a:srgbClr val="26D8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782592" y="5121188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>
            <a:hlinkClick r:id="" action="ppaction://hlinkshowjump?jump=nextslide"/>
          </p:cNvPr>
          <p:cNvSpPr/>
          <p:nvPr/>
        </p:nvSpPr>
        <p:spPr>
          <a:xfrm>
            <a:off x="7556838" y="5157192"/>
            <a:ext cx="447607" cy="43204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535084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64533" y="476672"/>
            <a:ext cx="59039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ягоды не хватает?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038298"/>
              </p:ext>
            </p:extLst>
          </p:nvPr>
        </p:nvGraphicFramePr>
        <p:xfrm>
          <a:off x="3193513" y="1184558"/>
          <a:ext cx="3736485" cy="30365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5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5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5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217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21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217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822748" y="2195898"/>
            <a:ext cx="4780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0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?</a:t>
            </a:r>
            <a:endParaRPr lang="ru-RU" sz="6000" b="1" cap="all" spc="0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</p:txBody>
      </p:sp>
      <p:pic>
        <p:nvPicPr>
          <p:cNvPr id="15362" name="Picture 2" descr="D:\мои документы\рисунки\115911.jpg"/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33564" y="1184558"/>
            <a:ext cx="936104" cy="104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мои документы\рисунки\115911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93704" y="4886841"/>
            <a:ext cx="936104" cy="104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мои документы\рисунки\115911.jpg"/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53844" y="3203756"/>
            <a:ext cx="936104" cy="104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D:\мои документы\рисунки\ezevika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0489" y="1184558"/>
            <a:ext cx="1133646" cy="113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D:\мои документы\рисунки\ezevika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5073" y="2163611"/>
            <a:ext cx="1133646" cy="113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D:\мои документы\рисунки\ezevika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9054" y="3218692"/>
            <a:ext cx="1133646" cy="113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D:\мои документы\рисунки\ezevika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9533" y="4893546"/>
            <a:ext cx="1133646" cy="113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D:\мои документы\рисунки\анимации и картинки\Frukti1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104" y="1183991"/>
            <a:ext cx="1134213" cy="113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D:\мои документы\рисунки\анимации и картинки\Frukti1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4558" y="2176344"/>
            <a:ext cx="1120913" cy="112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D:\мои документы\рисунки\анимации и картинки\Frukti1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3622" y="3188251"/>
            <a:ext cx="1164087" cy="116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D:\мои документы\рисунки\анимации и картинки\Frukti1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0520" y="4857141"/>
            <a:ext cx="1206455" cy="1206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647613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45185" y="476672"/>
            <a:ext cx="79426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Какое ведёрко самое маленькое?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D:\мои документы\рисунки\1125120.jpg"/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71722" y="1845130"/>
            <a:ext cx="2164128" cy="223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мои документы\рисунки\6def470c-2bfb-11df-9323-00151786f894 - копия.jpg"/>
          <p:cNvPicPr>
            <a:picLocks noChangeAspect="1" noChangeArrowheads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24820" y="2067156"/>
            <a:ext cx="2112612" cy="179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мои документы\рисунки\57580 - копия.jpg"/>
          <p:cNvPicPr>
            <a:picLocks noChangeAspect="1" noChangeArrowheads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30264" y="1567966"/>
            <a:ext cx="2756079" cy="251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4719718" y="5212037"/>
            <a:ext cx="684076" cy="619775"/>
          </a:xfrm>
          <a:prstGeom prst="ellipse">
            <a:avLst/>
          </a:prstGeom>
          <a:solidFill>
            <a:srgbClr val="FF7B21"/>
          </a:solidFill>
          <a:ln>
            <a:solidFill>
              <a:srgbClr val="FF7B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hlinkClick r:id="" action="ppaction://hlinkshowjump?jump=nextslide"/>
          </p:cNvPr>
          <p:cNvSpPr/>
          <p:nvPr/>
        </p:nvSpPr>
        <p:spPr>
          <a:xfrm>
            <a:off x="7457970" y="5231569"/>
            <a:ext cx="684076" cy="619775"/>
          </a:xfrm>
          <a:prstGeom prst="ellipse">
            <a:avLst/>
          </a:prstGeom>
          <a:solidFill>
            <a:srgbClr val="FF1D78"/>
          </a:solidFill>
          <a:ln>
            <a:solidFill>
              <a:srgbClr val="FF1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961710" y="5157409"/>
            <a:ext cx="684076" cy="6197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75198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мои документы\рисунки\b820531ae8e15ef0423d4123650acb7f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477543"/>
            <a:ext cx="2046192" cy="215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06677" y="122729"/>
            <a:ext cx="50016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Кто живёт в домике?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169361" y="5086054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171" name="Picture 3" descr="D:\мои документы\рисунки\нов картинки и аниме\s640x480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525" y="2382543"/>
            <a:ext cx="1789137" cy="180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мои документы\рисунки\нов картинки и аниме\multyashki-202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2730" y="808645"/>
            <a:ext cx="1887165" cy="243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мои документы\рисунки\нов картинки и аниме\45148830_babs_indi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5411" y="2850364"/>
            <a:ext cx="1061410" cy="176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олилиния 1"/>
          <p:cNvSpPr/>
          <p:nvPr/>
        </p:nvSpPr>
        <p:spPr>
          <a:xfrm>
            <a:off x="2395775" y="1058353"/>
            <a:ext cx="4337562" cy="2959946"/>
          </a:xfrm>
          <a:custGeom>
            <a:avLst/>
            <a:gdLst>
              <a:gd name="connsiteX0" fmla="*/ 205757 w 4337562"/>
              <a:gd name="connsiteY0" fmla="*/ 2418943 h 2959946"/>
              <a:gd name="connsiteX1" fmla="*/ 811064 w 4337562"/>
              <a:gd name="connsiteY1" fmla="*/ 2277275 h 2959946"/>
              <a:gd name="connsiteX2" fmla="*/ 1699707 w 4337562"/>
              <a:gd name="connsiteY2" fmla="*/ 2959855 h 2959946"/>
              <a:gd name="connsiteX3" fmla="*/ 2240619 w 4337562"/>
              <a:gd name="connsiteY3" fmla="*/ 2225760 h 2959946"/>
              <a:gd name="connsiteX4" fmla="*/ 3219414 w 4337562"/>
              <a:gd name="connsiteY4" fmla="*/ 1208329 h 2959946"/>
              <a:gd name="connsiteX5" fmla="*/ 4314118 w 4337562"/>
              <a:gd name="connsiteY5" fmla="*/ 1543179 h 2959946"/>
              <a:gd name="connsiteX6" fmla="*/ 2124710 w 4337562"/>
              <a:gd name="connsiteY6" fmla="*/ 1440148 h 2959946"/>
              <a:gd name="connsiteX7" fmla="*/ 334546 w 4337562"/>
              <a:gd name="connsiteY7" fmla="*/ 1195450 h 2959946"/>
              <a:gd name="connsiteX8" fmla="*/ 25453 w 4337562"/>
              <a:gd name="connsiteY8" fmla="*/ 178019 h 2959946"/>
              <a:gd name="connsiteX9" fmla="*/ 682276 w 4337562"/>
              <a:gd name="connsiteY9" fmla="*/ 139382 h 2959946"/>
              <a:gd name="connsiteX10" fmla="*/ 540608 w 4337562"/>
              <a:gd name="connsiteY10" fmla="*/ 1594695 h 2959946"/>
              <a:gd name="connsiteX11" fmla="*/ 1970163 w 4337562"/>
              <a:gd name="connsiteY11" fmla="*/ 2096971 h 2959946"/>
              <a:gd name="connsiteX12" fmla="*/ 2833048 w 4337562"/>
              <a:gd name="connsiteY12" fmla="*/ 2779551 h 2959946"/>
              <a:gd name="connsiteX13" fmla="*/ 2845926 w 4337562"/>
              <a:gd name="connsiteY13" fmla="*/ 2779551 h 2959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337562" h="2959946">
                <a:moveTo>
                  <a:pt x="205757" y="2418943"/>
                </a:moveTo>
                <a:cubicBezTo>
                  <a:pt x="383914" y="2303033"/>
                  <a:pt x="562072" y="2187123"/>
                  <a:pt x="811064" y="2277275"/>
                </a:cubicBezTo>
                <a:cubicBezTo>
                  <a:pt x="1060056" y="2367427"/>
                  <a:pt x="1461448" y="2968441"/>
                  <a:pt x="1699707" y="2959855"/>
                </a:cubicBezTo>
                <a:cubicBezTo>
                  <a:pt x="1937966" y="2951269"/>
                  <a:pt x="1987335" y="2517681"/>
                  <a:pt x="2240619" y="2225760"/>
                </a:cubicBezTo>
                <a:cubicBezTo>
                  <a:pt x="2493903" y="1933839"/>
                  <a:pt x="2873831" y="1322093"/>
                  <a:pt x="3219414" y="1208329"/>
                </a:cubicBezTo>
                <a:cubicBezTo>
                  <a:pt x="3564997" y="1094565"/>
                  <a:pt x="4496569" y="1504543"/>
                  <a:pt x="4314118" y="1543179"/>
                </a:cubicBezTo>
                <a:cubicBezTo>
                  <a:pt x="4131667" y="1581815"/>
                  <a:pt x="2787972" y="1498103"/>
                  <a:pt x="2124710" y="1440148"/>
                </a:cubicBezTo>
                <a:cubicBezTo>
                  <a:pt x="1461448" y="1382193"/>
                  <a:pt x="684422" y="1405805"/>
                  <a:pt x="334546" y="1195450"/>
                </a:cubicBezTo>
                <a:cubicBezTo>
                  <a:pt x="-15330" y="985095"/>
                  <a:pt x="-32502" y="354030"/>
                  <a:pt x="25453" y="178019"/>
                </a:cubicBezTo>
                <a:cubicBezTo>
                  <a:pt x="83408" y="2008"/>
                  <a:pt x="596417" y="-96731"/>
                  <a:pt x="682276" y="139382"/>
                </a:cubicBezTo>
                <a:cubicBezTo>
                  <a:pt x="768135" y="375495"/>
                  <a:pt x="325960" y="1268430"/>
                  <a:pt x="540608" y="1594695"/>
                </a:cubicBezTo>
                <a:cubicBezTo>
                  <a:pt x="755256" y="1920960"/>
                  <a:pt x="1588090" y="1899495"/>
                  <a:pt x="1970163" y="2096971"/>
                </a:cubicBezTo>
                <a:cubicBezTo>
                  <a:pt x="2352236" y="2294447"/>
                  <a:pt x="2687088" y="2665788"/>
                  <a:pt x="2833048" y="2779551"/>
                </a:cubicBezTo>
                <a:cubicBezTo>
                  <a:pt x="2979008" y="2893314"/>
                  <a:pt x="2912467" y="2836432"/>
                  <a:pt x="2845926" y="2779551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>
          <a:xfrm>
            <a:off x="2410256" y="2328199"/>
            <a:ext cx="2985992" cy="1406674"/>
          </a:xfrm>
          <a:custGeom>
            <a:avLst/>
            <a:gdLst>
              <a:gd name="connsiteX0" fmla="*/ 2985992 w 2985992"/>
              <a:gd name="connsiteY0" fmla="*/ 1406674 h 1406674"/>
              <a:gd name="connsiteX1" fmla="*/ 2586747 w 2985992"/>
              <a:gd name="connsiteY1" fmla="*/ 981671 h 1406674"/>
              <a:gd name="connsiteX2" fmla="*/ 1015524 w 2985992"/>
              <a:gd name="connsiteY2" fmla="*/ 865762 h 1406674"/>
              <a:gd name="connsiteX3" fmla="*/ 62488 w 2985992"/>
              <a:gd name="connsiteY3" fmla="*/ 711215 h 1406674"/>
              <a:gd name="connsiteX4" fmla="*/ 268550 w 2985992"/>
              <a:gd name="connsiteY4" fmla="*/ 337728 h 1406674"/>
              <a:gd name="connsiteX5" fmla="*/ 1698105 w 2985992"/>
              <a:gd name="connsiteY5" fmla="*/ 1213491 h 1406674"/>
              <a:gd name="connsiteX6" fmla="*/ 2045834 w 2985992"/>
              <a:gd name="connsiteY6" fmla="*/ 118787 h 1406674"/>
              <a:gd name="connsiteX7" fmla="*/ 2032955 w 2985992"/>
              <a:gd name="connsiteY7" fmla="*/ 80150 h 1406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5992" h="1406674">
                <a:moveTo>
                  <a:pt x="2985992" y="1406674"/>
                </a:moveTo>
                <a:cubicBezTo>
                  <a:pt x="2950575" y="1239248"/>
                  <a:pt x="2915158" y="1071823"/>
                  <a:pt x="2586747" y="981671"/>
                </a:cubicBezTo>
                <a:cubicBezTo>
                  <a:pt x="2258336" y="891519"/>
                  <a:pt x="1436234" y="910838"/>
                  <a:pt x="1015524" y="865762"/>
                </a:cubicBezTo>
                <a:cubicBezTo>
                  <a:pt x="594814" y="820686"/>
                  <a:pt x="186984" y="799221"/>
                  <a:pt x="62488" y="711215"/>
                </a:cubicBezTo>
                <a:cubicBezTo>
                  <a:pt x="-62008" y="623209"/>
                  <a:pt x="-4053" y="254015"/>
                  <a:pt x="268550" y="337728"/>
                </a:cubicBezTo>
                <a:cubicBezTo>
                  <a:pt x="541153" y="421441"/>
                  <a:pt x="1401891" y="1249981"/>
                  <a:pt x="1698105" y="1213491"/>
                </a:cubicBezTo>
                <a:cubicBezTo>
                  <a:pt x="1994319" y="1177001"/>
                  <a:pt x="1990026" y="307677"/>
                  <a:pt x="2045834" y="118787"/>
                </a:cubicBezTo>
                <a:cubicBezTo>
                  <a:pt x="2101642" y="-70103"/>
                  <a:pt x="2067298" y="5023"/>
                  <a:pt x="2032955" y="80150"/>
                </a:cubicBezTo>
              </a:path>
            </a:pathLst>
          </a:cu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2487875" y="1402742"/>
            <a:ext cx="4943235" cy="2224365"/>
          </a:xfrm>
          <a:custGeom>
            <a:avLst/>
            <a:gdLst>
              <a:gd name="connsiteX0" fmla="*/ 4943235 w 4943235"/>
              <a:gd name="connsiteY0" fmla="*/ 1752582 h 2224365"/>
              <a:gd name="connsiteX1" fmla="*/ 3693984 w 4943235"/>
              <a:gd name="connsiteY1" fmla="*/ 1404852 h 2224365"/>
              <a:gd name="connsiteX2" fmla="*/ 4003077 w 4943235"/>
              <a:gd name="connsiteY2" fmla="*/ 1055 h 2224365"/>
              <a:gd name="connsiteX3" fmla="*/ 3011404 w 4943235"/>
              <a:gd name="connsiteY3" fmla="*/ 1649551 h 2224365"/>
              <a:gd name="connsiteX4" fmla="*/ 268204 w 4943235"/>
              <a:gd name="connsiteY4" fmla="*/ 2177585 h 2224365"/>
              <a:gd name="connsiteX5" fmla="*/ 255325 w 4943235"/>
              <a:gd name="connsiteY5" fmla="*/ 2164706 h 2224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43235" h="2224365">
                <a:moveTo>
                  <a:pt x="4943235" y="1752582"/>
                </a:moveTo>
                <a:cubicBezTo>
                  <a:pt x="4396956" y="1724677"/>
                  <a:pt x="3850677" y="1696773"/>
                  <a:pt x="3693984" y="1404852"/>
                </a:cubicBezTo>
                <a:cubicBezTo>
                  <a:pt x="3537291" y="1112931"/>
                  <a:pt x="4116840" y="-39728"/>
                  <a:pt x="4003077" y="1055"/>
                </a:cubicBezTo>
                <a:cubicBezTo>
                  <a:pt x="3889314" y="41838"/>
                  <a:pt x="3633883" y="1286796"/>
                  <a:pt x="3011404" y="1649551"/>
                </a:cubicBezTo>
                <a:cubicBezTo>
                  <a:pt x="2388925" y="2012306"/>
                  <a:pt x="727551" y="2091726"/>
                  <a:pt x="268204" y="2177585"/>
                </a:cubicBezTo>
                <a:cubicBezTo>
                  <a:pt x="-191143" y="2263444"/>
                  <a:pt x="32091" y="2214075"/>
                  <a:pt x="255325" y="2164706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275531" y="4233182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59631" y="4023472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88173" y="3226997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466817" y="5086054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2" name="Прямоугольник 21">
            <a:hlinkClick r:id="" action="ppaction://hlinkshowjump?jump=nextslide"/>
          </p:cNvPr>
          <p:cNvSpPr/>
          <p:nvPr/>
        </p:nvSpPr>
        <p:spPr>
          <a:xfrm>
            <a:off x="1732116" y="5110711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538243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62997" y="122729"/>
            <a:ext cx="56889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из углов острый?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169361" y="5086054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4405" y="3504956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962997" y="3474902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287949" y="3500029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Прямоугольник 18">
            <a:hlinkClick r:id="" action="ppaction://hlinkshowjump?jump=nextslide"/>
          </p:cNvPr>
          <p:cNvSpPr/>
          <p:nvPr/>
        </p:nvSpPr>
        <p:spPr>
          <a:xfrm>
            <a:off x="4466817" y="5086054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732115" y="5110711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259632" y="2132856"/>
            <a:ext cx="671075" cy="100811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917828" y="3140968"/>
            <a:ext cx="11420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646836" y="1988840"/>
            <a:ext cx="0" cy="11307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646836" y="3108091"/>
            <a:ext cx="11420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H="1">
            <a:off x="7375844" y="2348880"/>
            <a:ext cx="1124245" cy="7864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7358085" y="3132372"/>
            <a:ext cx="11420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8" name="Picture 2" descr="D:\мои документы\рисунки\нов картинки и аниме\av-13637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287949" y="144586"/>
            <a:ext cx="1718874" cy="180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08996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123299" y="122729"/>
            <a:ext cx="53683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из углов тупой?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7169361" y="5086054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4405" y="3504956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Рис.2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962997" y="3474902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287949" y="3500029"/>
            <a:ext cx="7280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20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466817" y="5086054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Рис.3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2" name="Прямоугольник 21">
            <a:hlinkClick r:id="" action="ppaction://hlinkshowjump?jump=nextslide"/>
          </p:cNvPr>
          <p:cNvSpPr/>
          <p:nvPr/>
        </p:nvSpPr>
        <p:spPr>
          <a:xfrm>
            <a:off x="1732115" y="5110711"/>
            <a:ext cx="11432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Рис.1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259632" y="2132856"/>
            <a:ext cx="671075" cy="100811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917828" y="3140968"/>
            <a:ext cx="11420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646836" y="1988840"/>
            <a:ext cx="0" cy="11307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646836" y="3108091"/>
            <a:ext cx="11420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H="1">
            <a:off x="7375844" y="2348880"/>
            <a:ext cx="1124245" cy="7864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7358085" y="3132372"/>
            <a:ext cx="11420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8" name="Picture 2" descr="D:\мои документы\рисунки\нов картинки и аниме\av-13637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229457" y="150648"/>
            <a:ext cx="1914543" cy="200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460615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46934" y="476672"/>
            <a:ext cx="78296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Чего больше </a:t>
            </a:r>
            <a:r>
              <a:rPr lang="en-US" sz="4000" b="1" cap="none" spc="0" dirty="0" smtClean="0">
                <a:ln/>
                <a:solidFill>
                  <a:schemeClr val="accent3"/>
                </a:solidFill>
                <a:effectLst/>
              </a:rPr>
              <a:t>-</a:t>
            </a:r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 фруктов или ягод?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5796136" y="4293096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D:\мои документы\рисунки\1288149235_230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5F6FA"/>
              </a:clrFrom>
              <a:clrTo>
                <a:srgbClr val="F5F6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253" y="1412776"/>
            <a:ext cx="3613584" cy="240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мои документы\рисунки\1266979599_a74434ba80aa-ryerryiryos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8529" y="1177878"/>
            <a:ext cx="2967887" cy="287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68356" y="3792881"/>
            <a:ext cx="848060" cy="471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6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23821" y="4912451"/>
            <a:ext cx="759854" cy="974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D:\мои документы\рисунки\pear1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6224" y="4685034"/>
            <a:ext cx="1340830" cy="134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720927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52921" y="476672"/>
            <a:ext cx="86176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Чего </a:t>
            </a:r>
            <a:r>
              <a:rPr lang="kk-KZ" sz="4000" b="1" dirty="0" smtClean="0">
                <a:ln/>
                <a:solidFill>
                  <a:schemeClr val="accent3"/>
                </a:solidFill>
              </a:rPr>
              <a:t>меньше</a:t>
            </a:r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en-US" sz="4000" b="1" cap="none" spc="0" dirty="0" smtClean="0">
                <a:ln/>
                <a:solidFill>
                  <a:schemeClr val="accent3"/>
                </a:solidFill>
                <a:effectLst/>
              </a:rPr>
              <a:t>-</a:t>
            </a:r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 фруктов или овощей?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5796136" y="4293096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04248" y="3821832"/>
            <a:ext cx="848060" cy="471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D:\мои документы\рисунки\openphotonet_tomatoes-01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882153"/>
            <a:ext cx="4608512" cy="345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мои документы\рисунки\1256904055_oranges-01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9618" y="803501"/>
            <a:ext cx="4717752" cy="353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мои документы\рисунки\0_3b3fe_155fc07_XL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014" y="4916301"/>
            <a:ext cx="1061468" cy="98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мои документы\рисунки\Продукты\TOMATO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3742" y="4851146"/>
            <a:ext cx="1468735" cy="105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010060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25454" y="1800111"/>
            <a:ext cx="787260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Какое число меньше на 1 число 6,</a:t>
            </a:r>
          </a:p>
          <a:p>
            <a:pPr algn="ctr"/>
            <a:r>
              <a:rPr lang="kk-KZ" sz="4000" b="1" dirty="0" smtClean="0">
                <a:ln/>
                <a:solidFill>
                  <a:schemeClr val="accent3"/>
                </a:solidFill>
              </a:rPr>
              <a:t>но больше на 1 число 4?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>
            <a:hlinkClick r:id="" action="ppaction://hlinkshowjump?jump=nextslide"/>
          </p:cNvPr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5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7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42" name="Picture 2" descr="D:\мои документы\рисунки\нов картинки и аниме\c61_thumb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2938313"/>
            <a:ext cx="938511" cy="142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671445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25454" y="1800111"/>
            <a:ext cx="787260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Какое число меньше на 1 число 8,</a:t>
            </a:r>
          </a:p>
          <a:p>
            <a:pPr algn="ctr"/>
            <a:r>
              <a:rPr lang="kk-KZ" sz="4000" b="1" dirty="0" smtClean="0">
                <a:ln/>
                <a:solidFill>
                  <a:schemeClr val="accent3"/>
                </a:solidFill>
              </a:rPr>
              <a:t>но больше на 1 число 6?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6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>
            <a:hlinkClick r:id="" action="ppaction://hlinkshowjump?jump=nextslide"/>
          </p:cNvPr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7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8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42" name="Picture 2" descr="D:\мои документы\рисунки\нов картинки и аниме\c61_thumb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2938313"/>
            <a:ext cx="938511" cy="142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790851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84923" y="125613"/>
            <a:ext cx="496738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Кто самый высокий?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8" name="Picture 4" descr="D:\мои документы\рисунки\4499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5801" y="833499"/>
            <a:ext cx="2121173" cy="325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D:\мои документы\рисунки\0_6500a_93f90c24_XL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1480" y="2550070"/>
            <a:ext cx="1234833" cy="142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D:\мои документы\рисунки\нов картинки и аниме\multyashki-1227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0894" y="1931350"/>
            <a:ext cx="1445707" cy="221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D:\мои документы\рисунки\нов картинки и аниме\multyashki-1227.gif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5073" y="4987639"/>
            <a:ext cx="551240" cy="84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D:\мои документы\рисунки\0_6500a_93f90c24_XL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2818" y="4987639"/>
            <a:ext cx="792786" cy="91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D:\мои документы\рисунки\44992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9300" y="4871431"/>
            <a:ext cx="748894" cy="114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563733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мои документы\рисунки\нов картинки и аниме\63370119_1283114598_25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3630" y="1315395"/>
            <a:ext cx="2329799" cy="3059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12955" y="188640"/>
            <a:ext cx="76070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 какому замку подойдет ключ?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3746139" y="1590501"/>
            <a:ext cx="1756939" cy="2048256"/>
          </a:xfrm>
          <a:prstGeom prst="ellipse">
            <a:avLst/>
          </a:prstGeom>
          <a:solidFill>
            <a:srgbClr val="FFFF00"/>
          </a:solidFill>
          <a:scene3d>
            <a:camera prst="perspectiveHeroicExtremeLef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66795" y="2416607"/>
            <a:ext cx="2202527" cy="54097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Крест 1"/>
          <p:cNvSpPr/>
          <p:nvPr/>
        </p:nvSpPr>
        <p:spPr>
          <a:xfrm>
            <a:off x="7342447" y="2416607"/>
            <a:ext cx="616160" cy="540978"/>
          </a:xfrm>
          <a:prstGeom prst="plus">
            <a:avLst>
              <a:gd name="adj" fmla="val 4512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393429" y="2102298"/>
            <a:ext cx="603669" cy="102466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746077" y="4905164"/>
            <a:ext cx="1115342" cy="1188132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hlinkClick r:id="" action="ppaction://hlinkshowjump?jump=nextslide"/>
          </p:cNvPr>
          <p:cNvSpPr/>
          <p:nvPr/>
        </p:nvSpPr>
        <p:spPr>
          <a:xfrm>
            <a:off x="4521092" y="4884338"/>
            <a:ext cx="1115342" cy="1188132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218685" y="4858531"/>
            <a:ext cx="1115342" cy="1188132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Арка 17"/>
          <p:cNvSpPr/>
          <p:nvPr/>
        </p:nvSpPr>
        <p:spPr>
          <a:xfrm>
            <a:off x="2015716" y="5157192"/>
            <a:ext cx="576064" cy="504056"/>
          </a:xfrm>
          <a:prstGeom prst="blockArc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Арка 18"/>
          <p:cNvSpPr/>
          <p:nvPr/>
        </p:nvSpPr>
        <p:spPr>
          <a:xfrm>
            <a:off x="4790731" y="5026574"/>
            <a:ext cx="576064" cy="504056"/>
          </a:xfrm>
          <a:prstGeom prst="blockArc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Арка 19"/>
          <p:cNvSpPr/>
          <p:nvPr/>
        </p:nvSpPr>
        <p:spPr>
          <a:xfrm>
            <a:off x="7488324" y="5026574"/>
            <a:ext cx="576064" cy="504056"/>
          </a:xfrm>
          <a:prstGeom prst="blockArc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Крест 20">
            <a:hlinkClick r:id="" action="ppaction://hlinkshowjump?jump=nextslide"/>
          </p:cNvPr>
          <p:cNvSpPr/>
          <p:nvPr/>
        </p:nvSpPr>
        <p:spPr>
          <a:xfrm>
            <a:off x="4770683" y="5331958"/>
            <a:ext cx="616160" cy="540978"/>
          </a:xfrm>
          <a:prstGeom prst="plus">
            <a:avLst>
              <a:gd name="adj" fmla="val 45121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Трапеция 21"/>
          <p:cNvSpPr/>
          <p:nvPr/>
        </p:nvSpPr>
        <p:spPr>
          <a:xfrm>
            <a:off x="2123728" y="5530630"/>
            <a:ext cx="360040" cy="401107"/>
          </a:xfrm>
          <a:prstGeom prst="trapezoi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5-конечная звезда 22"/>
          <p:cNvSpPr/>
          <p:nvPr/>
        </p:nvSpPr>
        <p:spPr>
          <a:xfrm>
            <a:off x="7551207" y="5331958"/>
            <a:ext cx="450298" cy="47914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>
            <a:stCxn id="2" idx="1"/>
            <a:endCxn id="5" idx="1"/>
          </p:cNvCxnSpPr>
          <p:nvPr/>
        </p:nvCxnSpPr>
        <p:spPr>
          <a:xfrm flipH="1">
            <a:off x="5366795" y="2687096"/>
            <a:ext cx="19756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983115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56418" y="332656"/>
            <a:ext cx="53158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Каких фигур меньше?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1348714" y="1179521"/>
            <a:ext cx="1122135" cy="1008112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415414" y="2924944"/>
            <a:ext cx="1122135" cy="1008112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531022" y="1340768"/>
            <a:ext cx="1122135" cy="1008112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авильный пятиугольник 2"/>
          <p:cNvSpPr/>
          <p:nvPr/>
        </p:nvSpPr>
        <p:spPr>
          <a:xfrm>
            <a:off x="1348714" y="2636912"/>
            <a:ext cx="1423086" cy="1296144"/>
          </a:xfrm>
          <a:prstGeom prst="pen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авильный пятиугольник 13"/>
          <p:cNvSpPr/>
          <p:nvPr/>
        </p:nvSpPr>
        <p:spPr>
          <a:xfrm>
            <a:off x="3264938" y="1179521"/>
            <a:ext cx="1423086" cy="1296144"/>
          </a:xfrm>
          <a:prstGeom prst="pen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авильный пятиугольник 15"/>
          <p:cNvSpPr/>
          <p:nvPr/>
        </p:nvSpPr>
        <p:spPr>
          <a:xfrm>
            <a:off x="5080469" y="2616648"/>
            <a:ext cx="1423086" cy="1296144"/>
          </a:xfrm>
          <a:prstGeom prst="pen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260486" y="1340768"/>
            <a:ext cx="1061410" cy="1008112"/>
          </a:xfrm>
          <a:prstGeom prst="rect">
            <a:avLst/>
          </a:prstGeom>
          <a:solidFill>
            <a:srgbClr val="FF1D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277924" y="2904680"/>
            <a:ext cx="1061410" cy="1008112"/>
          </a:xfrm>
          <a:prstGeom prst="rect">
            <a:avLst/>
          </a:prstGeom>
          <a:solidFill>
            <a:srgbClr val="FF1D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909781" y="5160270"/>
            <a:ext cx="728169" cy="612068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авильный пятиугольник 20"/>
          <p:cNvSpPr/>
          <p:nvPr/>
        </p:nvSpPr>
        <p:spPr>
          <a:xfrm>
            <a:off x="7436721" y="5124236"/>
            <a:ext cx="743816" cy="648072"/>
          </a:xfrm>
          <a:prstGeom prst="pen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" action="ppaction://hlinkshowjump?jump=nextslide"/>
          </p:cNvPr>
          <p:cNvSpPr/>
          <p:nvPr/>
        </p:nvSpPr>
        <p:spPr>
          <a:xfrm>
            <a:off x="4799652" y="5211198"/>
            <a:ext cx="524207" cy="561140"/>
          </a:xfrm>
          <a:prstGeom prst="rect">
            <a:avLst/>
          </a:prstGeom>
          <a:solidFill>
            <a:srgbClr val="FF1D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96048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52928" y="153506"/>
            <a:ext cx="70071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/>
                <a:solidFill>
                  <a:schemeClr val="accent3"/>
                </a:solidFill>
                <a:effectLst/>
              </a:rPr>
              <a:t>Сколько яблок растет на березе? </a:t>
            </a:r>
            <a:endParaRPr lang="ru-RU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6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5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>
            <a:hlinkClick r:id="" action="ppaction://hlinkshowjump?jump=nextslide"/>
          </p:cNvPr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0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531157" y="647299"/>
            <a:ext cx="3214993" cy="3816424"/>
            <a:chOff x="3557098" y="620688"/>
            <a:chExt cx="3214993" cy="3816424"/>
          </a:xfrm>
        </p:grpSpPr>
        <p:pic>
          <p:nvPicPr>
            <p:cNvPr id="13314" name="Picture 2" descr="D:\мои документы\рисунки\01labgi0l1238705044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098" y="620688"/>
              <a:ext cx="2970569" cy="37444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5436096" y="655425"/>
              <a:ext cx="1327738" cy="115212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5444353" y="3284984"/>
              <a:ext cx="1327738" cy="115212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315" name="Picture 3" descr="D:\мои документы\рисунки\Продукты\APPLE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3912" y="1224148"/>
            <a:ext cx="360040" cy="35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мои документы\рисунки\Продукты\APPLE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3892" y="2926585"/>
            <a:ext cx="360040" cy="35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D:\мои документы\рисунки\Продукты\APPLE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50115" y="2457491"/>
            <a:ext cx="360040" cy="35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D:\мои документы\рисунки\Продукты\APPLE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6430" y="1654561"/>
            <a:ext cx="360040" cy="35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мои документы\рисунки\Продукты\APPLE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3892" y="2181308"/>
            <a:ext cx="360040" cy="35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D:\мои документы\рисунки\Продукты\APPLE2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00446" y="1208895"/>
            <a:ext cx="360040" cy="35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391809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44144" y="476672"/>
            <a:ext cx="73447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Какая веревка самая длинная?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>
            <a:hlinkClick r:id="" action="ppaction://hlinkshowjump?jump=nextslide"/>
          </p:cNvPr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8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4338" name="Picture 2" descr="D:\мои документы\рисунки\357759.jpeg"/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99559" y="1641170"/>
            <a:ext cx="7041184" cy="65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мои документы\рисунки\357759.jpeg"/>
          <p:cNvPicPr>
            <a:picLocks noChangeAspect="1" noChangeArrowheads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96801" y="2292031"/>
            <a:ext cx="6320668" cy="58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00696" y="2999917"/>
            <a:ext cx="8132763" cy="79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6183" y="1556104"/>
            <a:ext cx="3125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1</a:t>
            </a:r>
            <a:endParaRPr lang="ru-RU" sz="40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36183" y="2292031"/>
            <a:ext cx="3125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2</a:t>
            </a:r>
            <a:endParaRPr lang="ru-RU" sz="40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36183" y="3191084"/>
            <a:ext cx="3125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3</a:t>
            </a:r>
            <a:endParaRPr lang="ru-RU" sz="40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6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800854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70130" y="476672"/>
            <a:ext cx="6692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знак надо поставить?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864898" y="4685945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&gt;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>
            <a:hlinkClick r:id="" action="ppaction://hlinkshowjump?jump=nextslide"/>
          </p:cNvPr>
          <p:cNvSpPr/>
          <p:nvPr/>
        </p:nvSpPr>
        <p:spPr>
          <a:xfrm>
            <a:off x="4527593" y="4685945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&lt;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263420" y="4685945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=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4" name="Picture 2" descr="D:\мои документы\рисунки\анимации и картинки\длор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8241" y="1340768"/>
            <a:ext cx="2156222" cy="278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995936" y="2204864"/>
            <a:ext cx="1728192" cy="108012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D:\мои документы\рисунки\анимации и картинки\нек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7351" y="1491328"/>
            <a:ext cx="2244265" cy="238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427185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70130" y="476672"/>
            <a:ext cx="6692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знак надо поставить?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" action="ppaction://hlinkshowjump?jump=nextslide"/>
          </p:cNvPr>
          <p:cNvSpPr/>
          <p:nvPr/>
        </p:nvSpPr>
        <p:spPr>
          <a:xfrm>
            <a:off x="1864898" y="4685945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&gt;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87467" y="4685945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&lt;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27260" y="4717914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=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995936" y="2204864"/>
            <a:ext cx="1728192" cy="108012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D:\мои документы\рисунки\анимации и картинки\Multi6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3025" y="1988840"/>
            <a:ext cx="2326778" cy="17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ои документы\рисунки\нов картинки и аниме\c1070814d8e7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1146" y="1851460"/>
            <a:ext cx="2551759" cy="178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805485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70130" y="476672"/>
            <a:ext cx="6692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Какой знак надо поставить?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72867" y="4717914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&gt;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87467" y="4685945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&lt;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Прямоугольник 14">
            <a:hlinkClick r:id="" action="ppaction://hlinkshowjump?jump=nextslide"/>
          </p:cNvPr>
          <p:cNvSpPr/>
          <p:nvPr/>
        </p:nvSpPr>
        <p:spPr>
          <a:xfrm>
            <a:off x="1834939" y="4717914"/>
            <a:ext cx="7777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=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995936" y="2204864"/>
            <a:ext cx="1728192" cy="108012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D:\мои документы\рисунки\анимации и картинки\multfilm-1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1380148"/>
            <a:ext cx="2729552" cy="272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мои документы\рисунки\дидактический материал по предметам\VINIPUH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72818" y="1628799"/>
            <a:ext cx="2629297" cy="247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275572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83302" y="122883"/>
            <a:ext cx="32442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Чья тетрадь?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7" name="Picture 3" descr="D:\мои документы\рисунки\нов картинки и аниме\knigi-1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5125" y="830769"/>
            <a:ext cx="1404987" cy="107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20080377">
            <a:off x="4294958" y="863351"/>
            <a:ext cx="48603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8" name="Picture 4" descr="D:\мои документы\рисунки\анимации и картинки\opr00N8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689129"/>
            <a:ext cx="1523914" cy="253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мои документы\рисунки\анимации и картинки\opr00N8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07868" y="607605"/>
            <a:ext cx="1535939" cy="239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190918"/>
              </p:ext>
            </p:extLst>
          </p:nvPr>
        </p:nvGraphicFramePr>
        <p:xfrm>
          <a:off x="1177870" y="2999234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+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2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150" name="Picture 6" descr="D:\мои документы\рисунки\анимации и картинки\opr00N7T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4786" y="1452036"/>
            <a:ext cx="2019382" cy="242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703062"/>
              </p:ext>
            </p:extLst>
          </p:nvPr>
        </p:nvGraphicFramePr>
        <p:xfrm>
          <a:off x="4175125" y="3951025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4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+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416303"/>
              </p:ext>
            </p:extLst>
          </p:nvPr>
        </p:nvGraphicFramePr>
        <p:xfrm>
          <a:off x="7091769" y="3228984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2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+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2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8" name="Picture 4" descr="D:\мои документы\рисунки\анимации и картинки\opr00N8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0034" y="4923016"/>
            <a:ext cx="583444" cy="97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D:\мои документы\рисунки\анимации и картинки\opr00N7T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8434" y="4822651"/>
            <a:ext cx="893977" cy="107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D:\мои документы\рисунки\анимации и картинки\opr00N8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941866" y="4958178"/>
            <a:ext cx="601913" cy="937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776476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036756" y="122883"/>
            <a:ext cx="35373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Чья машинка?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535059"/>
              </p:ext>
            </p:extLst>
          </p:nvPr>
        </p:nvGraphicFramePr>
        <p:xfrm>
          <a:off x="1177870" y="2999234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6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-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4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670733"/>
              </p:ext>
            </p:extLst>
          </p:nvPr>
        </p:nvGraphicFramePr>
        <p:xfrm>
          <a:off x="4175125" y="3951025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9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-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2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727007"/>
              </p:ext>
            </p:extLst>
          </p:nvPr>
        </p:nvGraphicFramePr>
        <p:xfrm>
          <a:off x="7091769" y="3228984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8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-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171" name="Picture 3" descr="D:\мои документы\рисунки\M5661    uhepjdbr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908719"/>
            <a:ext cx="1203743" cy="120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80021" y="830768"/>
            <a:ext cx="38979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</a:t>
            </a:r>
            <a:endParaRPr lang="ru-RU" sz="36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176" name="Picture 8" descr="D:\мои документы\рисунки\нов картинки и аниме\x_2140a7dd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1041" y="817798"/>
            <a:ext cx="1436743" cy="199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D:\мои документы\рисунки\нов картинки и аниме\x_560a7cbb.jpg"/>
          <p:cNvPicPr>
            <a:picLocks noChangeAspect="1" noChangeArrowheads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12640" y="1988840"/>
            <a:ext cx="2042981" cy="192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D:\мои документы\рисунки\дидактический материал по предметам\mickey-mouse-4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296" y="1136825"/>
            <a:ext cx="1473894" cy="204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D:\мои документы\рисунки\дидактический материал по предметам\mickey-mouse-4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9815" y="4941168"/>
            <a:ext cx="851445" cy="118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9" descr="D:\мои документы\рисунки\нов картинки и аниме\x_560a7cbb.jpg"/>
          <p:cNvPicPr>
            <a:picLocks noChangeAspect="1" noChangeArrowheads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06293" y="4927323"/>
            <a:ext cx="1021491" cy="96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D:\мои документы\рисунки\нов картинки и аниме\Tom-and-Jerry-003.jpg"/>
          <p:cNvPicPr>
            <a:picLocks noChangeAspect="1" noChangeArrowheads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98172" y="5026990"/>
            <a:ext cx="680190" cy="86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185807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39422" y="0"/>
            <a:ext cx="739741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/>
                <a:solidFill>
                  <a:schemeClr val="accent3"/>
                </a:solidFill>
                <a:effectLst/>
              </a:rPr>
              <a:t>Кто быстрей доберётся до конфет? </a:t>
            </a:r>
            <a:endParaRPr lang="ru-RU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D:\мои документы\рисунки\cobra_snake_slithering_hb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891279" y="652961"/>
            <a:ext cx="688009" cy="82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мои документы\рисунки\нов картинки и аниме\multyashki-226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4191" y="1567209"/>
            <a:ext cx="1542183" cy="146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мои документы\рисунки\нов картинки и аниме\multyashki-117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5189" y="3035955"/>
            <a:ext cx="1289316" cy="131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мои документы\рисунки\motivator-5785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73339" y="1620598"/>
            <a:ext cx="2269930" cy="17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624527" y="1015199"/>
            <a:ext cx="32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03605" y="2420888"/>
            <a:ext cx="32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570357" y="3870208"/>
            <a:ext cx="32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Прямоугольник 18">
            <a:hlinkClick r:id="" action="ppaction://hlinkshowjump?jump=nextslide"/>
          </p:cNvPr>
          <p:cNvSpPr/>
          <p:nvPr/>
        </p:nvSpPr>
        <p:spPr>
          <a:xfrm>
            <a:off x="1897691" y="4692156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597328" y="4685945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458547" y="4679277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2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058567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395875" y="0"/>
            <a:ext cx="70845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/>
                <a:solidFill>
                  <a:schemeClr val="accent3"/>
                </a:solidFill>
                <a:effectLst/>
              </a:rPr>
              <a:t>Кто быстрей доберётся до торта? </a:t>
            </a:r>
            <a:endParaRPr lang="ru-RU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624527" y="1015199"/>
            <a:ext cx="32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03605" y="2420888"/>
            <a:ext cx="32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570357" y="3870208"/>
            <a:ext cx="320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97328" y="4685945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0" name="Прямоугольник 19">
            <a:hlinkClick r:id="" action="ppaction://hlinkshowjump?jump=nextslide"/>
          </p:cNvPr>
          <p:cNvSpPr/>
          <p:nvPr/>
        </p:nvSpPr>
        <p:spPr>
          <a:xfrm>
            <a:off x="7407600" y="4675348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962949" y="4730793"/>
            <a:ext cx="6815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218" name="Picture 2" descr="D:\мои документы\рисунки\cake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5F3F8"/>
              </a:clrFrom>
              <a:clrTo>
                <a:srgbClr val="F5F3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816468"/>
            <a:ext cx="2185986" cy="238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мои документы\рисунки\993689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667021" y="1896850"/>
            <a:ext cx="1273451" cy="110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мои документы\рисунки\нов картинки и аниме\3976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3932" y="3002612"/>
            <a:ext cx="1143717" cy="129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D:\мои документы\рисунки\нов картинки и аниме\0_7505c_d00e9169_XL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1644" y="482096"/>
            <a:ext cx="1527870" cy="152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209905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18316" y="476672"/>
            <a:ext cx="63963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Сколько фигур не хватает?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4139952" y="2924944"/>
            <a:ext cx="1368152" cy="100811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3115725" y="1916832"/>
            <a:ext cx="3384376" cy="201622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 rot="19700499">
            <a:off x="2843808" y="3068960"/>
            <a:ext cx="720080" cy="720080"/>
          </a:xfrm>
          <a:prstGeom prst="rect">
            <a:avLst/>
          </a:prstGeom>
          <a:solidFill>
            <a:srgbClr val="26D8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19700499">
            <a:off x="3647891" y="2590196"/>
            <a:ext cx="720080" cy="720080"/>
          </a:xfrm>
          <a:prstGeom prst="rect">
            <a:avLst/>
          </a:prstGeom>
          <a:solidFill>
            <a:srgbClr val="26D8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19791436">
            <a:off x="5490396" y="1552864"/>
            <a:ext cx="495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Прямоугольник 15">
            <a:hlinkClick r:id="" action="ppaction://hlinkshowjump?jump=nextslide"/>
          </p:cNvPr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5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059916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18316" y="476672"/>
            <a:ext cx="63963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Сколько фигур не хватает?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4139952" y="2924944"/>
            <a:ext cx="1368152" cy="100811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2987824" y="2888940"/>
            <a:ext cx="3888432" cy="3600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068239" y="2085237"/>
            <a:ext cx="495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>
            <a:hlinkClick r:id="" action="ppaction://hlinkshowjump?jump=nextslide"/>
          </p:cNvPr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940865" y="2327621"/>
            <a:ext cx="535650" cy="540060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508104" y="2327621"/>
            <a:ext cx="535650" cy="540060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6097767" y="2348880"/>
            <a:ext cx="535650" cy="540060"/>
          </a:xfrm>
          <a:prstGeom prst="ellipse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121976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18316" y="476672"/>
            <a:ext cx="63963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Сколько фигур не хватает?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4139952" y="2924944"/>
            <a:ext cx="1368152" cy="100811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97790" y="1844824"/>
            <a:ext cx="4566497" cy="216024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 rot="1478335">
            <a:off x="3609827" y="1665582"/>
            <a:ext cx="495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Прямоугольник 15">
            <a:hlinkClick r:id="" action="ppaction://hlinkshowjump?jump=nextslide"/>
          </p:cNvPr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Правильный пятиугольник 7"/>
          <p:cNvSpPr/>
          <p:nvPr/>
        </p:nvSpPr>
        <p:spPr>
          <a:xfrm rot="1536914">
            <a:off x="5832952" y="2730830"/>
            <a:ext cx="806439" cy="799460"/>
          </a:xfrm>
          <a:prstGeom prst="pentagon">
            <a:avLst/>
          </a:prstGeom>
          <a:solidFill>
            <a:srgbClr val="FF1D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авильный пятиугольник 19"/>
          <p:cNvSpPr/>
          <p:nvPr/>
        </p:nvSpPr>
        <p:spPr>
          <a:xfrm rot="1536914">
            <a:off x="6610267" y="3070569"/>
            <a:ext cx="806439" cy="799460"/>
          </a:xfrm>
          <a:prstGeom prst="pentagon">
            <a:avLst/>
          </a:prstGeom>
          <a:solidFill>
            <a:srgbClr val="FF1D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авильный пятиугольник 21"/>
          <p:cNvSpPr/>
          <p:nvPr/>
        </p:nvSpPr>
        <p:spPr>
          <a:xfrm rot="1536914">
            <a:off x="5031433" y="2339003"/>
            <a:ext cx="806439" cy="829837"/>
          </a:xfrm>
          <a:prstGeom prst="pentagon">
            <a:avLst/>
          </a:prstGeom>
          <a:solidFill>
            <a:srgbClr val="FF1D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 rot="1626242">
            <a:off x="2857015" y="1376611"/>
            <a:ext cx="826444" cy="717884"/>
          </a:xfrm>
          <a:prstGeom prst="hexagon">
            <a:avLst>
              <a:gd name="adj" fmla="val 30455"/>
              <a:gd name="vf" fmla="val 11547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790980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78576" y="8857"/>
            <a:ext cx="78758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Помоги медвежонку найти пустую бочку. </a:t>
            </a:r>
          </a:p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На ней написано нечетное число. </a:t>
            </a:r>
            <a:br>
              <a:rPr lang="ru-RU" sz="3200" b="1" dirty="0" smtClean="0">
                <a:ln/>
                <a:solidFill>
                  <a:schemeClr val="accent3"/>
                </a:solidFill>
              </a:rPr>
            </a:br>
            <a:r>
              <a:rPr lang="ru-RU" sz="3200" b="1" dirty="0" smtClean="0">
                <a:ln/>
                <a:solidFill>
                  <a:schemeClr val="accent3"/>
                </a:solidFill>
              </a:rPr>
              <a:t>Какое </a:t>
            </a:r>
            <a:r>
              <a:rPr lang="ru-RU" sz="3200" b="1" smtClean="0">
                <a:ln/>
                <a:solidFill>
                  <a:schemeClr val="accent3"/>
                </a:solidFill>
              </a:rPr>
              <a:t>число написано на 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ней?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909782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8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4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>
            <a:hlinkClick r:id="" action="ppaction://hlinkshowjump?jump=nextslide"/>
          </p:cNvPr>
          <p:cNvSpPr/>
          <p:nvPr/>
        </p:nvSpPr>
        <p:spPr>
          <a:xfrm>
            <a:off x="7308304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5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D:\мои документы\рисунки\нов картинки и аниме\multyashki-22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8576" y="1367912"/>
            <a:ext cx="1789603" cy="228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ои документы\рисунки\kadywkner5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5746" y="1391424"/>
            <a:ext cx="1850527" cy="185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D:\мои документы\рисунки\kadywkner5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7098" y="2572555"/>
            <a:ext cx="1850527" cy="185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D:\мои документы\рисунки\kadywkner5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01781" y="1367912"/>
            <a:ext cx="1850527" cy="185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D:\мои документы\рисунки\kadywkner5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1988840"/>
            <a:ext cx="1850527" cy="185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99110" y="211089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855551" y="1983865"/>
            <a:ext cx="5309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003881" y="2588105"/>
            <a:ext cx="5661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278882" y="3191978"/>
            <a:ext cx="522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075510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313230" y="210195"/>
            <a:ext cx="74970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В какую розетку можно включить утюг?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" action="ppaction://hlinkshowjump?jump=nextslide"/>
          </p:cNvPr>
          <p:cNvSpPr/>
          <p:nvPr/>
        </p:nvSpPr>
        <p:spPr>
          <a:xfrm>
            <a:off x="7358350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72477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3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59743" y="4685945"/>
            <a:ext cx="6880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2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50" name="Picture 2" descr="D:\мои документы\рисунки\image3374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1450" y="1340768"/>
            <a:ext cx="2965209" cy="296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олилиния 1"/>
          <p:cNvSpPr/>
          <p:nvPr/>
        </p:nvSpPr>
        <p:spPr>
          <a:xfrm>
            <a:off x="3290099" y="1376148"/>
            <a:ext cx="1575767" cy="2147402"/>
          </a:xfrm>
          <a:custGeom>
            <a:avLst/>
            <a:gdLst>
              <a:gd name="connsiteX0" fmla="*/ 0 w 1371361"/>
              <a:gd name="connsiteY0" fmla="*/ 318189 h 1850775"/>
              <a:gd name="connsiteX1" fmla="*/ 695460 w 1371361"/>
              <a:gd name="connsiteY1" fmla="*/ 21975 h 1850775"/>
              <a:gd name="connsiteX2" fmla="*/ 862885 w 1371361"/>
              <a:gd name="connsiteY2" fmla="*/ 846222 h 1850775"/>
              <a:gd name="connsiteX3" fmla="*/ 1094705 w 1371361"/>
              <a:gd name="connsiteY3" fmla="*/ 1657591 h 1850775"/>
              <a:gd name="connsiteX4" fmla="*/ 1352282 w 1371361"/>
              <a:gd name="connsiteY4" fmla="*/ 1825017 h 1850775"/>
              <a:gd name="connsiteX5" fmla="*/ 1352282 w 1371361"/>
              <a:gd name="connsiteY5" fmla="*/ 1837896 h 1850775"/>
              <a:gd name="connsiteX6" fmla="*/ 1352282 w 1371361"/>
              <a:gd name="connsiteY6" fmla="*/ 1850775 h 1850775"/>
              <a:gd name="connsiteX7" fmla="*/ 1352282 w 1371361"/>
              <a:gd name="connsiteY7" fmla="*/ 1837896 h 1850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1361" h="1850775">
                <a:moveTo>
                  <a:pt x="0" y="318189"/>
                </a:moveTo>
                <a:cubicBezTo>
                  <a:pt x="275823" y="126079"/>
                  <a:pt x="551646" y="-66030"/>
                  <a:pt x="695460" y="21975"/>
                </a:cubicBezTo>
                <a:cubicBezTo>
                  <a:pt x="839274" y="109980"/>
                  <a:pt x="796344" y="573619"/>
                  <a:pt x="862885" y="846222"/>
                </a:cubicBezTo>
                <a:cubicBezTo>
                  <a:pt x="929426" y="1118825"/>
                  <a:pt x="1013139" y="1494459"/>
                  <a:pt x="1094705" y="1657591"/>
                </a:cubicBezTo>
                <a:cubicBezTo>
                  <a:pt x="1176271" y="1820723"/>
                  <a:pt x="1309353" y="1794966"/>
                  <a:pt x="1352282" y="1825017"/>
                </a:cubicBezTo>
                <a:cubicBezTo>
                  <a:pt x="1395211" y="1855068"/>
                  <a:pt x="1352282" y="1837896"/>
                  <a:pt x="1352282" y="1837896"/>
                </a:cubicBezTo>
                <a:lnTo>
                  <a:pt x="1352282" y="1850775"/>
                </a:lnTo>
                <a:lnTo>
                  <a:pt x="1352282" y="1837896"/>
                </a:lnTo>
              </a:path>
            </a:pathLst>
          </a:custGeom>
          <a:noFill/>
          <a:ln w="444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Хорда 4"/>
          <p:cNvSpPr/>
          <p:nvPr/>
        </p:nvSpPr>
        <p:spPr>
          <a:xfrm rot="1582203">
            <a:off x="4416707" y="3182969"/>
            <a:ext cx="761352" cy="681157"/>
          </a:xfrm>
          <a:prstGeom prst="chord">
            <a:avLst>
              <a:gd name="adj1" fmla="val 2700000"/>
              <a:gd name="adj2" fmla="val 18836011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Цилиндр 11"/>
          <p:cNvSpPr/>
          <p:nvPr/>
        </p:nvSpPr>
        <p:spPr>
          <a:xfrm rot="7010588">
            <a:off x="5209152" y="3379180"/>
            <a:ext cx="161139" cy="553525"/>
          </a:xfrm>
          <a:prstGeom prst="can">
            <a:avLst>
              <a:gd name="adj" fmla="val 5000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Цилиндр 22"/>
          <p:cNvSpPr/>
          <p:nvPr/>
        </p:nvSpPr>
        <p:spPr>
          <a:xfrm rot="7010588">
            <a:off x="5119359" y="3576041"/>
            <a:ext cx="161139" cy="553525"/>
          </a:xfrm>
          <a:prstGeom prst="can">
            <a:avLst>
              <a:gd name="adj" fmla="val 5000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89723" y="1052736"/>
            <a:ext cx="1032174" cy="108012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588224" y="1052737"/>
            <a:ext cx="988905" cy="108012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531845" y="2157461"/>
            <a:ext cx="3898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007778" y="2238597"/>
            <a:ext cx="3898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8126645" y="2238597"/>
            <a:ext cx="3898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842567" y="1052736"/>
            <a:ext cx="988905" cy="108012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520206" y="1502786"/>
            <a:ext cx="194925" cy="18002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5921695" y="1502786"/>
            <a:ext cx="194925" cy="18002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6794306" y="1493309"/>
            <a:ext cx="203530" cy="216649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Равнобедренный треугольник 32"/>
          <p:cNvSpPr/>
          <p:nvPr/>
        </p:nvSpPr>
        <p:spPr>
          <a:xfrm>
            <a:off x="7206539" y="1493309"/>
            <a:ext cx="203530" cy="216649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8" name="Шестиугольник 2047"/>
          <p:cNvSpPr/>
          <p:nvPr/>
        </p:nvSpPr>
        <p:spPr>
          <a:xfrm>
            <a:off x="7996312" y="1493309"/>
            <a:ext cx="248095" cy="216649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Шестиугольник 34"/>
          <p:cNvSpPr/>
          <p:nvPr/>
        </p:nvSpPr>
        <p:spPr>
          <a:xfrm>
            <a:off x="8392447" y="1493309"/>
            <a:ext cx="248095" cy="216649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484190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53289" y="0"/>
            <a:ext cx="62588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В каком углу сидит мышь?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>
            <a:hlinkClick r:id="" action="ppaction://hlinkshowjump?jump=nextslide"/>
          </p:cNvPr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909782" y="695273"/>
            <a:ext cx="5470530" cy="35283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D:\мои документы\рисунки\анимации и картинки\ддд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4606" y="845127"/>
            <a:ext cx="1133698" cy="114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ловина рамки 2"/>
          <p:cNvSpPr/>
          <p:nvPr/>
        </p:nvSpPr>
        <p:spPr>
          <a:xfrm>
            <a:off x="1863271" y="4941168"/>
            <a:ext cx="862018" cy="864096"/>
          </a:xfrm>
          <a:prstGeom prst="halfFrame">
            <a:avLst>
              <a:gd name="adj1" fmla="val 31544"/>
              <a:gd name="adj2" fmla="val 3333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оловина рамки 11"/>
          <p:cNvSpPr/>
          <p:nvPr/>
        </p:nvSpPr>
        <p:spPr>
          <a:xfrm rot="10800000">
            <a:off x="4645047" y="5085184"/>
            <a:ext cx="862018" cy="864096"/>
          </a:xfrm>
          <a:prstGeom prst="halfFrame">
            <a:avLst>
              <a:gd name="adj1" fmla="val 31544"/>
              <a:gd name="adj2" fmla="val 3333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оловина рамки 12">
            <a:hlinkClick r:id="" action="ppaction://hlinkshowjump?jump=nextslide"/>
          </p:cNvPr>
          <p:cNvSpPr/>
          <p:nvPr/>
        </p:nvSpPr>
        <p:spPr>
          <a:xfrm rot="5400000">
            <a:off x="7309343" y="4977172"/>
            <a:ext cx="862018" cy="864096"/>
          </a:xfrm>
          <a:prstGeom prst="halfFrame">
            <a:avLst>
              <a:gd name="adj1" fmla="val 31544"/>
              <a:gd name="adj2" fmla="val 3333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145224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>
            <a:hlinkClick r:id="" action="ppaction://hlinkshowjump?jump=nextslide"/>
          </p:cNvPr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622005" y="0"/>
            <a:ext cx="652146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В каком углу сидит собака?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909782" y="695273"/>
            <a:ext cx="5470530" cy="35283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овина рамки 2">
            <a:hlinkClick r:id="" action="ppaction://hlinkshowjump?jump=nextslide"/>
          </p:cNvPr>
          <p:cNvSpPr/>
          <p:nvPr/>
        </p:nvSpPr>
        <p:spPr>
          <a:xfrm rot="16200000">
            <a:off x="1863271" y="4941168"/>
            <a:ext cx="862018" cy="864096"/>
          </a:xfrm>
          <a:prstGeom prst="halfFrame">
            <a:avLst>
              <a:gd name="adj1" fmla="val 31544"/>
              <a:gd name="adj2" fmla="val 3333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оловина рамки 11"/>
          <p:cNvSpPr/>
          <p:nvPr/>
        </p:nvSpPr>
        <p:spPr>
          <a:xfrm rot="10800000">
            <a:off x="4645047" y="5085184"/>
            <a:ext cx="862018" cy="864096"/>
          </a:xfrm>
          <a:prstGeom prst="halfFrame">
            <a:avLst>
              <a:gd name="adj1" fmla="val 31544"/>
              <a:gd name="adj2" fmla="val 3333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оловина рамки 12"/>
          <p:cNvSpPr/>
          <p:nvPr/>
        </p:nvSpPr>
        <p:spPr>
          <a:xfrm rot="5400000">
            <a:off x="7309343" y="4977172"/>
            <a:ext cx="862018" cy="864096"/>
          </a:xfrm>
          <a:prstGeom prst="halfFrame">
            <a:avLst>
              <a:gd name="adj1" fmla="val 31544"/>
              <a:gd name="adj2" fmla="val 3333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мои документы\рисунки\анимации и картинки\multfilm-186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9782" y="2780928"/>
            <a:ext cx="1000125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984248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-конечная звезда 3"/>
          <p:cNvSpPr/>
          <p:nvPr/>
        </p:nvSpPr>
        <p:spPr>
          <a:xfrm>
            <a:off x="1043608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26260" y="0"/>
            <a:ext cx="73129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/>
                <a:solidFill>
                  <a:schemeClr val="accent3"/>
                </a:solidFill>
              </a:rPr>
              <a:t>Какую рыбку словил медведь</a:t>
            </a:r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? 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7-конечная звезда 8">
            <a:hlinkClick r:id="" action="ppaction://hlinkshowjump?jump=nextslide"/>
          </p:cNvPr>
          <p:cNvSpPr/>
          <p:nvPr/>
        </p:nvSpPr>
        <p:spPr>
          <a:xfrm>
            <a:off x="38016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6516216" y="4365104"/>
            <a:ext cx="2520280" cy="2088232"/>
          </a:xfrm>
          <a:prstGeom prst="star7">
            <a:avLst>
              <a:gd name="adj" fmla="val 36946"/>
              <a:gd name="hf" fmla="val 102572"/>
              <a:gd name="vf" fmla="val 105210"/>
            </a:avLst>
          </a:prstGeom>
          <a:solidFill>
            <a:srgbClr val="00B0F0"/>
          </a:solidFill>
          <a:ln w="508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мои документы\рисунки\нов картинки и аниме\78122348_large_4453296_skazka_24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33571" y="707886"/>
            <a:ext cx="3977143" cy="296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ои документы\рисунки\нов картинки и аниме\x_26be3b67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072" y="1610648"/>
            <a:ext cx="1102998" cy="165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мои документы\рисунки\анимации и картинки\Multi6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5979" y="710908"/>
            <a:ext cx="1030237" cy="89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мои документы\рисунки\нов картинки и аниме\00191454.gif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5965" y="3196366"/>
            <a:ext cx="1103172" cy="98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921715"/>
              </p:ext>
            </p:extLst>
          </p:nvPr>
        </p:nvGraphicFramePr>
        <p:xfrm>
          <a:off x="5328578" y="1806064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6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-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221778" y="1806064"/>
            <a:ext cx="47392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182870"/>
              </p:ext>
            </p:extLst>
          </p:nvPr>
        </p:nvGraphicFramePr>
        <p:xfrm>
          <a:off x="5452923" y="4182224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8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+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2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498092"/>
              </p:ext>
            </p:extLst>
          </p:nvPr>
        </p:nvGraphicFramePr>
        <p:xfrm>
          <a:off x="7123598" y="3302809"/>
          <a:ext cx="17379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5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758"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5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+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4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solidFill>
                            <a:schemeClr val="tx1"/>
                          </a:solidFill>
                          <a:latin typeface="Monotype Corsiva" pitchFamily="66" charset="0"/>
                        </a:rPr>
                        <a:t>=</a:t>
                      </a:r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Monotype Corsiva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9" name="Picture 4" descr="D:\мои документы\рисунки\анимации и картинки\Multi6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5164" y="5037682"/>
            <a:ext cx="940543" cy="82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D:\мои документы\рисунки\нов картинки и аниме\00191454.gif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4770" y="4870795"/>
            <a:ext cx="1103172" cy="98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D:\мои документы\рисунки\нов картинки и аниме\x_26be3b67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08" y="4832712"/>
            <a:ext cx="820896" cy="123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088670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4748" y="332656"/>
            <a:ext cx="58288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solidFill>
                  <a:srgbClr val="00B0F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МОЛОДЕЦ!!!</a:t>
            </a:r>
            <a:endParaRPr lang="ru-RU" sz="8000" b="1" cap="none" spc="0" dirty="0">
              <a:ln w="11430"/>
              <a:solidFill>
                <a:srgbClr val="00B0F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1269" name="Picture 5" descr="D:\мои документы\рисунки\нов картинки и аниме\60965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8052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мои документы\рисунки\нов картинки и аниме\multyashki-111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5949280"/>
            <a:ext cx="589459" cy="7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191686"/>
      </p:ext>
    </p:extLst>
  </p:cSld>
  <p:clrMapOvr>
    <a:masterClrMapping/>
  </p:clrMapOvr>
  <p:transition spd="slow" advClick="0">
    <p:cover/>
    <p:sndAc>
      <p:stSnd>
        <p:snd r:embed="rId2" name="TOON1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lebra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blipFill rotWithShape="1">
          <a:blip xmlns:r="http://schemas.openxmlformats.org/officeDocument/2006/relationships" r:embed="rId1">
            <a:duotone>
              <a:schemeClr val="phClr">
                <a:tint val="30000"/>
                <a:satMod val="175000"/>
              </a:schemeClr>
              <a:schemeClr val="phClr">
                <a:shade val="50000"/>
                <a:satMod val="115000"/>
              </a:schemeClr>
            </a:duotone>
          </a:blip>
          <a:tile tx="0" ty="0" sx="80000" sy="80000" flip="none" algn="tl"/>
        </a:blip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76200">
              <a:srgbClr val="000000">
                <a:alpha val="50000"/>
              </a:srgbClr>
            </a:innerShdw>
          </a:effectLst>
          <a:scene3d>
            <a:camera prst="orthographicFront">
              <a:rot lat="0" lon="0" rev="0"/>
            </a:camera>
            <a:lightRig rig="soft" dir="t">
              <a:rot lat="0" lon="0" rev="7800000"/>
            </a:lightRig>
          </a:scene3d>
          <a:sp3d>
            <a:bevelT w="63500" h="381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2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456</TotalTime>
  <Words>350</Words>
  <Application>Microsoft Office PowerPoint</Application>
  <PresentationFormat>Экран (4:3)</PresentationFormat>
  <Paragraphs>176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Corbel</vt:lpstr>
      <vt:lpstr>Gill Sans MT</vt:lpstr>
      <vt:lpstr>Monotype Corsiva</vt:lpstr>
      <vt:lpstr>Times New Roman</vt:lpstr>
      <vt:lpstr>Verdana</vt:lpstr>
      <vt:lpstr>Wingdings 2</vt:lpstr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polsu</cp:lastModifiedBy>
  <cp:revision>52</cp:revision>
  <dcterms:created xsi:type="dcterms:W3CDTF">2012-05-08T17:23:13Z</dcterms:created>
  <dcterms:modified xsi:type="dcterms:W3CDTF">2025-02-05T10:02:40Z</dcterms:modified>
</cp:coreProperties>
</file>