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6" r:id="rId4"/>
    <p:sldId id="259" r:id="rId5"/>
    <p:sldId id="280" r:id="rId6"/>
    <p:sldId id="279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5" r:id="rId16"/>
    <p:sldId id="270" r:id="rId17"/>
    <p:sldId id="277" r:id="rId18"/>
    <p:sldId id="281" r:id="rId19"/>
    <p:sldId id="276" r:id="rId20"/>
    <p:sldId id="278" r:id="rId21"/>
    <p:sldId id="256" r:id="rId22"/>
    <p:sldId id="274" r:id="rId23"/>
    <p:sldId id="273" r:id="rId24"/>
    <p:sldId id="282" r:id="rId25"/>
    <p:sldId id="283" r:id="rId26"/>
    <p:sldId id="272" r:id="rId27"/>
    <p:sldId id="271" r:id="rId28"/>
    <p:sldId id="261" r:id="rId29"/>
    <p:sldId id="285" r:id="rId30"/>
    <p:sldId id="260" r:id="rId31"/>
    <p:sldId id="28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30" autoAdjust="0"/>
    <p:restoredTop sz="91143" autoAdjust="0"/>
  </p:normalViewPr>
  <p:slideViewPr>
    <p:cSldViewPr>
      <p:cViewPr varScale="1">
        <p:scale>
          <a:sx n="67" d="100"/>
          <a:sy n="67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13" Type="http://schemas.openxmlformats.org/officeDocument/2006/relationships/image" Target="../media/image85.jpeg"/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12" Type="http://schemas.openxmlformats.org/officeDocument/2006/relationships/image" Target="../media/image8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11" Type="http://schemas.openxmlformats.org/officeDocument/2006/relationships/image" Target="../media/image83.jpeg"/><Relationship Id="rId5" Type="http://schemas.openxmlformats.org/officeDocument/2006/relationships/image" Target="../media/image77.jpeg"/><Relationship Id="rId10" Type="http://schemas.openxmlformats.org/officeDocument/2006/relationships/image" Target="../media/image82.jpeg"/><Relationship Id="rId4" Type="http://schemas.openxmlformats.org/officeDocument/2006/relationships/image" Target="../media/image76.jpeg"/><Relationship Id="rId9" Type="http://schemas.openxmlformats.org/officeDocument/2006/relationships/image" Target="../media/image8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3/1614694132_54-p-detskii-fon-s-ramkoi-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430" y="-99392"/>
            <a:ext cx="9478966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404664"/>
            <a:ext cx="7560840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«Средняя образовательная школа №5»</a:t>
            </a:r>
          </a:p>
          <a:p>
            <a:pPr algn="ctr"/>
            <a:r>
              <a:rPr lang="ru-RU" sz="14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4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ошкольная группа №11</a:t>
            </a:r>
          </a:p>
          <a:p>
            <a:pPr algn="ctr"/>
            <a:endParaRPr lang="ru-RU" sz="4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для родителей «Создание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уголка уединения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настроения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саду»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родителями пособий для уголка.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82430" y="4251871"/>
            <a:ext cx="9406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</a:p>
          <a:p>
            <a:pPr algn="ctr"/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</a:t>
            </a:r>
            <a:r>
              <a:rPr lang="ru-RU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Варламова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О.Н.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02" y="5587881"/>
            <a:ext cx="9396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.Югорск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atic8.depositphotos.com/1020618/910/i/950/depositphotos_9101265-stock-photo-beautiful-spring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74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7704" y="1700808"/>
            <a:ext cx="5760640" cy="270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маленького человека нет ничего важнее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эмоционального благополучия – без него не сложится гармоничная личность.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5896" y="620688"/>
            <a:ext cx="3489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phonoteka.org/uploads/posts/2021-05/1620789189_6-phonoteka_org-p-fon-dlya-prezentatsii-detskii-sad-odnotonn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папа\Desktop\ПРЕЗЕНТАЦИЯ\20211110_113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51520" y="260648"/>
            <a:ext cx="2359897" cy="2359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папа\Desktop\ПРЕЗЕНТАЦИЯ\IMG-20211001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76672"/>
            <a:ext cx="2339244" cy="3118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папа\Desktop\ПРЕЗЕНТАЦИЯ\IMG-210f67cc5af24829a5adf25e85446310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492896"/>
            <a:ext cx="1726922" cy="2302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папа\Desktop\ПРЕЗЕНТАЦИЯ\IMG-7da66875d95f4a0d5e657c92e81ca164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3573016"/>
            <a:ext cx="1739315" cy="3092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папа\Desktop\ПРЕЗЕНТАЦИЯ\CollageMaker_20211007_1612263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573016"/>
            <a:ext cx="3010401" cy="3010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папа\Desktop\ПРЕЗЕНТАЦИЯ\20211110_10031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260648"/>
            <a:ext cx="259228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C:\Users\папа\Desktop\ПРЕЗЕНТАЦИЯ\20211110_09383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3491880" y="4509120"/>
            <a:ext cx="2108376" cy="2108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tatic3.depositphotos.com/1006863/255/v/950/depositphotos_2557528-stock-illustration-%D1%86%D0%B2%D0%B5%D1%82%D0%BE%D1%87%D0%BD%D1%8B%D0%B9-%D0%B2%D0%B5%D1%81%D0%B5%D0%BD%D0%BD%D0%B8%D0%B9-%D1%84%D0%BE%D0%B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7" y="0"/>
            <a:ext cx="91151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1628800"/>
            <a:ext cx="76328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уединения в детском саду необходим, ведь он обеспечивает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уединения ребенка во время длительного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пребывания среди большого числа сверстников.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atherineasquithgallery.com/uploads/posts/2021-02/1612763677_17-p-fon-goluboi-dlya-prezentatsii-dlya-detei-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3975906" cy="5301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24744"/>
            <a:ext cx="4332533" cy="3831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691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4" name="Picture 18" descr="https://phonoteka.org/uploads/posts/2021-05/1621446026_10-phonoteka_org-p-fon-dlya-detei-odnotonnii-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70"/>
            <a:ext cx="9144000" cy="687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present5.com/presentation/141346562_452703075/image-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" y="861758"/>
            <a:ext cx="4032448" cy="2558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2b2.ru/storage/images/person/141544/gallery/23605/194184_SAM_215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2594977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present5.com/presentation/141346562_452703075/image-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682" y="4293096"/>
            <a:ext cx="4007495" cy="225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www.maam.ru/upload/blogs/detsad-186334-15516357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88" y="3861048"/>
            <a:ext cx="3264297" cy="24470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119.lipetskddo.ru/files/images/rez-deiat/IMG_017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714" y="476672"/>
            <a:ext cx="2102663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34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https://trebiti.ru/upload/iblock/27e/27ed3e0544f92b4efe715e4bfa6aec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4" y="0"/>
            <a:ext cx="91572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41682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Экскурсия по уголку уединения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43608" y="1050995"/>
            <a:ext cx="7920880" cy="8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уголке дети играют в спокойные тихие игры, тихо общаются или просто отдыхают от шума.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3" y="3352983"/>
            <a:ext cx="4480760" cy="336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12" r="15914"/>
          <a:stretch/>
        </p:blipFill>
        <p:spPr>
          <a:xfrm>
            <a:off x="4663240" y="2976547"/>
            <a:ext cx="4057098" cy="3188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9961" y="4135537"/>
            <a:ext cx="7906098" cy="3731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                              Для релаксации и снятия напряжения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иванчик, кресло, мягкий матрасик и мягкие подушки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Мягкие игрушки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5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https://static8.depositphotos.com/1105977/931/i/950/depositphotos_9316567-stock-photo-spring-meado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51520" y="-457690"/>
            <a:ext cx="88924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Уголок уединения оснащен следующими атрибутами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787" y="2357492"/>
            <a:ext cx="3085685" cy="411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4475989" cy="33569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atherineasquithgallery.com/uploads/posts/2021-02/1613712028_3-p-letnii-fon-dlya-prezentatsii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39552" y="702569"/>
            <a:ext cx="80648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Семейный альбом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67037"/>
            <a:ext cx="4764021" cy="3573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48064" y="1916832"/>
            <a:ext cx="3861048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phonoteka.org/uploads/posts/2021-04/1618477933_38-p-vesennii-fon-dlya-prezentatsii-v-detskom-s-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" y="0"/>
            <a:ext cx="91411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548681"/>
            <a:ext cx="82089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Тактильные игрушки.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</a:t>
            </a:r>
            <a:r>
              <a:rPr lang="ru-RU" sz="2000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успокоить расшалившихся детей, научить их одному из приемов само регуляции. Играя этими игрушками, ребенок успокаивается. Все это способствует расслаблению и улучшению эмоционального состояния.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995392"/>
            <a:ext cx="7056784" cy="477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phonoteka.org/uploads/posts/2021-05/1620789189_6-phonoteka_org-p-fon-dlya-prezentatsii-detskii-sad-odnotonn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95536" y="255713"/>
            <a:ext cx="82089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Предметы для выражения негативных эмоций.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Коврик злости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F:\ЭМОЦИИ\IMG_1181.PNG"/>
          <p:cNvPicPr>
            <a:picLocks noChangeAspect="1" noChangeArrowheads="1"/>
          </p:cNvPicPr>
          <p:nvPr/>
        </p:nvPicPr>
        <p:blipFill>
          <a:blip r:embed="rId3" cstate="print"/>
          <a:srcRect l="14175" t="31943" r="13770" b="26131"/>
          <a:stretch>
            <a:fillRect/>
          </a:stretch>
        </p:blipFill>
        <p:spPr bwMode="auto">
          <a:xfrm>
            <a:off x="539552" y="1916832"/>
            <a:ext cx="3384376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32931"/>
            <a:ext cx="3600400" cy="4800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atherineasquithgallery.com/uploads/posts/2021-03/1614805241_219-p-fon-dlya-prezentatsii-detskii-sad-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«Стаканчики для крика, стаканчики для гнева».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5" name="Picture 1" descr="F:\ЭМОЦИИ\IMG_1182.PNG"/>
          <p:cNvPicPr>
            <a:picLocks noChangeAspect="1" noChangeArrowheads="1"/>
          </p:cNvPicPr>
          <p:nvPr/>
        </p:nvPicPr>
        <p:blipFill>
          <a:blip r:embed="rId3" cstate="print"/>
          <a:srcRect l="40640" t="69065" r="3480" b="4836"/>
          <a:stretch>
            <a:fillRect/>
          </a:stretch>
        </p:blipFill>
        <p:spPr bwMode="auto">
          <a:xfrm>
            <a:off x="251520" y="1268760"/>
            <a:ext cx="381642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844824"/>
            <a:ext cx="3327834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catherineasquithgallery.com/uploads/posts/2021-02/1613501389_22-p-prezentatsiya-foni-dlya-slaidov-detskii-2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24"/>
            <a:ext cx="9144000" cy="684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67544" y="-31159"/>
            <a:ext cx="8280920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обогащения эмоциональной сферы в уголке размещены различные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дидактические игры по изучению эмоциональных состояний.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Ласковое солнышко»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420888"/>
            <a:ext cx="4176464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dn.wallpapersafari.com/32/13/ifGbl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63" y="-7502"/>
            <a:ext cx="9163364" cy="686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04664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«Зеркало эмоций»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594" y="1324799"/>
            <a:ext cx="3651870" cy="5013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24799"/>
            <a:ext cx="3759882" cy="5013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catherineasquithgallery.com/uploads/posts/2021-02/1612675118_37-p-zelenii-prazdnichnii-fon-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3" name="Picture 1" descr="F:\ЭМОЦИИ\IMG_1187.PNG"/>
          <p:cNvPicPr>
            <a:picLocks noChangeAspect="1" noChangeArrowheads="1"/>
          </p:cNvPicPr>
          <p:nvPr/>
        </p:nvPicPr>
        <p:blipFill rotWithShape="1">
          <a:blip r:embed="rId3" cstate="print"/>
          <a:srcRect l="2857" t="26559" r="2857" b="29481"/>
          <a:stretch/>
        </p:blipFill>
        <p:spPr bwMode="auto">
          <a:xfrm>
            <a:off x="120500" y="2348880"/>
            <a:ext cx="4608512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979712" y="548680"/>
            <a:ext cx="4300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«Книга доброты»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553262"/>
            <a:ext cx="3546506" cy="472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catherineasquithgallery.com/uploads/posts/2021-02/1612652154_145-p-nezhno-zelenii-fon-s-uzorami-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40466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Мирилка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94" y="1124744"/>
            <a:ext cx="4475989" cy="33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0" y="3284984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esign-iprint.ru/assets/images/dlya-sadika/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72" y="-22100"/>
            <a:ext cx="9162772" cy="688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23528" y="666274"/>
            <a:ext cx="83164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Дорожка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примирения»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5868144" cy="4401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dn.wallpapersafari.com/32/13/ifGbl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63" y="-7502"/>
            <a:ext cx="9163364" cy="686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«Поляна настроений»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https://data12.proshkolu.ru/content/media/pic/std/7000000/6346000/6345515-71b89228aaba4f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5976664" cy="4464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07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noteka.org/uploads/posts/2021-05/1620789189_6-phonoteka_org-p-fon-dlya-prezentatsii-detskii-sad-odnotonn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260648"/>
            <a:ext cx="820891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«Уголок настроения»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5" t="6360" r="7823" b="28771"/>
          <a:stretch/>
        </p:blipFill>
        <p:spPr>
          <a:xfrm rot="16200000">
            <a:off x="4824028" y="3653644"/>
            <a:ext cx="273630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405" y="997389"/>
            <a:ext cx="2722051" cy="3124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3543858" cy="4725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712028_3-p-letnii-fon-dlya-prezentatsii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5536" y="419473"/>
            <a:ext cx="83164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«Кубики настроения»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https://ds05.infourok.ru/uploads/ex/01f3/0012edb2-8cdeb665/hello_html_38a134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519" y="1628800"/>
            <a:ext cx="6430450" cy="47666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805241_219-p-fon-dlya-prezentatsii-detskii-sad-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Gruppa4\Desktop\IMG_1188.PNG"/>
          <p:cNvPicPr>
            <a:picLocks noChangeAspect="1" noChangeArrowheads="1"/>
          </p:cNvPicPr>
          <p:nvPr/>
        </p:nvPicPr>
        <p:blipFill rotWithShape="1">
          <a:blip r:embed="rId3" cstate="print"/>
          <a:srcRect t="42381" b="-1"/>
          <a:stretch/>
        </p:blipFill>
        <p:spPr bwMode="auto">
          <a:xfrm>
            <a:off x="2123728" y="2060848"/>
            <a:ext cx="4569354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0" y="69269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«Коробочка добрых дел»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catherineasquithgallery.com/uploads/posts/2021-02/1613539457_57-p-fon-dlya-detskoi-prezentatsii-powerpoint-5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70"/>
            <a:ext cx="9144000" cy="6823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32656"/>
            <a:ext cx="83529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                        «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Стул для размышлений</a:t>
            </a:r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»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latin typeface="Arial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3" t="9959" r="10449" b="53800"/>
          <a:stretch/>
        </p:blipFill>
        <p:spPr>
          <a:xfrm>
            <a:off x="2267744" y="2060848"/>
            <a:ext cx="5472608" cy="4366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860032" y="74815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ea typeface="Calibri" pitchFamily="34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1069459"/>
            <a:ext cx="298170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     «Стульчик 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доброты»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atherineasquithgallery.com/uploads/posts/2021-02/1612763677_17-p-fon-goluboi-dlya-prezentatsii-dlya-detei-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51520" y="188640"/>
            <a:ext cx="867645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основе педагогической деятельности должна лежать уверенность в том, что каждый ребенок имеет право быть таким, какой он есть, а у каждого ребенка достаточно потенциальных сил для того, чтобы развиваться и быть счастливым!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890665"/>
            <a:ext cx="2893094" cy="2893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08" b="22605"/>
          <a:stretch/>
        </p:blipFill>
        <p:spPr>
          <a:xfrm>
            <a:off x="1691680" y="1111970"/>
            <a:ext cx="5472608" cy="2751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933056"/>
            <a:ext cx="3084443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atherineasquithgallery.com/uploads/posts/2021-02/1612652154_145-p-nezhno-zelenii-fon-s-uzorami-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0710" y="187247"/>
            <a:ext cx="4269846" cy="3202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8640"/>
            <a:ext cx="3456384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20" y="3467467"/>
            <a:ext cx="4145306" cy="3108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79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catherineasquithgallery.com/uploads/posts/2021-02/1613629933_86-p-fon-dlya-prezentatsii-po-okruzhayushchemu-9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332656"/>
            <a:ext cx="8352928" cy="703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дальнейшем мы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же планируем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пополнять уголок уединения и настроения новыми дидактическими играми 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пособиями.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" t="24801" r="8999" b="1700"/>
          <a:stretch/>
        </p:blipFill>
        <p:spPr>
          <a:xfrm>
            <a:off x="611560" y="1916832"/>
            <a:ext cx="3384376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1" t="46803" r="4950" b="20680"/>
          <a:stretch/>
        </p:blipFill>
        <p:spPr>
          <a:xfrm>
            <a:off x="3851920" y="4660104"/>
            <a:ext cx="345638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https://www.maam.ru/upload/blogs/detsad-231257-15578470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68760"/>
            <a:ext cx="2472209" cy="3391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82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phonoteka.org/uploads/posts/2021-05/1620789189_6-phonoteka_org-p-fon-dlya-prezentatsii-detskii-sad-odnotonn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na-dache.pro/uploads/posts/2021-05/1621548542_20-p-ugolok-uedineniya-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447724" cy="2585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na-dache.pro/uploads/posts/2021-05/1621548469_35-p-ugolok-uedineniya-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2376264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s://na-dache.pro/uploads/posts/2021-05/1621548502_69-p-ugolok-uedineniya-7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6093"/>
            <a:ext cx="3116932" cy="31169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https://gd3.alicdn.com/imgextra/i3/2401150844/TB2xK._pwmTBuNjy1XbXXaMrVXa_!!240115084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61048"/>
            <a:ext cx="2723456" cy="272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https://img.alicdn.com/imgextra/i4/185050310184330403/TB20avJaY1J.eBjSspnXXbUeXXa_!!0-rat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861048"/>
            <a:ext cx="2376264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catherineasquithgallery.com/uploads/posts/2021-03/thumbs/1614694158_73-p-detskii-fon-s-ramkoi-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8" y="429"/>
            <a:ext cx="9120992" cy="685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07096" y="242088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Уголок наш так хорош – лучше в мире не найдешь!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Любим в уголке играть – настроенье поднимать!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s://catherineasquithgallery.com/uploads/posts/2021-02/1613636298_45-p-fon-dlya-semeinoi-prezentatsii-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4" r="325"/>
          <a:stretch/>
        </p:blipFill>
        <p:spPr bwMode="auto">
          <a:xfrm>
            <a:off x="0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55976" y="4766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181957"/>
            <a:ext cx="472165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atin typeface="Times New Roman" panose="02020603050405020304" pitchFamily="18" charset="0"/>
              </a:rPr>
              <a:t>Уважаемые родители!</a:t>
            </a:r>
          </a:p>
          <a:p>
            <a:r>
              <a:rPr lang="ru-RU" sz="3200" b="1" i="1" dirty="0" smtClean="0">
                <a:latin typeface="Times New Roman" panose="02020603050405020304" pitchFamily="18" charset="0"/>
              </a:rPr>
              <a:t>Спасибо</a:t>
            </a:r>
            <a:r>
              <a:rPr lang="ru-RU" sz="3200" b="1" i="1" dirty="0">
                <a:latin typeface="Times New Roman" panose="02020603050405020304" pitchFamily="18" charset="0"/>
              </a:rPr>
              <a:t> за то, что, несмотря на занятость, нехватку времени, находили в себе силы не поддаваться жизненным обстоятельствам, оставались неравнодушными, были отзывчивы и принимали активное участие в жизни нашей группы.</a:t>
            </a:r>
            <a:endParaRPr lang="ru-RU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3/1614805241_219-p-fon-dlya-prezentatsii-detskii-sad-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7664" cy="1896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4268288"/>
            <a:ext cx="1987311" cy="2589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81" y="3659070"/>
            <a:ext cx="19050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49" y="1985088"/>
            <a:ext cx="1620017" cy="2160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18" y="0"/>
            <a:ext cx="1960190" cy="2613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254" y="4397510"/>
            <a:ext cx="2876214" cy="2157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526" y="-28153"/>
            <a:ext cx="2224327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971" y="2250352"/>
            <a:ext cx="2423255" cy="1817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727" y="40063"/>
            <a:ext cx="1582721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890" y="2433037"/>
            <a:ext cx="1332558" cy="1777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18" y="2275504"/>
            <a:ext cx="1886406" cy="2122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791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catherineasquithgallery.com/uploads/posts/2021-02/thumbs/1613636394_89-p-fon-dlya-semeinoi-prezentatsii-1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" y="0"/>
            <a:ext cx="91376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675169"/>
            <a:ext cx="8496944" cy="3957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Пожелания родителям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Оказывать активную помощь в деле обеспечения эмоционально-комфортного пребывания ваших детей в группе: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старайтесь соблюдать режим дня в домашних условиях;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помогите ребенку с утра избавиться от негативных эмоций и обеспечьте «положительный заряд» на весь день;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регулируйте просмотр ребенком телепередач и игр на планшете;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если у вас есть возможность забрать ребенка пораньше – не сомневайтесь в целесообразности этого поступка, ведь каждая минута, проведенная с вами, для ребенка БЕСЦЕННА!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myslide.ru/documents_7/3410941e786d155c76ce69982432dbdf/img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16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448</Words>
  <Application>Microsoft Office PowerPoint</Application>
  <PresentationFormat>Экран (4:3)</PresentationFormat>
  <Paragraphs>76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Gruppa4</dc:creator>
  <cp:lastModifiedBy>333</cp:lastModifiedBy>
  <cp:revision>49</cp:revision>
  <dcterms:created xsi:type="dcterms:W3CDTF">2021-11-08T09:02:57Z</dcterms:created>
  <dcterms:modified xsi:type="dcterms:W3CDTF">2025-01-03T09:41:13Z</dcterms:modified>
</cp:coreProperties>
</file>