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2" r:id="rId5"/>
    <p:sldId id="261" r:id="rId6"/>
    <p:sldId id="263" r:id="rId7"/>
    <p:sldId id="264" r:id="rId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0099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79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FF3399">
                <a:alpha val="8800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150DD-475F-41BA-AF78-50EE3A3732C1}" type="datetimeFigureOut">
              <a:rPr lang="ru-RU" smtClean="0"/>
              <a:pPr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ACAF1-7BB5-496E-9008-28091114509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196701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Квест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как эффективная форма организации досуга для детей и подростков.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696898"/>
            <a:ext cx="6400800" cy="53220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Канаев </a:t>
            </a:r>
            <a:r>
              <a:rPr lang="ru-RU" sz="28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В.Б., педагог-организатор</a:t>
            </a:r>
            <a:endParaRPr lang="ru-RU" sz="28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9" y="214296"/>
            <a:ext cx="64436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Департамент образования Администрации городского округа Самара</a:t>
            </a:r>
          </a:p>
          <a:p>
            <a:pPr algn="ctr"/>
            <a:r>
              <a:rPr lang="ru-RU" sz="16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учреждение дополнительного образования</a:t>
            </a:r>
          </a:p>
          <a:p>
            <a:pPr algn="ctr"/>
            <a:r>
              <a:rPr lang="ru-RU" sz="16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«Центр внешкольной работы «Парус» городского округа Самара</a:t>
            </a:r>
            <a:endParaRPr lang="ru-RU" sz="16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3306" y="4446997"/>
            <a:ext cx="37147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Самара, 2020г.</a:t>
            </a:r>
            <a:endParaRPr lang="ru-RU" sz="1600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квест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2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etsad-219562-1550743369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30000" contrast="30000"/>
          </a:blip>
          <a:stretch>
            <a:fillRect/>
          </a:stretch>
        </p:blipFill>
        <p:spPr>
          <a:xfrm>
            <a:off x="251520" y="303499"/>
            <a:ext cx="8496944" cy="449699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alepka-pappagallo-su-cartoon-pirate-piratska-lod-papousek-papous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6"/>
            <a:ext cx="335758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WordArt 3"/>
          <p:cNvSpPr>
            <a:spLocks noChangeArrowheads="1" noChangeShapeType="1" noTextEdit="1"/>
          </p:cNvSpPr>
          <p:nvPr/>
        </p:nvSpPr>
        <p:spPr bwMode="auto">
          <a:xfrm>
            <a:off x="428596" y="3911213"/>
            <a:ext cx="3200400" cy="1007269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rtl="0"/>
            <a:r>
              <a:rPr lang="ru-RU" sz="3600" kern="10" spc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993366"/>
                </a:solidFill>
                <a:effectLst/>
                <a:latin typeface="Impact"/>
              </a:rPr>
              <a:t>Путеводный</a:t>
            </a:r>
          </a:p>
          <a:p>
            <a:pPr algn="ctr" rtl="0"/>
            <a:r>
              <a:rPr lang="ru-RU" sz="3600" kern="10" spc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993366"/>
                </a:solidFill>
                <a:effectLst/>
                <a:latin typeface="Impact"/>
              </a:rPr>
              <a:t>лист</a:t>
            </a:r>
            <a:endParaRPr lang="ru-RU" sz="3600" kern="10" spc="0">
              <a:ln w="9525">
                <a:solidFill>
                  <a:srgbClr val="000080"/>
                </a:solidFill>
                <a:round/>
                <a:headEnd/>
                <a:tailEnd/>
              </a:ln>
              <a:solidFill>
                <a:srgbClr val="993366"/>
              </a:solidFill>
              <a:effectLst/>
              <a:latin typeface="Impact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857754" y="535766"/>
          <a:ext cx="3929089" cy="3463611"/>
        </p:xfrm>
        <a:graphic>
          <a:graphicData uri="http://schemas.openxmlformats.org/drawingml/2006/table">
            <a:tbl>
              <a:tblPr/>
              <a:tblGrid>
                <a:gridCol w="378556"/>
                <a:gridCol w="2193211"/>
                <a:gridCol w="1357322"/>
              </a:tblGrid>
              <a:tr h="59031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</a:rPr>
                        <a:t>№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latin typeface="Times New Roman"/>
                          <a:ea typeface="Times New Roman"/>
                        </a:rPr>
                        <a:t>Название лаборатории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latin typeface="Times New Roman"/>
                          <a:ea typeface="Times New Roman"/>
                        </a:rPr>
                        <a:t>Отметка о посещении</a:t>
                      </a:r>
                      <a:endParaRPr lang="ru-RU" sz="1100" dirty="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8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</a:rPr>
                        <a:t>1.</a:t>
                      </a:r>
                      <a:endParaRPr lang="ru-RU" sz="60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Акулий риф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60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9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</a:rPr>
                        <a:t>2.</a:t>
                      </a:r>
                      <a:endParaRPr lang="ru-RU" sz="60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Морские узлы 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9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</a:rPr>
                        <a:t>3.</a:t>
                      </a:r>
                      <a:endParaRPr lang="ru-RU" sz="60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Поднять паруса!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60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9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</a:rPr>
                        <a:t>4.</a:t>
                      </a:r>
                      <a:endParaRPr lang="ru-RU" sz="60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Тайна старого сундука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60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3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</a:rPr>
                        <a:t>5.</a:t>
                      </a:r>
                      <a:endParaRPr lang="ru-RU" sz="60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Дальние берега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Times New Roman"/>
                      </a:endParaRPr>
                    </a:p>
                  </a:txBody>
                  <a:tcPr marL="46192" marR="461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5979"/>
            <a:ext cx="8686800" cy="85725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Литературно-познавательная игра </a:t>
            </a:r>
            <a:br>
              <a:rPr lang="ru-RU" sz="3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 элементами </a:t>
            </a:r>
            <a:r>
              <a:rPr lang="ru-RU" sz="32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квеста</a:t>
            </a:r>
            <a:r>
              <a:rPr lang="ru-RU" sz="3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«Путешествие в Книгоград»</a:t>
            </a:r>
            <a:endParaRPr lang="ru-RU" sz="32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9" name="Picture 1" descr="D:\Гусева документы\МОИ ДОКУМЕНТЫ\Фотографии\Мероприятия\Летние игровые программы для  ЛДП\Книгоград фото\DSCN7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1785932"/>
            <a:ext cx="2000104" cy="1393041"/>
          </a:xfrm>
          <a:prstGeom prst="rect">
            <a:avLst/>
          </a:prstGeom>
          <a:noFill/>
        </p:spPr>
      </p:pic>
      <p:pic>
        <p:nvPicPr>
          <p:cNvPr id="2050" name="Picture 2" descr="D:\Гусева документы\МОИ ДОКУМЕНТЫ\Фотографии\Мероприятия\Летние игровые программы для  ЛДП\Книгоград фото\DSCN78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9" y="3375428"/>
            <a:ext cx="2786081" cy="1620000"/>
          </a:xfrm>
          <a:prstGeom prst="rect">
            <a:avLst/>
          </a:prstGeom>
          <a:noFill/>
        </p:spPr>
      </p:pic>
      <p:pic>
        <p:nvPicPr>
          <p:cNvPr id="2051" name="Picture 3" descr="D:\Гусева документы\МОИ ДОКУМЕНТЫ\Фотографии\Мероприятия\Летние игровые программы для  ЛДП\Книгоград фото\DSCN78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1428742"/>
            <a:ext cx="3071834" cy="1804796"/>
          </a:xfrm>
          <a:prstGeom prst="rect">
            <a:avLst/>
          </a:prstGeom>
          <a:noFill/>
        </p:spPr>
      </p:pic>
      <p:pic>
        <p:nvPicPr>
          <p:cNvPr id="2052" name="Picture 4" descr="D:\Гусева документы\МОИ ДОКУМЕНТЫ\Фотографии\Мероприятия\Летние игровые программы для  ЛДП\Книгоград фото\DSCN79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3375428"/>
            <a:ext cx="2736894" cy="1620000"/>
          </a:xfrm>
          <a:prstGeom prst="rect">
            <a:avLst/>
          </a:prstGeom>
          <a:noFill/>
        </p:spPr>
      </p:pic>
      <p:pic>
        <p:nvPicPr>
          <p:cNvPr id="2053" name="Picture 5" descr="D:\Гусева документы\МОИ ДОКУМЕНТЫ\Фотографии\Мероприятия\Летние игровые программы для  ЛДП\Книгоград фото\DSCN7817.JPG"/>
          <p:cNvPicPr>
            <a:picLocks noChangeAspect="1" noChangeArrowheads="1"/>
          </p:cNvPicPr>
          <p:nvPr/>
        </p:nvPicPr>
        <p:blipFill>
          <a:blip r:embed="rId6" cstate="print"/>
          <a:srcRect l="27642" t="11339" r="6443"/>
          <a:stretch>
            <a:fillRect/>
          </a:stretch>
        </p:blipFill>
        <p:spPr bwMode="auto">
          <a:xfrm>
            <a:off x="500034" y="1452798"/>
            <a:ext cx="2214578" cy="1724971"/>
          </a:xfrm>
          <a:prstGeom prst="rect">
            <a:avLst/>
          </a:prstGeom>
          <a:noFill/>
        </p:spPr>
      </p:pic>
      <p:pic>
        <p:nvPicPr>
          <p:cNvPr id="2054" name="Picture 6" descr="D:\Гусева документы\МОИ ДОКУМЕНТЫ\Фотографии\Мероприятия\Летние игровые программы для  ЛДП\Книгоград фото\DSCN7879.JPG"/>
          <p:cNvPicPr>
            <a:picLocks noChangeAspect="1" noChangeArrowheads="1"/>
          </p:cNvPicPr>
          <p:nvPr/>
        </p:nvPicPr>
        <p:blipFill>
          <a:blip r:embed="rId7" cstate="print"/>
          <a:srcRect l="20466" t="24805" r="12556"/>
          <a:stretch>
            <a:fillRect/>
          </a:stretch>
        </p:blipFill>
        <p:spPr bwMode="auto">
          <a:xfrm>
            <a:off x="3428993" y="3482584"/>
            <a:ext cx="2120893" cy="1339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7"/>
            <a:ext cx="8543956" cy="920371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Театрализованная игровая программа </a:t>
            </a:r>
            <a:b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 элементами </a:t>
            </a:r>
            <a:r>
              <a:rPr lang="ru-RU" sz="28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квеста</a:t>
            </a:r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«Королевская </a:t>
            </a:r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охота»</a:t>
            </a:r>
            <a:endParaRPr lang="ru-RU" sz="28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E:\Королевская охота\DSC044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85866"/>
            <a:ext cx="2857520" cy="1729265"/>
          </a:xfrm>
          <a:prstGeom prst="rect">
            <a:avLst/>
          </a:prstGeom>
          <a:noFill/>
        </p:spPr>
      </p:pic>
      <p:pic>
        <p:nvPicPr>
          <p:cNvPr id="20483" name="Picture 3" descr="E:\Королевская охота\DSC044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3143254"/>
            <a:ext cx="2411240" cy="1802810"/>
          </a:xfrm>
          <a:prstGeom prst="rect">
            <a:avLst/>
          </a:prstGeom>
          <a:noFill/>
        </p:spPr>
      </p:pic>
      <p:pic>
        <p:nvPicPr>
          <p:cNvPr id="20484" name="Picture 4" descr="E:\Королевская охота\DSC044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1142990"/>
            <a:ext cx="1675686" cy="1675686"/>
          </a:xfrm>
          <a:prstGeom prst="rect">
            <a:avLst/>
          </a:prstGeom>
          <a:noFill/>
        </p:spPr>
      </p:pic>
      <p:pic>
        <p:nvPicPr>
          <p:cNvPr id="20485" name="Picture 5" descr="E:\Королевская охота\DSC0446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268271"/>
            <a:ext cx="2500330" cy="1557242"/>
          </a:xfrm>
          <a:prstGeom prst="rect">
            <a:avLst/>
          </a:prstGeom>
          <a:noFill/>
        </p:spPr>
      </p:pic>
      <p:pic>
        <p:nvPicPr>
          <p:cNvPr id="20486" name="Picture 6" descr="E:\Королевская охота\DSC0447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44" y="1357304"/>
            <a:ext cx="2574182" cy="1447978"/>
          </a:xfrm>
          <a:prstGeom prst="rect">
            <a:avLst/>
          </a:prstGeom>
          <a:noFill/>
        </p:spPr>
      </p:pic>
      <p:pic>
        <p:nvPicPr>
          <p:cNvPr id="20487" name="Picture 7" descr="E:\Королевская охота\DSC04447.JPG"/>
          <p:cNvPicPr>
            <a:picLocks noChangeAspect="1" noChangeArrowheads="1"/>
          </p:cNvPicPr>
          <p:nvPr/>
        </p:nvPicPr>
        <p:blipFill>
          <a:blip r:embed="rId7" cstate="print"/>
          <a:srcRect l="9302" t="14883" r="21865"/>
          <a:stretch>
            <a:fillRect/>
          </a:stretch>
        </p:blipFill>
        <p:spPr bwMode="auto">
          <a:xfrm>
            <a:off x="3428992" y="3000378"/>
            <a:ext cx="2571768" cy="18385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85733"/>
            <a:ext cx="8543956" cy="777495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Спортивная игровая программа </a:t>
            </a:r>
            <a:b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по станциям«Вперед к рекордам!»</a:t>
            </a:r>
            <a:endParaRPr lang="ru-RU" sz="36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7" name="Picture 3" descr="D:\Гусева документы\МОИ ДОКУМЕНТЫ\Фотографии\Мероприятия\Летние игровые программы для  ЛДП\летние программы 2019\вперед к рекордам\фото спорт\0V6xA0XIX1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3071816"/>
            <a:ext cx="3214678" cy="1808256"/>
          </a:xfrm>
          <a:prstGeom prst="rect">
            <a:avLst/>
          </a:prstGeom>
          <a:noFill/>
        </p:spPr>
      </p:pic>
      <p:pic>
        <p:nvPicPr>
          <p:cNvPr id="21508" name="Picture 4" descr="D:\Гусева документы\МОИ ДОКУМЕНТЫ\Фотографии\Мероприятия\Летние игровые программы для  ЛДП\летние программы 2019\вперед к рекордам\фото спорт\M5VG9Ht5a5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357304"/>
            <a:ext cx="2411033" cy="2411033"/>
          </a:xfrm>
          <a:prstGeom prst="rect">
            <a:avLst/>
          </a:prstGeom>
          <a:noFill/>
        </p:spPr>
      </p:pic>
      <p:pic>
        <p:nvPicPr>
          <p:cNvPr id="21506" name="Picture 2" descr="D:\Гусева документы\МОИ ДОКУМЕНТЫ\Фотографии\Мероприятия\Летние игровые программы для  ЛДП\летние программы 2019\вперед к рекордам\фото спорт\_xM_KHe-2f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214691"/>
            <a:ext cx="3429024" cy="1821669"/>
          </a:xfrm>
          <a:prstGeom prst="rect">
            <a:avLst/>
          </a:prstGeom>
          <a:noFill/>
        </p:spPr>
      </p:pic>
      <p:pic>
        <p:nvPicPr>
          <p:cNvPr id="21509" name="Picture 5" descr="D:\Гусева документы\МОИ ДОКУМЕНТЫ\Фотографии\Мероприятия\Летние игровые программы для  ЛДП\летние программы 2019\вперед к рекордам\фото спорт\P0iU5KdM2D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1357304"/>
            <a:ext cx="1571636" cy="1643050"/>
          </a:xfrm>
          <a:prstGeom prst="rect">
            <a:avLst/>
          </a:prstGeom>
          <a:noFill/>
        </p:spPr>
      </p:pic>
      <p:pic>
        <p:nvPicPr>
          <p:cNvPr id="21510" name="Picture 6" descr="D:\Гусева документы\МОИ ДОКУМЕНТЫ\Фотографии\Мероприятия\Летние игровые программы для  ЛДП\летние программы 2019\вперед к рекордам\фото спорт\cPF3uLYAnv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72330" y="1285866"/>
            <a:ext cx="1714512" cy="1714512"/>
          </a:xfrm>
          <a:prstGeom prst="rect">
            <a:avLst/>
          </a:prstGeom>
          <a:noFill/>
        </p:spPr>
      </p:pic>
      <p:pic>
        <p:nvPicPr>
          <p:cNvPr id="21511" name="Picture 7" descr="D:\Гусева документы\МОИ ДОКУМЕНТЫ\Фотографии\Мероприятия\Летние игровые программы для  ЛДП\2018\чемпионат мяча 2018\sYda7us_n6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1571618"/>
            <a:ext cx="1536758" cy="13573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78</Words>
  <Application>Microsoft Office PowerPoint</Application>
  <PresentationFormat>Экран (16:9)</PresentationFormat>
  <Paragraphs>27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Квест как эффективная форма организации досуга для детей и подростков.</vt:lpstr>
      <vt:lpstr>Слайд 2</vt:lpstr>
      <vt:lpstr>Слайд 3</vt:lpstr>
      <vt:lpstr>Слайд 4</vt:lpstr>
      <vt:lpstr>Литературно-познавательная игра  с элементами квеста «Путешествие в Книгоград»</vt:lpstr>
      <vt:lpstr>Театрализованная игровая программа  с элементами квеста «Королевская охота»</vt:lpstr>
      <vt:lpstr>Спортивная игровая программа  по станциям«Вперед к рекордам!»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юлия</cp:lastModifiedBy>
  <cp:revision>21</cp:revision>
  <dcterms:created xsi:type="dcterms:W3CDTF">2020-12-06T06:45:05Z</dcterms:created>
  <dcterms:modified xsi:type="dcterms:W3CDTF">2020-12-07T13:19:54Z</dcterms:modified>
</cp:coreProperties>
</file>