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5" r:id="rId10"/>
    <p:sldId id="264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1340768"/>
            <a:ext cx="7416824" cy="2285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>Классный час:</a:t>
            </a:r>
            <a:endParaRPr lang="ru-RU" sz="1600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/>
            <a:r>
              <a:rPr lang="ru-RU" sz="1050" b="1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ru-RU" sz="1000" dirty="0">
              <a:latin typeface="Times New Roman"/>
              <a:ea typeface="Times New Roman"/>
            </a:endParaRPr>
          </a:p>
          <a:p>
            <a:pPr algn="ctr"/>
            <a:r>
              <a:rPr lang="ru-RU" sz="4400" i="1" dirty="0">
                <a:solidFill>
                  <a:srgbClr val="000000"/>
                </a:solidFill>
                <a:latin typeface="Times New Roman"/>
                <a:ea typeface="Times New Roman"/>
              </a:rPr>
              <a:t>«Правила безопасного поведения»</a:t>
            </a:r>
            <a:endParaRPr lang="ru-RU" sz="2000" i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38999" y="53012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ea typeface="Calibri"/>
                <a:cs typeface="Times New Roman"/>
              </a:rPr>
              <a:t>Классный руководитель:                                        Кудинова В.В.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138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47"/>
            <a:ext cx="9144000" cy="6870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9555" y="1412776"/>
            <a:ext cx="80248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FF00"/>
                </a:solidFill>
                <a:ea typeface="Calibri"/>
                <a:cs typeface="Times New Roman"/>
              </a:rPr>
              <a:t>«Дружбу бережешь – правильно живешь».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751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7578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611026"/>
            <a:ext cx="756084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«</a:t>
            </a:r>
            <a:r>
              <a:rPr lang="ru-RU" sz="28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Правила безопасного поведения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».</a:t>
            </a:r>
          </a:p>
          <a:p>
            <a:r>
              <a:rPr lang="ru-RU" i="1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i="1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ПРЕДВИДЕТЬ ОПАСНОСТЬ. </a:t>
            </a:r>
            <a:endParaRPr lang="ru-RU" b="1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ПО ВОЗМОЖНОСТИ ИЗБЕГАТЬ ЕЕ. </a:t>
            </a:r>
            <a:endParaRPr lang="ru-RU" b="1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ПРИ НЕОБХОДИМОСТИ — ДЕЙСТВОВАТЬ. </a:t>
            </a:r>
            <a:endParaRPr lang="ru-RU" b="1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ДЕЙСТВОВАТЬ, КАКОЙ БЫ БЕЗНАДЕЖНОЙ СИТУАЦИЯ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НИ</a:t>
            </a:r>
          </a:p>
          <a:p>
            <a:endParaRPr lang="ru-RU" b="1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КАЗАЛАСЬ.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1262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" y="0"/>
            <a:ext cx="4569444" cy="3324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69087" cy="3324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4264"/>
            <a:ext cx="4572000" cy="3533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24264"/>
            <a:ext cx="4569087" cy="3533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600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3" y="-16559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920808"/>
            <a:ext cx="43559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a typeface="Calibri"/>
                <a:cs typeface="Times New Roman"/>
              </a:rPr>
              <a:t>Если </a:t>
            </a:r>
            <a:r>
              <a:rPr lang="ru-RU" sz="2800" dirty="0">
                <a:solidFill>
                  <a:srgbClr val="FF0000"/>
                </a:solidFill>
                <a:ea typeface="Calibri"/>
                <a:cs typeface="Times New Roman"/>
              </a:rPr>
              <a:t>вас зовут купаться, </a:t>
            </a:r>
            <a:br>
              <a:rPr lang="ru-RU" sz="2800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ru-RU" sz="2800" dirty="0">
                <a:solidFill>
                  <a:srgbClr val="FF0000"/>
                </a:solidFill>
                <a:ea typeface="Calibri"/>
                <a:cs typeface="Times New Roman"/>
              </a:rPr>
              <a:t>В телевизоре сниматься. </a:t>
            </a:r>
            <a:br>
              <a:rPr lang="ru-RU" sz="2800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ru-RU" sz="2800" dirty="0">
                <a:solidFill>
                  <a:srgbClr val="FF0000"/>
                </a:solidFill>
                <a:ea typeface="Calibri"/>
                <a:cs typeface="Times New Roman"/>
              </a:rPr>
              <a:t>Обещают дать конфет. </a:t>
            </a:r>
            <a:br>
              <a:rPr lang="ru-RU" sz="2800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ru-RU" sz="2800" dirty="0">
                <a:solidFill>
                  <a:srgbClr val="FF0000"/>
                </a:solidFill>
                <a:ea typeface="Calibri"/>
                <a:cs typeface="Times New Roman"/>
              </a:rPr>
              <a:t>Что ответить нужно?</a:t>
            </a:r>
            <a:r>
              <a:rPr lang="ru-RU" sz="2800" dirty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ru-RU" sz="2800" b="1" dirty="0">
                <a:ea typeface="Calibri"/>
                <a:cs typeface="Times New Roman"/>
              </a:rPr>
              <a:t> 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37874" y="2145984"/>
            <a:ext cx="1185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( Нет).</a:t>
            </a:r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851920" y="3466193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 </a:t>
            </a:r>
            <a:r>
              <a:rPr lang="ru-RU" sz="2800" b="1" dirty="0">
                <a:solidFill>
                  <a:srgbClr val="FF0000"/>
                </a:solidFill>
                <a:ea typeface="Calibri"/>
                <a:cs typeface="Times New Roman"/>
              </a:rPr>
              <a:t>Вам предложат обезьянку, </a:t>
            </a:r>
            <a:br>
              <a:rPr lang="ru-RU" sz="28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ru-RU" sz="2800" b="1" dirty="0">
                <a:solidFill>
                  <a:srgbClr val="FF0000"/>
                </a:solidFill>
                <a:ea typeface="Calibri"/>
                <a:cs typeface="Times New Roman"/>
              </a:rPr>
              <a:t>Или даже денег банку, </a:t>
            </a:r>
            <a:br>
              <a:rPr lang="ru-RU" sz="28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ru-RU" sz="2800" b="1" dirty="0">
                <a:solidFill>
                  <a:srgbClr val="FF0000"/>
                </a:solidFill>
                <a:ea typeface="Calibri"/>
                <a:cs typeface="Times New Roman"/>
              </a:rPr>
              <a:t>Или даже в цирк билет- </a:t>
            </a:r>
            <a:br>
              <a:rPr lang="ru-RU" sz="28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ru-RU" sz="2800" b="1" dirty="0">
                <a:solidFill>
                  <a:srgbClr val="FF0000"/>
                </a:solidFill>
                <a:ea typeface="Calibri"/>
                <a:cs typeface="Times New Roman"/>
              </a:rPr>
              <a:t>Отвечаем твердо…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49396" y="4756864"/>
            <a:ext cx="1296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ea typeface="Calibri"/>
                <a:cs typeface="Times New Roman"/>
              </a:rPr>
              <a:t> ( Нет). 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16048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782"/>
            <a:ext cx="7384019" cy="553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296775"/>
            <a:ext cx="6300192" cy="456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1741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0" y="1486"/>
            <a:ext cx="9146380" cy="685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735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48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22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559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75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trafaret-decor.ru/sites/default/files/2023-02/%D0%9F%D1%80%D0%BE%D1%81%D1%82%D0%BE%D0%B9%20%D1%84%D0%BE%D0%BD%20%2816%29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71575"/>
            <a:ext cx="9144000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813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108</TotalTime>
  <Words>38</Words>
  <Application>Microsoft Office PowerPoint</Application>
  <PresentationFormat>Экран (4:3)</PresentationFormat>
  <Paragraphs>16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2024-02-09T06:42:52Z</dcterms:created>
  <dcterms:modified xsi:type="dcterms:W3CDTF">2024-02-12T15:12:16Z</dcterms:modified>
</cp:coreProperties>
</file>