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2"/>
  </p:notesMasterIdLst>
  <p:sldIdLst>
    <p:sldId id="397" r:id="rId2"/>
    <p:sldId id="458" r:id="rId3"/>
    <p:sldId id="444" r:id="rId4"/>
    <p:sldId id="459" r:id="rId5"/>
    <p:sldId id="460" r:id="rId6"/>
    <p:sldId id="461" r:id="rId7"/>
    <p:sldId id="451" r:id="rId8"/>
    <p:sldId id="462" r:id="rId9"/>
    <p:sldId id="463" r:id="rId10"/>
    <p:sldId id="46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EE6E3"/>
    <a:srgbClr val="A50021"/>
    <a:srgbClr val="CCFF66"/>
    <a:srgbClr val="FFFF66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9660" autoAdjust="0"/>
    <p:restoredTop sz="86101" autoAdjust="0"/>
  </p:normalViewPr>
  <p:slideViewPr>
    <p:cSldViewPr>
      <p:cViewPr>
        <p:scale>
          <a:sx n="50" d="100"/>
          <a:sy n="50" d="100"/>
        </p:scale>
        <p:origin x="-1464" y="-10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235FE9-E8FA-44C1-8D91-6A6E2767F165}" type="datetimeFigureOut">
              <a:rPr lang="ru-RU" smtClean="0"/>
              <a:pPr/>
              <a:t>27.03.2024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863739-4BA2-4F33-8269-CCADB4E32F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81016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63739-4BA2-4F33-8269-CCADB4E32FDC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63739-4BA2-4F33-8269-CCADB4E32FDC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63739-4BA2-4F33-8269-CCADB4E32FDC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63739-4BA2-4F33-8269-CCADB4E32FDC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63739-4BA2-4F33-8269-CCADB4E32FDC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63739-4BA2-4F33-8269-CCADB4E32FDC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63739-4BA2-4F33-8269-CCADB4E32FDC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63739-4BA2-4F33-8269-CCADB4E32FDC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63739-4BA2-4F33-8269-CCADB4E32FDC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63739-4BA2-4F33-8269-CCADB4E32FDC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7F7B-9A09-4C74-B8CD-D27A0199D755}" type="datetimeFigureOut">
              <a:rPr lang="ru-RU" smtClean="0"/>
              <a:pPr/>
              <a:t>27.03.2024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DAE57-CC00-4091-A3B9-4BE0F6E64C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7F7B-9A09-4C74-B8CD-D27A0199D755}" type="datetimeFigureOut">
              <a:rPr lang="ru-RU" smtClean="0"/>
              <a:pPr/>
              <a:t>27.03.2024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DAE57-CC00-4091-A3B9-4BE0F6E64C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7F7B-9A09-4C74-B8CD-D27A0199D755}" type="datetimeFigureOut">
              <a:rPr lang="ru-RU" smtClean="0"/>
              <a:pPr/>
              <a:t>27.03.2024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DAE57-CC00-4091-A3B9-4BE0F6E64C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7F7B-9A09-4C74-B8CD-D27A0199D755}" type="datetimeFigureOut">
              <a:rPr lang="ru-RU" smtClean="0"/>
              <a:pPr/>
              <a:t>27.03.2024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DAE57-CC00-4091-A3B9-4BE0F6E64C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7F7B-9A09-4C74-B8CD-D27A0199D755}" type="datetimeFigureOut">
              <a:rPr lang="ru-RU" smtClean="0"/>
              <a:pPr/>
              <a:t>27.03.2024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DAE57-CC00-4091-A3B9-4BE0F6E64C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7F7B-9A09-4C74-B8CD-D27A0199D755}" type="datetimeFigureOut">
              <a:rPr lang="ru-RU" smtClean="0"/>
              <a:pPr/>
              <a:t>27.03.2024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DAE57-CC00-4091-A3B9-4BE0F6E64C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7F7B-9A09-4C74-B8CD-D27A0199D755}" type="datetimeFigureOut">
              <a:rPr lang="ru-RU" smtClean="0"/>
              <a:pPr/>
              <a:t>27.03.2024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DAE57-CC00-4091-A3B9-4BE0F6E64C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7F7B-9A09-4C74-B8CD-D27A0199D755}" type="datetimeFigureOut">
              <a:rPr lang="ru-RU" smtClean="0"/>
              <a:pPr/>
              <a:t>27.03.2024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DAE57-CC00-4091-A3B9-4BE0F6E64C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7F7B-9A09-4C74-B8CD-D27A0199D755}" type="datetimeFigureOut">
              <a:rPr lang="ru-RU" smtClean="0"/>
              <a:pPr/>
              <a:t>27.03.2024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DAE57-CC00-4091-A3B9-4BE0F6E64C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7F7B-9A09-4C74-B8CD-D27A0199D755}" type="datetimeFigureOut">
              <a:rPr lang="ru-RU" smtClean="0"/>
              <a:pPr/>
              <a:t>27.03.2024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DAE57-CC00-4091-A3B9-4BE0F6E64C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7F7B-9A09-4C74-B8CD-D27A0199D755}" type="datetimeFigureOut">
              <a:rPr lang="ru-RU" smtClean="0"/>
              <a:pPr/>
              <a:t>27.03.2024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DAE57-CC00-4091-A3B9-4BE0F6E64C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8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DA7F7B-9A09-4C74-B8CD-D27A0199D755}" type="datetimeFigureOut">
              <a:rPr lang="ru-RU" smtClean="0"/>
              <a:pPr/>
              <a:t>27.03.2024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0DAE57-CC00-4091-A3B9-4BE0F6E64C1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Борец\Desktop\ПФДО 20.10.2020\нормативная база\nebo-oblaka-tuchi-sve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6632" y="-351421"/>
            <a:ext cx="11737304" cy="7335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123728" y="2492896"/>
            <a:ext cx="67687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half" idx="1"/>
          </p:nvPr>
        </p:nvSpPr>
        <p:spPr>
          <a:xfrm>
            <a:off x="457200" y="428604"/>
            <a:ext cx="7901014" cy="6072230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endParaRPr lang="ru-RU" sz="44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ru-RU" sz="6900" b="1" dirty="0" smtClean="0">
                <a:solidFill>
                  <a:schemeClr val="bg1"/>
                </a:solidFill>
              </a:rPr>
              <a:t>Живая природа зимой    2 класс</a:t>
            </a:r>
          </a:p>
          <a:p>
            <a:pPr algn="ctr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algn="ctr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algn="ctr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algn="ctr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algn="ctr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algn="ctr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algn="ctr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algn="ctr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Урок  окружающего мира .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 2 класс</a:t>
            </a:r>
          </a:p>
          <a:p>
            <a:pPr algn="ctr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algn="ctr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algn="r">
              <a:buNone/>
            </a:pPr>
            <a:endParaRPr lang="ru-RU" sz="3400" dirty="0" smtClean="0">
              <a:solidFill>
                <a:schemeClr val="bg1"/>
              </a:solidFill>
            </a:endParaRPr>
          </a:p>
          <a:p>
            <a:pPr algn="ctr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algn="ctr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algn="ctr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algn="ctr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algn="ctr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algn="ctr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algn="ctr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algn="ctr">
              <a:buNone/>
            </a:pPr>
            <a:endParaRPr lang="ru-RU" dirty="0" smtClean="0">
              <a:solidFill>
                <a:schemeClr val="bg1"/>
              </a:solidFill>
            </a:endParaRPr>
          </a:p>
        </p:txBody>
      </p:sp>
      <p:pic>
        <p:nvPicPr>
          <p:cNvPr id="20488" name="Picture 8" descr="https://i.pinimg.com/originals/09/89/aa/0989aabe4e734fd66c65d9943a79253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571536" y="2071678"/>
            <a:ext cx="5214974" cy="3143272"/>
          </a:xfrm>
          <a:prstGeom prst="rect">
            <a:avLst/>
          </a:prstGeom>
          <a:noFill/>
        </p:spPr>
      </p:pic>
      <p:pic>
        <p:nvPicPr>
          <p:cNvPr id="20490" name="Picture 10" descr="https://tunnel.ru/media/images/2018-11/post/124207/15zima_1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00562" y="2071678"/>
            <a:ext cx="5500726" cy="3143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5400" y="-241300"/>
            <a:ext cx="11736388" cy="734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123728" y="2492896"/>
            <a:ext cx="676875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sz="40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sz="40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sz="40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sz="40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sz="40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half" idx="1"/>
          </p:nvPr>
        </p:nvSpPr>
        <p:spPr>
          <a:xfrm>
            <a:off x="457200" y="500042"/>
            <a:ext cx="8329642" cy="5626121"/>
          </a:xfrm>
        </p:spPr>
        <p:txBody>
          <a:bodyPr>
            <a:normAutofit/>
          </a:bodyPr>
          <a:lstStyle/>
          <a:p>
            <a:r>
              <a:rPr lang="ru-RU" sz="4000" dirty="0" smtClean="0"/>
              <a:t> </a:t>
            </a:r>
            <a:r>
              <a:rPr lang="ru-RU" sz="4000" b="1" dirty="0" smtClean="0">
                <a:solidFill>
                  <a:schemeClr val="bg1"/>
                </a:solidFill>
              </a:rPr>
              <a:t>- Как изменилась природа?</a:t>
            </a:r>
          </a:p>
          <a:p>
            <a:endParaRPr lang="ru-RU" sz="4000" b="1" dirty="0" smtClean="0">
              <a:solidFill>
                <a:schemeClr val="bg1"/>
              </a:solidFill>
            </a:endParaRPr>
          </a:p>
          <a:p>
            <a:r>
              <a:rPr lang="ru-RU" sz="4000" b="1" dirty="0" smtClean="0">
                <a:solidFill>
                  <a:schemeClr val="bg1"/>
                </a:solidFill>
              </a:rPr>
              <a:t>- Какими стали деревья, кустарники?</a:t>
            </a:r>
          </a:p>
          <a:p>
            <a:endParaRPr lang="ru-RU" sz="4000" b="1" dirty="0" smtClean="0">
              <a:solidFill>
                <a:schemeClr val="bg1"/>
              </a:solidFill>
            </a:endParaRPr>
          </a:p>
          <a:p>
            <a:r>
              <a:rPr lang="ru-RU" sz="4000" b="1" dirty="0" smtClean="0">
                <a:solidFill>
                  <a:schemeClr val="bg1"/>
                </a:solidFill>
              </a:rPr>
              <a:t>-Что вы ещё интересного заметили?</a:t>
            </a:r>
          </a:p>
          <a:p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5400" y="-241300"/>
            <a:ext cx="11736388" cy="734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123728" y="2492896"/>
            <a:ext cx="67687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https://img2.goodfon.ru/wallpaper/nbig/9/46/les-sneg-zima-priroda-749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28660" y="0"/>
            <a:ext cx="5000660" cy="2952714"/>
          </a:xfrm>
          <a:prstGeom prst="rect">
            <a:avLst/>
          </a:prstGeom>
          <a:noFill/>
        </p:spPr>
      </p:pic>
      <p:pic>
        <p:nvPicPr>
          <p:cNvPr id="5" name="Picture 2" descr="https://russad.ru/include/image/winter_garden_00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286124"/>
            <a:ext cx="9144000" cy="3300414"/>
          </a:xfrm>
          <a:prstGeom prst="rect">
            <a:avLst/>
          </a:prstGeom>
          <a:noFill/>
        </p:spPr>
      </p:pic>
      <p:pic>
        <p:nvPicPr>
          <p:cNvPr id="6" name="Picture 12" descr="https://im0-tub-ru.yandex.net/i?id=dfac20be5d89e47a9f41e291ef26762f&amp;ref=rim&amp;n=33&amp;w=225&amp;h=15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29190" y="0"/>
            <a:ext cx="4857784" cy="28574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5400" y="-241300"/>
            <a:ext cx="11736388" cy="734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123728" y="2492896"/>
            <a:ext cx="67687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half" idx="1"/>
          </p:nvPr>
        </p:nvSpPr>
        <p:spPr>
          <a:xfrm>
            <a:off x="457200" y="714356"/>
            <a:ext cx="8686800" cy="5411807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</a:rPr>
              <a:t>Тема урока</a:t>
            </a:r>
            <a:r>
              <a:rPr lang="ru-RU" sz="3200" dirty="0" smtClean="0">
                <a:solidFill>
                  <a:schemeClr val="bg1"/>
                </a:solidFill>
              </a:rPr>
              <a:t>: «Растения в зимнее время года».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b="1" dirty="0" smtClean="0">
                <a:solidFill>
                  <a:schemeClr val="bg1"/>
                </a:solidFill>
              </a:rPr>
              <a:t>Цели урока:</a:t>
            </a:r>
          </a:p>
          <a:p>
            <a:r>
              <a:rPr lang="ru-RU" sz="3200" dirty="0" smtClean="0">
                <a:solidFill>
                  <a:schemeClr val="bg1"/>
                </a:solidFill>
              </a:rPr>
              <a:t>-  Какие изменения происходят в природе с наступлением зимы?</a:t>
            </a:r>
          </a:p>
          <a:p>
            <a:r>
              <a:rPr lang="ru-RU" sz="3200" dirty="0" smtClean="0">
                <a:solidFill>
                  <a:schemeClr val="bg1"/>
                </a:solidFill>
              </a:rPr>
              <a:t>- Почему травянистые растения, которые уходят под снег зелёными не замерзают?</a:t>
            </a:r>
          </a:p>
          <a:p>
            <a:r>
              <a:rPr lang="ru-RU" sz="3200" dirty="0" smtClean="0">
                <a:solidFill>
                  <a:schemeClr val="bg1"/>
                </a:solidFill>
              </a:rPr>
              <a:t>- Как можно определить зимой дерево, если оно без листвы?</a:t>
            </a:r>
            <a:endParaRPr lang="ru-RU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123728" y="2492896"/>
            <a:ext cx="67687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Picture 2" descr="https://w-dog.ru/wallpapers/10/11/373189701799911/nebo-zima-sneg-derevo-inej-moroz-gorizo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429124" cy="3598847"/>
          </a:xfrm>
          <a:prstGeom prst="rect">
            <a:avLst/>
          </a:prstGeom>
          <a:noFill/>
        </p:spPr>
      </p:pic>
      <p:pic>
        <p:nvPicPr>
          <p:cNvPr id="6" name="Picture 6" descr="https://stihi.ru/pics/2020/10/03/804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16" y="0"/>
            <a:ext cx="4857784" cy="3500438"/>
          </a:xfrm>
          <a:prstGeom prst="rect">
            <a:avLst/>
          </a:prstGeom>
          <a:noFill/>
        </p:spPr>
      </p:pic>
      <p:pic>
        <p:nvPicPr>
          <p:cNvPr id="8" name="Picture 10" descr="http://2.bp.blogspot.com/-EsF7bvnyhkI/VDKZ1__lGiI/AAAAAAAAVdY/Vs1NrybnhV4/s1600/kust%2Bsmorodiny%2B(2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571876"/>
            <a:ext cx="4286248" cy="3286124"/>
          </a:xfrm>
          <a:prstGeom prst="rect">
            <a:avLst/>
          </a:prstGeom>
          <a:noFill/>
        </p:spPr>
      </p:pic>
      <p:pic>
        <p:nvPicPr>
          <p:cNvPr id="10" name="Picture 2" descr="http://wap.photohost.ru/pictures/1824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6248" y="3500438"/>
            <a:ext cx="4857752" cy="33575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123728" y="2492896"/>
            <a:ext cx="67687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https://4tololo.ru/sites/default/files/images/2014020915173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285984" cy="2928934"/>
          </a:xfrm>
          <a:prstGeom prst="rect">
            <a:avLst/>
          </a:prstGeom>
          <a:noFill/>
        </p:spPr>
      </p:pic>
      <p:pic>
        <p:nvPicPr>
          <p:cNvPr id="5" name="Picture 2" descr="https://raduga-kulikovo.ru/img/946234465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0"/>
            <a:ext cx="2500330" cy="2928934"/>
          </a:xfrm>
          <a:prstGeom prst="rect">
            <a:avLst/>
          </a:prstGeom>
          <a:noFill/>
        </p:spPr>
      </p:pic>
      <p:pic>
        <p:nvPicPr>
          <p:cNvPr id="6" name="Picture 6" descr="https://avatars.mds.yandex.net/get-pdb/750514/e84cd63e-9cbc-4683-83b9-2de07035e5ac/s60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0"/>
            <a:ext cx="2357454" cy="2928934"/>
          </a:xfrm>
          <a:prstGeom prst="rect">
            <a:avLst/>
          </a:prstGeom>
          <a:noFill/>
        </p:spPr>
      </p:pic>
      <p:pic>
        <p:nvPicPr>
          <p:cNvPr id="8" name="Picture 16" descr="https://im0-tub-ru.yandex.net/i?id=aa42df2f708dc0dccbae356e67fa0c51&amp;ref=rim&amp;n=33&amp;w=199&amp;h=15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928934"/>
            <a:ext cx="2500298" cy="3571900"/>
          </a:xfrm>
          <a:prstGeom prst="rect">
            <a:avLst/>
          </a:prstGeom>
          <a:noFill/>
        </p:spPr>
      </p:pic>
      <p:pic>
        <p:nvPicPr>
          <p:cNvPr id="10" name="Picture 20" descr="https://im0-tub-ru.yandex.net/i?id=c6ad8e56053b400a1c6343263c76a1fc&amp;ref=rim&amp;n=33&amp;w=222&amp;h=15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357422" y="2928934"/>
            <a:ext cx="2286016" cy="3571900"/>
          </a:xfrm>
          <a:prstGeom prst="rect">
            <a:avLst/>
          </a:prstGeom>
          <a:noFill/>
        </p:spPr>
      </p:pic>
      <p:pic>
        <p:nvPicPr>
          <p:cNvPr id="79874" name="Picture 2" descr="https://classpic.ru/wp-content/uploads/2016/03/18464/Zimnij-odinokij-dub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00892" y="0"/>
            <a:ext cx="2143108" cy="2928910"/>
          </a:xfrm>
          <a:prstGeom prst="rect">
            <a:avLst/>
          </a:prstGeom>
          <a:noFill/>
        </p:spPr>
      </p:pic>
      <p:pic>
        <p:nvPicPr>
          <p:cNvPr id="79878" name="Picture 6" descr="https://i.pinimg.com/736x/f7/a0/0e/f7a00e6139bd2d91a6bf690007af9ba7--google-images-website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572000" y="2928934"/>
            <a:ext cx="2643206" cy="3643338"/>
          </a:xfrm>
          <a:prstGeom prst="rect">
            <a:avLst/>
          </a:prstGeom>
          <a:noFill/>
        </p:spPr>
      </p:pic>
      <p:pic>
        <p:nvPicPr>
          <p:cNvPr id="79882" name="Picture 10" descr="https://stihi.ru/pics/2019/02/08/73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736" y="2928934"/>
            <a:ext cx="2000264" cy="3571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5400" y="-241300"/>
            <a:ext cx="11736388" cy="734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123728" y="2492896"/>
            <a:ext cx="67687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329642" cy="4525963"/>
          </a:xfrm>
        </p:spPr>
        <p:txBody>
          <a:bodyPr>
            <a:normAutofit/>
          </a:bodyPr>
          <a:lstStyle/>
          <a:p>
            <a:r>
              <a:rPr lang="ru-RU" sz="4400" b="1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Вывод</a:t>
            </a:r>
            <a:r>
              <a:rPr lang="ru-RU" sz="44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. Деревья зимой можно узнать по……… </a:t>
            </a:r>
            <a:endParaRPr lang="ru-RU" sz="4400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5400" y="-241300"/>
            <a:ext cx="11736388" cy="734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123728" y="2492896"/>
            <a:ext cx="67687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half" idx="1"/>
          </p:nvPr>
        </p:nvSpPr>
        <p:spPr>
          <a:xfrm>
            <a:off x="457200" y="1285860"/>
            <a:ext cx="3757610" cy="3714777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4000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6" name="Picture 2" descr="https://ds04.infourok.ru/uploads/ex/11d1/0013ad58-641c9ee8/img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000164" y="-214338"/>
            <a:ext cx="11144328" cy="70723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5400" y="-241300"/>
            <a:ext cx="11736388" cy="734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123728" y="2492896"/>
            <a:ext cx="67687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half" idx="1"/>
          </p:nvPr>
        </p:nvSpPr>
        <p:spPr>
          <a:xfrm>
            <a:off x="457200" y="500042"/>
            <a:ext cx="8686800" cy="5626121"/>
          </a:xfrm>
        </p:spPr>
        <p:txBody>
          <a:bodyPr>
            <a:normAutofit fontScale="92500"/>
          </a:bodyPr>
          <a:lstStyle/>
          <a:p>
            <a:r>
              <a:rPr lang="ru-RU" sz="4000" b="1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Домашнее задание.</a:t>
            </a:r>
            <a:r>
              <a:rPr lang="ru-RU" sz="40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 Подготовить сообщения о жизни зверей и птиц зимой.</a:t>
            </a:r>
          </a:p>
          <a:p>
            <a:r>
              <a:rPr lang="ru-RU" sz="40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Сделать рисунок «Красота зимы» (по желанию).</a:t>
            </a:r>
          </a:p>
          <a:p>
            <a:r>
              <a:rPr lang="ru-RU" sz="40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Домашнее задание отправьте мне по электронной почте. По желанию вы можете поделиться своим сообщением друг с другом по </a:t>
            </a:r>
            <a:r>
              <a:rPr lang="ru-RU" sz="4000" dirty="0" err="1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скайпу</a:t>
            </a:r>
            <a:r>
              <a:rPr lang="ru-RU" sz="40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5400" y="-222250"/>
            <a:ext cx="11736388" cy="734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123728" y="2492896"/>
            <a:ext cx="67687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half" idx="1"/>
          </p:nvPr>
        </p:nvSpPr>
        <p:spPr>
          <a:xfrm>
            <a:off x="2643174" y="1600201"/>
            <a:ext cx="3500462" cy="261461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9938" name="Picture 2" descr="https://ds05.infourok.ru/uploads/ex/0b0c/0008aa13-65e77f9c/img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214478" y="-285775"/>
            <a:ext cx="11644394" cy="73581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1606</TotalTime>
  <Words>141</Words>
  <Application>Microsoft Office PowerPoint</Application>
  <PresentationFormat>Экран (4:3)</PresentationFormat>
  <Paragraphs>76</Paragraphs>
  <Slides>10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Зачем люди осваивают космос?</dc:title>
  <dc:creator>Алла Алексеевна</dc:creator>
  <cp:lastModifiedBy>Татьяна</cp:lastModifiedBy>
  <cp:revision>232</cp:revision>
  <dcterms:created xsi:type="dcterms:W3CDTF">2012-01-06T08:42:26Z</dcterms:created>
  <dcterms:modified xsi:type="dcterms:W3CDTF">2024-03-27T05:53:01Z</dcterms:modified>
</cp:coreProperties>
</file>