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9" r:id="rId2"/>
    <p:sldId id="261" r:id="rId3"/>
    <p:sldId id="264" r:id="rId4"/>
    <p:sldId id="270" r:id="rId5"/>
    <p:sldId id="271" r:id="rId6"/>
    <p:sldId id="273" r:id="rId7"/>
    <p:sldId id="263" r:id="rId8"/>
    <p:sldId id="269" r:id="rId9"/>
    <p:sldId id="272" r:id="rId10"/>
    <p:sldId id="268" r:id="rId11"/>
    <p:sldId id="265" r:id="rId12"/>
    <p:sldId id="266" r:id="rId13"/>
    <p:sldId id="267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93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22.11.2021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22.11.2021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22.11.2021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22.11.2021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22.11.2021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22.11.2021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22.11.2021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22.11.2021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22.11.2021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22.11.2021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22.11.2021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22.11.2021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297264"/>
          </a:xfrm>
          <a:solidFill>
            <a:schemeClr val="accent3">
              <a:lumMod val="60000"/>
              <a:lumOff val="40000"/>
            </a:schemeClr>
          </a:solidFill>
        </p:spPr>
        <p:txBody>
          <a:bodyPr>
            <a:noAutofit/>
          </a:bodyPr>
          <a:lstStyle/>
          <a:p>
            <a:pPr lvl="0" algn="ctr"/>
            <a:r>
              <a:rPr lang="ru-RU" sz="4000" dirty="0" smtClean="0">
                <a:solidFill>
                  <a:srgbClr val="FF0000"/>
                </a:solidFill>
                <a:latin typeface="Arial Black" pitchFamily="34" charset="0"/>
              </a:rPr>
              <a:t>Акция </a:t>
            </a:r>
            <a:br>
              <a:rPr lang="ru-RU" sz="4000" dirty="0" smtClean="0">
                <a:solidFill>
                  <a:srgbClr val="FF0000"/>
                </a:solidFill>
                <a:latin typeface="Arial Black" pitchFamily="34" charset="0"/>
              </a:rPr>
            </a:br>
            <a:r>
              <a:rPr lang="ru-RU" sz="4000" dirty="0" smtClean="0">
                <a:solidFill>
                  <a:srgbClr val="FF0000"/>
                </a:solidFill>
                <a:latin typeface="Arial Black" pitchFamily="34" charset="0"/>
              </a:rPr>
              <a:t>«Помоги птичкам»</a:t>
            </a:r>
            <a:br>
              <a:rPr lang="ru-RU" sz="4000" dirty="0" smtClean="0">
                <a:solidFill>
                  <a:srgbClr val="FF0000"/>
                </a:solidFill>
                <a:latin typeface="Arial Black" pitchFamily="34" charset="0"/>
              </a:rPr>
            </a:br>
            <a:endParaRPr lang="ru-RU" sz="40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6300192" y="332656"/>
            <a:ext cx="2520280" cy="4484232"/>
          </a:xfrm>
          <a:solidFill>
            <a:schemeClr val="accent3">
              <a:lumMod val="60000"/>
              <a:lumOff val="40000"/>
            </a:schemeClr>
          </a:solidFill>
        </p:spPr>
        <p:txBody>
          <a:bodyPr>
            <a:normAutofit lnSpcReduction="10000"/>
          </a:bodyPr>
          <a:lstStyle/>
          <a:p>
            <a:pPr algn="ctr"/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Муниципальное автономное дошкольное образовательное учреждение детский сад комбинированного вида № 117 «Теремок» </a:t>
            </a:r>
            <a:b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г. </a:t>
            </a:r>
            <a:r>
              <a:rPr lang="ru-RU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Ангарск</a:t>
            </a:r>
            <a:endParaRPr lang="ru-RU" sz="20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0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0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Воспитатель; Любченко Татьяна Александровна </a:t>
            </a:r>
            <a:endParaRPr lang="ru-RU" sz="2000" dirty="0">
              <a:solidFill>
                <a:schemeClr val="bg1"/>
              </a:solidFill>
            </a:endParaRPr>
          </a:p>
        </p:txBody>
      </p:sp>
      <p:pic>
        <p:nvPicPr>
          <p:cNvPr id="5" name="Рисунок 4" descr="hello_html_m1506c424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l="5589" r="5589"/>
          <a:stretch>
            <a:fillRect/>
          </a:stretch>
        </p:blipFill>
        <p:spPr>
          <a:xfrm>
            <a:off x="421480" y="332656"/>
            <a:ext cx="5925312" cy="444651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332656"/>
            <a:ext cx="8183880" cy="936104"/>
          </a:xfrm>
        </p:spPr>
        <p:txBody>
          <a:bodyPr>
            <a:noAutofit/>
          </a:bodyPr>
          <a:lstStyle/>
          <a:p>
            <a:pPr algn="ctr"/>
            <a:r>
              <a:rPr lang="ru-RU" sz="2800" dirty="0" smtClean="0">
                <a:solidFill>
                  <a:srgbClr val="002060"/>
                </a:solidFill>
              </a:rPr>
              <a:t>Объявление</a:t>
            </a:r>
            <a:r>
              <a:rPr lang="ru-RU" sz="2800" dirty="0" smtClean="0">
                <a:solidFill>
                  <a:schemeClr val="tx1"/>
                </a:solidFill>
              </a:rPr>
              <a:t> </a:t>
            </a:r>
            <a:r>
              <a:rPr lang="ru-RU" sz="2800" dirty="0" smtClean="0">
                <a:solidFill>
                  <a:srgbClr val="002060"/>
                </a:solidFill>
              </a:rPr>
              <a:t>в </a:t>
            </a:r>
            <a:r>
              <a:rPr lang="ru-RU" sz="2800" dirty="0" smtClean="0">
                <a:solidFill>
                  <a:srgbClr val="002060"/>
                </a:solidFill>
              </a:rPr>
              <a:t>подготовительной </a:t>
            </a:r>
            <a:r>
              <a:rPr lang="ru-RU" sz="2800" dirty="0" smtClean="0">
                <a:solidFill>
                  <a:srgbClr val="002060"/>
                </a:solidFill>
              </a:rPr>
              <a:t> </a:t>
            </a:r>
            <a:r>
              <a:rPr lang="ru-RU" sz="2800" dirty="0" smtClean="0">
                <a:solidFill>
                  <a:srgbClr val="002060"/>
                </a:solidFill>
              </a:rPr>
              <a:t>к школе </a:t>
            </a:r>
            <a:r>
              <a:rPr lang="ru-RU" sz="2800" dirty="0" smtClean="0">
                <a:solidFill>
                  <a:srgbClr val="002060"/>
                </a:solidFill>
              </a:rPr>
              <a:t>группе </a:t>
            </a:r>
            <a:r>
              <a:rPr lang="ru-RU" sz="2800" dirty="0" smtClean="0">
                <a:solidFill>
                  <a:srgbClr val="002060"/>
                </a:solidFill>
              </a:rPr>
              <a:t>№ 6 </a:t>
            </a:r>
            <a:endParaRPr lang="ru-RU" sz="2800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14352" y="1412776"/>
            <a:ext cx="4129656" cy="4536504"/>
          </a:xfrm>
        </p:spPr>
        <p:txBody>
          <a:bodyPr>
            <a:noAutofit/>
          </a:bodyPr>
          <a:lstStyle/>
          <a:p>
            <a:pPr algn="ctr"/>
            <a:r>
              <a:rPr lang="ru-RU" sz="2000" b="1" dirty="0" smtClean="0"/>
              <a:t>Внимание, внимание! </a:t>
            </a:r>
          </a:p>
          <a:p>
            <a:pPr algn="ctr">
              <a:buNone/>
            </a:pPr>
            <a:r>
              <a:rPr lang="ru-RU" sz="2000" b="1" dirty="0" smtClean="0"/>
              <a:t>В группе  с 8 по 20 ноября стартует акция «Помоги птичкам». Предлагаем Вам вместе с детьми провести прекрасное время, смастерить красивую, яркую, уютную кормушку из разного материала (из бутылки, из коробки, из дерева). Ждем с нетерпением .</a:t>
            </a:r>
            <a:endParaRPr lang="ru-RU" sz="2000" b="1" dirty="0"/>
          </a:p>
        </p:txBody>
      </p:sp>
      <p:pic>
        <p:nvPicPr>
          <p:cNvPr id="5" name="Содержимое 4" descr="sinitsa_1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5004048" y="1556793"/>
            <a:ext cx="3384376" cy="4176464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5634952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 smtClean="0">
                <a:solidFill>
                  <a:srgbClr val="002060"/>
                </a:solidFill>
              </a:rPr>
              <a:t>А так же объявление  было размещено в </a:t>
            </a:r>
            <a:r>
              <a:rPr lang="ru-RU" sz="3200" b="1" dirty="0" err="1" smtClean="0">
                <a:solidFill>
                  <a:srgbClr val="002060"/>
                </a:solidFill>
              </a:rPr>
              <a:t>вайбере</a:t>
            </a:r>
            <a:r>
              <a:rPr lang="ru-RU" sz="3200" b="1" dirty="0" smtClean="0">
                <a:solidFill>
                  <a:srgbClr val="002060"/>
                </a:solidFill>
              </a:rPr>
              <a:t> </a:t>
            </a:r>
            <a:endParaRPr lang="ru-RU" sz="3200" dirty="0"/>
          </a:p>
        </p:txBody>
      </p:sp>
      <p:pic>
        <p:nvPicPr>
          <p:cNvPr id="5" name="Содержимое 4" descr="Screenshot_2021-11-21-13-52-12-154_com.viber.voip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539552" y="476672"/>
            <a:ext cx="3888432" cy="5976663"/>
          </a:xfrm>
          <a:prstGeom prst="rect">
            <a:avLst/>
          </a:prstGeom>
        </p:spPr>
      </p:pic>
      <p:pic>
        <p:nvPicPr>
          <p:cNvPr id="6" name="Рисунок 5" descr="1920x1080_1292430_[www.ArtFile.ru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99992" y="3140968"/>
            <a:ext cx="4176464" cy="324036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rgbClr val="002060"/>
                </a:solidFill>
              </a:rPr>
              <a:t>Тюрина Саша.</a:t>
            </a: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12" name="Содержимое 11" descr="IMG-9c7116aabd5e82ea2124e196dacd24b3-V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5075435" y="530225"/>
            <a:ext cx="3292079" cy="4389438"/>
          </a:xfrm>
        </p:spPr>
      </p:pic>
      <p:pic>
        <p:nvPicPr>
          <p:cNvPr id="14" name="Содержимое 13" descr="IMG-235ceb2e7de08b6e3aa7cacb2be2e36e-V.jpg"/>
          <p:cNvPicPr>
            <a:picLocks noGrp="1" noChangeAspect="1"/>
          </p:cNvPicPr>
          <p:nvPr>
            <p:ph sz="half" idx="1"/>
          </p:nvPr>
        </p:nvPicPr>
        <p:blipFill>
          <a:blip r:embed="rId3" cstate="print"/>
          <a:stretch>
            <a:fillRect/>
          </a:stretch>
        </p:blipFill>
        <p:spPr>
          <a:xfrm>
            <a:off x="834429" y="530225"/>
            <a:ext cx="3292079" cy="4389438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rgbClr val="002060"/>
                </a:solidFill>
              </a:rPr>
              <a:t>Сашенька с мамой Еленой Владимировной.</a:t>
            </a: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7" name="Содержимое 6" descr="IMG-36a3511b61c2c3bdb94c981637f362df-V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514350" y="548680"/>
            <a:ext cx="3932238" cy="4248472"/>
          </a:xfrm>
        </p:spPr>
      </p:pic>
      <p:pic>
        <p:nvPicPr>
          <p:cNvPr id="15" name="Содержимое 6" descr="IMG-4df557859555d810baaf2b358fd6bd94-V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60032" y="548680"/>
            <a:ext cx="3672408" cy="4389438"/>
          </a:xfrm>
          <a:prstGeom prst="rect">
            <a:avLst/>
          </a:prstGeom>
        </p:spPr>
      </p:pic>
      <p:sp>
        <p:nvSpPr>
          <p:cNvPr id="18" name="Содержимое 17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-be7b992810700c7e176c8e7d3d179858-V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404664"/>
            <a:ext cx="8352928" cy="6048672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rgbClr val="002060"/>
                </a:solidFill>
              </a:rPr>
              <a:t>Черных </a:t>
            </a:r>
            <a:r>
              <a:rPr lang="ru-RU" dirty="0" smtClean="0">
                <a:solidFill>
                  <a:srgbClr val="002060"/>
                </a:solidFill>
              </a:rPr>
              <a:t>Вика. </a:t>
            </a:r>
            <a:r>
              <a:rPr lang="ru-RU" dirty="0" smtClean="0">
                <a:solidFill>
                  <a:srgbClr val="002060"/>
                </a:solidFill>
              </a:rPr>
              <a:t>М</a:t>
            </a:r>
            <a:r>
              <a:rPr lang="ru-RU" dirty="0" smtClean="0">
                <a:solidFill>
                  <a:srgbClr val="002060"/>
                </a:solidFill>
              </a:rPr>
              <a:t>ама Татьяна Ивановна.  (за </a:t>
            </a:r>
            <a:r>
              <a:rPr lang="ru-RU" dirty="0" smtClean="0">
                <a:solidFill>
                  <a:srgbClr val="002060"/>
                </a:solidFill>
              </a:rPr>
              <a:t>кадром) </a:t>
            </a: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7" name="Содержимое 6" descr="IMG-56ea5e3c2f4c252f887596bce0ff326a-V.jpg"/>
          <p:cNvPicPr>
            <a:picLocks noGrp="1" noChangeAspect="1"/>
          </p:cNvPicPr>
          <p:nvPr>
            <p:ph sz="quarter" idx="2"/>
          </p:nvPr>
        </p:nvPicPr>
        <p:blipFill>
          <a:blip r:embed="rId2" cstate="print"/>
          <a:stretch>
            <a:fillRect/>
          </a:stretch>
        </p:blipFill>
        <p:spPr>
          <a:xfrm>
            <a:off x="971600" y="692696"/>
            <a:ext cx="3456384" cy="4244429"/>
          </a:xfrm>
        </p:spPr>
      </p:pic>
      <p:pic>
        <p:nvPicPr>
          <p:cNvPr id="8" name="Содержимое 7" descr="IMG-dbfd39ee895dc4589c6fa75f3077b2ca-V.jpg"/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>
          <a:xfrm>
            <a:off x="4932040" y="692696"/>
            <a:ext cx="3600400" cy="4244429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800" dirty="0" err="1" smtClean="0">
                <a:solidFill>
                  <a:srgbClr val="002060"/>
                </a:solidFill>
              </a:rPr>
              <a:t>Устиненко</a:t>
            </a:r>
            <a:r>
              <a:rPr lang="ru-RU" sz="2800" dirty="0" smtClean="0">
                <a:solidFill>
                  <a:srgbClr val="002060"/>
                </a:solidFill>
              </a:rPr>
              <a:t> Соня. Папа </a:t>
            </a:r>
            <a:r>
              <a:rPr lang="ru-RU" sz="2800" dirty="0" err="1" smtClean="0">
                <a:solidFill>
                  <a:srgbClr val="002060"/>
                </a:solidFill>
              </a:rPr>
              <a:t>Устиненко</a:t>
            </a:r>
            <a:r>
              <a:rPr lang="ru-RU" sz="2800" dirty="0" smtClean="0">
                <a:solidFill>
                  <a:srgbClr val="002060"/>
                </a:solidFill>
              </a:rPr>
              <a:t> Николай Николаевич </a:t>
            </a:r>
            <a:endParaRPr lang="ru-RU" sz="2800" dirty="0">
              <a:solidFill>
                <a:srgbClr val="002060"/>
              </a:solidFill>
            </a:endParaRPr>
          </a:p>
        </p:txBody>
      </p:sp>
      <p:pic>
        <p:nvPicPr>
          <p:cNvPr id="5" name="Содержимое 7" descr="IMG-7b46b70409f6b2d811421f00f98ad20c-V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514350" y="476672"/>
            <a:ext cx="3932238" cy="4411814"/>
          </a:xfrm>
        </p:spPr>
      </p:pic>
      <p:pic>
        <p:nvPicPr>
          <p:cNvPr id="6" name="Содержимое 7" descr="IMG-71cbcb3a7d8be9b806c5725073b1e413-V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756150" y="476672"/>
            <a:ext cx="3930650" cy="4536503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Содержимое 9" descr="IMG-99abbd460bf95e91804bf8ca9a09e9ad-V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404664"/>
            <a:ext cx="8280920" cy="6048672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err="1" smtClean="0">
                <a:solidFill>
                  <a:srgbClr val="002060"/>
                </a:solidFill>
              </a:rPr>
              <a:t>Исайчев</a:t>
            </a:r>
            <a:r>
              <a:rPr lang="ru-RU" dirty="0" smtClean="0">
                <a:solidFill>
                  <a:srgbClr val="002060"/>
                </a:solidFill>
              </a:rPr>
              <a:t> Коля с мамой  Еленой Владимировной.</a:t>
            </a: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5" name="Содержимое 9" descr="IMG-8c54749844e5f95fc9dfcffef79a3c5e-V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514350" y="548680"/>
            <a:ext cx="4057650" cy="4248472"/>
          </a:xfrm>
        </p:spPr>
      </p:pic>
      <p:pic>
        <p:nvPicPr>
          <p:cNvPr id="8" name="Содержимое 7" descr="IMG-d22d1e1591b9f1c0aa552792976a65dd-V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5075435" y="530225"/>
            <a:ext cx="3292079" cy="4389438"/>
          </a:xfr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100" dirty="0" err="1" smtClean="0">
                <a:solidFill>
                  <a:srgbClr val="002060"/>
                </a:solidFill>
              </a:rPr>
              <a:t>Сильников</a:t>
            </a:r>
            <a:r>
              <a:rPr lang="ru-RU" sz="3100" dirty="0" smtClean="0">
                <a:solidFill>
                  <a:srgbClr val="002060"/>
                </a:solidFill>
              </a:rPr>
              <a:t> </a:t>
            </a:r>
            <a:r>
              <a:rPr lang="ru-RU" sz="3100" dirty="0" smtClean="0">
                <a:solidFill>
                  <a:srgbClr val="002060"/>
                </a:solidFill>
              </a:rPr>
              <a:t>Саша</a:t>
            </a:r>
            <a:r>
              <a:rPr lang="ru-RU" sz="3100" dirty="0" smtClean="0">
                <a:solidFill>
                  <a:srgbClr val="002060"/>
                </a:solidFill>
              </a:rPr>
              <a:t>. </a:t>
            </a:r>
            <a:r>
              <a:rPr lang="ru-RU" sz="3100" dirty="0" smtClean="0">
                <a:solidFill>
                  <a:srgbClr val="002060"/>
                </a:solidFill>
              </a:rPr>
              <a:t>Мама Екатерина Сергеевна   (за </a:t>
            </a:r>
            <a:r>
              <a:rPr lang="ru-RU" sz="3100" dirty="0" smtClean="0">
                <a:solidFill>
                  <a:srgbClr val="002060"/>
                </a:solidFill>
              </a:rPr>
              <a:t>кадром)</a:t>
            </a:r>
            <a:endParaRPr lang="ru-RU" sz="3100" dirty="0">
              <a:solidFill>
                <a:srgbClr val="002060"/>
              </a:solidFill>
            </a:endParaRPr>
          </a:p>
        </p:txBody>
      </p:sp>
      <p:pic>
        <p:nvPicPr>
          <p:cNvPr id="5" name="Содержимое 4" descr="IMG-e44fdde91c16a5069b559f2f35d40586-V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683569" y="530225"/>
            <a:ext cx="3744416" cy="4389438"/>
          </a:xfrm>
        </p:spPr>
      </p:pic>
      <p:pic>
        <p:nvPicPr>
          <p:cNvPr id="6" name="Содержимое 5" descr="IMG-9740a180d501180fbf62c2cfb0b7cd09-V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716016" y="530225"/>
            <a:ext cx="3888431" cy="4389438"/>
          </a:xfr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err="1" smtClean="0">
                <a:solidFill>
                  <a:srgbClr val="002060"/>
                </a:solidFill>
              </a:rPr>
              <a:t>Гапочко</a:t>
            </a:r>
            <a:r>
              <a:rPr lang="ru-RU" dirty="0" smtClean="0">
                <a:solidFill>
                  <a:srgbClr val="002060"/>
                </a:solidFill>
              </a:rPr>
              <a:t> Полина и мама Ирина Викторовна.</a:t>
            </a: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5" name="Содержимое 4" descr="IMG-15a6352478e83c537f4a489c94998d40-V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834429" y="530225"/>
            <a:ext cx="7409979" cy="4389438"/>
          </a:xfr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одержимое 5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8018088" cy="5490936"/>
          </a:xfrm>
        </p:spPr>
        <p:txBody>
          <a:bodyPr>
            <a:noAutofit/>
          </a:bodyPr>
          <a:lstStyle/>
          <a:p>
            <a:pPr algn="ctr">
              <a:lnSpc>
                <a:spcPct val="150000"/>
              </a:lnSpc>
            </a:pPr>
            <a:r>
              <a:rPr lang="ru-RU" sz="3200" b="1" dirty="0" smtClean="0">
                <a:solidFill>
                  <a:srgbClr val="002060"/>
                </a:solidFill>
                <a:latin typeface="+mj-lt"/>
              </a:rPr>
              <a:t>Дружба взрослых и детей – это особые отношения, которые требуют, прежде всего, взаимного уважения, умение взрослого понимать ребенка, сопереживать ему, проявляя такт в общении с ним.</a:t>
            </a:r>
            <a:endParaRPr lang="ru-RU" sz="3200" b="1" dirty="0">
              <a:solidFill>
                <a:srgbClr val="002060"/>
              </a:solidFill>
              <a:latin typeface="+mj-lt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80</TotalTime>
  <Words>165</Words>
  <Application>Microsoft Office PowerPoint</Application>
  <PresentationFormat>Экран (4:3)</PresentationFormat>
  <Paragraphs>17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Аспект</vt:lpstr>
      <vt:lpstr>Акция  «Помоги птичкам» </vt:lpstr>
      <vt:lpstr>Объявление в подготовительной  к школе группе № 6 </vt:lpstr>
      <vt:lpstr>Слайд 3</vt:lpstr>
      <vt:lpstr>Тюрина Саша.</vt:lpstr>
      <vt:lpstr>Сашенька с мамой Еленой Владимировной.</vt:lpstr>
      <vt:lpstr>Слайд 6</vt:lpstr>
      <vt:lpstr>Черных Вика. Мама Татьяна Ивановна.  (за кадром) </vt:lpstr>
      <vt:lpstr>Устиненко Соня. Папа Устиненко Николай Николаевич </vt:lpstr>
      <vt:lpstr>Слайд 9</vt:lpstr>
      <vt:lpstr>Исайчев Коля с мамой  Еленой Владимировной.</vt:lpstr>
      <vt:lpstr>Сильников Саша. Мама Екатерина Сергеевна   (за кадром)</vt:lpstr>
      <vt:lpstr>Гапочко Полина и мама Ирина Викторовна.</vt:lpstr>
      <vt:lpstr>Слайд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Миха</dc:creator>
  <cp:lastModifiedBy>Пользователь Windows</cp:lastModifiedBy>
  <cp:revision>12</cp:revision>
  <dcterms:created xsi:type="dcterms:W3CDTF">2021-11-20T07:31:02Z</dcterms:created>
  <dcterms:modified xsi:type="dcterms:W3CDTF">2021-11-22T01:29:40Z</dcterms:modified>
</cp:coreProperties>
</file>