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6" r:id="rId16"/>
    <p:sldId id="273" r:id="rId17"/>
    <p:sldId id="274" r:id="rId1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Windows7" initials="W" lastIdx="1" clrIdx="0">
    <p:extLst>
      <p:ext uri="{19B8F6BF-5375-455C-9EA6-DF929625EA0E}">
        <p15:presenceInfo xmlns="" xmlns:p15="http://schemas.microsoft.com/office/powerpoint/2012/main" userId="Windows7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2E5EA"/>
    <a:srgbClr val="599AD5"/>
    <a:srgbClr val="BFE9ED"/>
    <a:srgbClr val="008000"/>
    <a:srgbClr val="009242"/>
    <a:srgbClr val="D15305"/>
    <a:srgbClr val="F2BEB4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5000" autoAdjust="0"/>
    <p:restoredTop sz="94660"/>
  </p:normalViewPr>
  <p:slideViewPr>
    <p:cSldViewPr snapToGrid="0">
      <p:cViewPr varScale="1">
        <p:scale>
          <a:sx n="29" d="100"/>
          <a:sy n="29" d="100"/>
        </p:scale>
        <p:origin x="-84" y="-9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F9A93-0BD1-4E76-B60F-C24516EB37D4}" type="datetimeFigureOut">
              <a:rPr lang="ru-RU" smtClean="0"/>
              <a:pPr/>
              <a:t>17.10.2025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CCA75-7224-4D1C-8EE9-5876A933E00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8881899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F9A93-0BD1-4E76-B60F-C24516EB37D4}" type="datetimeFigureOut">
              <a:rPr lang="ru-RU" smtClean="0"/>
              <a:pPr/>
              <a:t>17.10.2025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CCA75-7224-4D1C-8EE9-5876A933E00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4683630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F9A93-0BD1-4E76-B60F-C24516EB37D4}" type="datetimeFigureOut">
              <a:rPr lang="ru-RU" smtClean="0"/>
              <a:pPr/>
              <a:t>17.10.2025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CCA75-7224-4D1C-8EE9-5876A933E00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9919866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F9A93-0BD1-4E76-B60F-C24516EB37D4}" type="datetimeFigureOut">
              <a:rPr lang="ru-RU" smtClean="0"/>
              <a:pPr/>
              <a:t>17.10.2025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CCA75-7224-4D1C-8EE9-5876A933E00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464173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F9A93-0BD1-4E76-B60F-C24516EB37D4}" type="datetimeFigureOut">
              <a:rPr lang="ru-RU" smtClean="0"/>
              <a:pPr/>
              <a:t>17.10.2025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CCA75-7224-4D1C-8EE9-5876A933E00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539204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F9A93-0BD1-4E76-B60F-C24516EB37D4}" type="datetimeFigureOut">
              <a:rPr lang="ru-RU" smtClean="0"/>
              <a:pPr/>
              <a:t>17.10.2025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CCA75-7224-4D1C-8EE9-5876A933E00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5334173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F9A93-0BD1-4E76-B60F-C24516EB37D4}" type="datetimeFigureOut">
              <a:rPr lang="ru-RU" smtClean="0"/>
              <a:pPr/>
              <a:t>17.10.2025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CCA75-7224-4D1C-8EE9-5876A933E00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9569821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F9A93-0BD1-4E76-B60F-C24516EB37D4}" type="datetimeFigureOut">
              <a:rPr lang="ru-RU" smtClean="0"/>
              <a:pPr/>
              <a:t>17.10.2025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CCA75-7224-4D1C-8EE9-5876A933E00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7983673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F9A93-0BD1-4E76-B60F-C24516EB37D4}" type="datetimeFigureOut">
              <a:rPr lang="ru-RU" smtClean="0"/>
              <a:pPr/>
              <a:t>17.10.2025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CCA75-7224-4D1C-8EE9-5876A933E00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3615635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F9A93-0BD1-4E76-B60F-C24516EB37D4}" type="datetimeFigureOut">
              <a:rPr lang="ru-RU" smtClean="0"/>
              <a:pPr/>
              <a:t>17.10.2025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CCA75-7224-4D1C-8EE9-5876A933E00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2565497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F9A93-0BD1-4E76-B60F-C24516EB37D4}" type="datetimeFigureOut">
              <a:rPr lang="ru-RU" smtClean="0"/>
              <a:pPr/>
              <a:t>17.10.2025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CCA75-7224-4D1C-8EE9-5876A933E00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8387922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CF9A93-0BD1-4E76-B60F-C24516EB37D4}" type="datetimeFigureOut">
              <a:rPr lang="ru-RU" smtClean="0"/>
              <a:pPr/>
              <a:t>17.10.2025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DCCA75-7224-4D1C-8EE9-5876A933E00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619652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2.wav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go.mail.ru/search_images?fr=chvbm7.0.40&amp;gp=802007&amp;q=%D1%80%D0%B0%D1%81%D0%BA%D1%80%D0%B0%D1%81%D0%BA%D0%B0%20%D1%81%D0%BC%D0%B5%D1%88%D0%B0%D1%80%D0%B8%D0%BA%D0%B8&amp;frm=web" TargetMode="External"/><Relationship Id="rId2" Type="http://schemas.openxmlformats.org/officeDocument/2006/relationships/hyperlink" Target="http://go.mail.ru/search_images?fr=chvbm7.0.40&amp;gp=802007&amp;q=%D1%88%D0%B0%D0%B1%D0%BB%D0%BE%D0%BD%D1%8B%20%D0%B4%D0%BB%D1%8F%20%D0%BF%D1%80%D0%B5%D0%B7%D0%B5%D0%BD%D1%82%D0%B0%D1%86%D0%B8%D0%B9%20powerpoint&amp;frm=web" TargetMode="External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pedsovet.su/_ld/145/81502489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94493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193961" y="1519397"/>
            <a:ext cx="763717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Интерактивная раскраска. </a:t>
            </a:r>
          </a:p>
          <a:p>
            <a:r>
              <a:rPr lang="ru-RU" sz="2800" b="1" i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Словарные слова</a:t>
            </a:r>
            <a:endParaRPr lang="ru-RU" sz="2800" b="1" i="1" dirty="0">
              <a:solidFill>
                <a:srgbClr val="008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387922" y="4790940"/>
            <a:ext cx="431041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 smtClean="0">
                <a:solidFill>
                  <a:srgbClr val="00B050"/>
                </a:solidFill>
              </a:rPr>
              <a:t>Автор: учитель начальных классов </a:t>
            </a:r>
          </a:p>
          <a:p>
            <a:r>
              <a:rPr lang="ru-RU" b="1" i="1" dirty="0" smtClean="0">
                <a:solidFill>
                  <a:srgbClr val="00B050"/>
                </a:solidFill>
              </a:rPr>
              <a:t>МАОУ «</a:t>
            </a:r>
            <a:r>
              <a:rPr lang="ru-RU" b="1" i="1" dirty="0" err="1" smtClean="0">
                <a:solidFill>
                  <a:srgbClr val="00B050"/>
                </a:solidFill>
              </a:rPr>
              <a:t>Вахтанская</a:t>
            </a:r>
            <a:r>
              <a:rPr lang="ru-RU" b="1" i="1" dirty="0" smtClean="0">
                <a:solidFill>
                  <a:srgbClr val="00B050"/>
                </a:solidFill>
              </a:rPr>
              <a:t> средняя школа»</a:t>
            </a:r>
          </a:p>
          <a:p>
            <a:r>
              <a:rPr lang="ru-RU" b="1" i="1" dirty="0" err="1">
                <a:solidFill>
                  <a:srgbClr val="00B050"/>
                </a:solidFill>
              </a:rPr>
              <a:t>р</a:t>
            </a:r>
            <a:r>
              <a:rPr lang="ru-RU" b="1" i="1" dirty="0" err="1" smtClean="0">
                <a:solidFill>
                  <a:srgbClr val="00B050"/>
                </a:solidFill>
              </a:rPr>
              <a:t>.п</a:t>
            </a:r>
            <a:r>
              <a:rPr lang="ru-RU" b="1" i="1" dirty="0" smtClean="0">
                <a:solidFill>
                  <a:srgbClr val="00B050"/>
                </a:solidFill>
              </a:rPr>
              <a:t>. </a:t>
            </a:r>
            <a:r>
              <a:rPr lang="ru-RU" b="1" i="1" dirty="0" err="1" smtClean="0">
                <a:solidFill>
                  <a:srgbClr val="00B050"/>
                </a:solidFill>
              </a:rPr>
              <a:t>Вахтан</a:t>
            </a:r>
            <a:r>
              <a:rPr lang="ru-RU" b="1" i="1" dirty="0" smtClean="0">
                <a:solidFill>
                  <a:srgbClr val="00B050"/>
                </a:solidFill>
              </a:rPr>
              <a:t> Нижегородской области</a:t>
            </a:r>
          </a:p>
          <a:p>
            <a:r>
              <a:rPr lang="ru-RU" b="1" i="1" dirty="0" smtClean="0">
                <a:solidFill>
                  <a:srgbClr val="00B050"/>
                </a:solidFill>
              </a:rPr>
              <a:t>Козлова Наталья Владимировна</a:t>
            </a:r>
            <a:endParaRPr lang="ru-RU" b="1" i="1" dirty="0">
              <a:solidFill>
                <a:srgbClr val="00B050"/>
              </a:solidFill>
            </a:endParaRPr>
          </a:p>
        </p:txBody>
      </p:sp>
      <p:sp>
        <p:nvSpPr>
          <p:cNvPr id="4" name="Управляющая кнопка: сведения 3">
            <a:hlinkClick r:id="" action="ppaction://hlinkshowjump?jump=lastslide" highlightClick="1"/>
          </p:cNvPr>
          <p:cNvSpPr/>
          <p:nvPr/>
        </p:nvSpPr>
        <p:spPr>
          <a:xfrm>
            <a:off x="463640" y="5753397"/>
            <a:ext cx="622192" cy="763313"/>
          </a:xfrm>
          <a:prstGeom prst="actionButtonInformation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Управляющая кнопка: далее 4">
            <a:hlinkClick r:id="" action="ppaction://hlinkshowjump?jump=nextslide" highlightClick="1"/>
          </p:cNvPr>
          <p:cNvSpPr/>
          <p:nvPr/>
        </p:nvSpPr>
        <p:spPr>
          <a:xfrm>
            <a:off x="10831132" y="5807028"/>
            <a:ext cx="746975" cy="656050"/>
          </a:xfrm>
          <a:prstGeom prst="actionButtonForwardNex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558136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pedsovet.su/_ld/145/81502489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94493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372787" y="901520"/>
            <a:ext cx="7946674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</a:t>
            </a:r>
            <a:r>
              <a:rPr lang="ru-RU" sz="2800" b="1" i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Дорогие друзья!</a:t>
            </a:r>
          </a:p>
          <a:p>
            <a:r>
              <a:rPr lang="ru-RU" sz="2800" b="1" i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Предлагаю вам провести интересную работу со словарными словами . Если вы справитесь верно, картинка раскрасится.  Желаю удачи!</a:t>
            </a:r>
          </a:p>
          <a:p>
            <a:endParaRPr lang="ru-RU" b="1" i="1" dirty="0">
              <a:solidFill>
                <a:srgbClr val="008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Управляющая кнопка: далее 3">
            <a:hlinkClick r:id="" action="ppaction://hlinkshowjump?jump=nextslide" highlightClick="1"/>
          </p:cNvPr>
          <p:cNvSpPr/>
          <p:nvPr/>
        </p:nvSpPr>
        <p:spPr>
          <a:xfrm>
            <a:off x="10831132" y="5807028"/>
            <a:ext cx="746975" cy="656050"/>
          </a:xfrm>
          <a:prstGeom prst="actionButtonForwardNex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73935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2E5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rgbClr val="BFE9ED"/>
          </a:solidFill>
        </p:spPr>
      </p:pic>
      <p:sp>
        <p:nvSpPr>
          <p:cNvPr id="3" name="Прямоугольник 2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0328222" y="3747542"/>
            <a:ext cx="749508" cy="689547"/>
          </a:xfrm>
          <a:prstGeom prst="rect">
            <a:avLst/>
          </a:prstGeom>
          <a:solidFill>
            <a:srgbClr val="F2BEB4"/>
          </a:solidFill>
          <a:ln w="28575">
            <a:solidFill>
              <a:srgbClr val="D15305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сс</a:t>
            </a:r>
            <a:endParaRPr lang="ru-RU" sz="32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>
            <a:hlinkClick r:id="" action="ppaction://noaction">
              <a:snd r:embed="rId4" name="whoosh.wav"/>
            </a:hlinkClick>
          </p:cNvPr>
          <p:cNvSpPr/>
          <p:nvPr/>
        </p:nvSpPr>
        <p:spPr>
          <a:xfrm>
            <a:off x="10328221" y="4714405"/>
            <a:ext cx="749508" cy="689547"/>
          </a:xfrm>
          <a:prstGeom prst="rect">
            <a:avLst/>
          </a:prstGeom>
          <a:solidFill>
            <a:srgbClr val="F2BEB4"/>
          </a:solidFill>
          <a:ln w="28575">
            <a:solidFill>
              <a:srgbClr val="D15305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endParaRPr lang="ru-RU" sz="32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>
            <a:hlinkClick r:id="" action="ppaction://noaction">
              <a:snd r:embed="rId4" name="whoosh.wav"/>
            </a:hlinkClick>
          </p:cNvPr>
          <p:cNvSpPr/>
          <p:nvPr/>
        </p:nvSpPr>
        <p:spPr>
          <a:xfrm>
            <a:off x="10308236" y="2660753"/>
            <a:ext cx="749508" cy="689547"/>
          </a:xfrm>
          <a:prstGeom prst="rect">
            <a:avLst/>
          </a:prstGeom>
          <a:solidFill>
            <a:srgbClr val="F2BEB4"/>
          </a:solidFill>
          <a:ln w="28575">
            <a:solidFill>
              <a:srgbClr val="D15305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зс</a:t>
            </a:r>
            <a:endParaRPr lang="ru-RU" sz="32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>
            <a:hlinkClick r:id="" action="ppaction://noaction">
              <a:snd r:embed="rId4" name="whoosh.wav"/>
            </a:hlinkClick>
          </p:cNvPr>
          <p:cNvSpPr/>
          <p:nvPr/>
        </p:nvSpPr>
        <p:spPr>
          <a:xfrm>
            <a:off x="10248275" y="1708879"/>
            <a:ext cx="749508" cy="689547"/>
          </a:xfrm>
          <a:prstGeom prst="rect">
            <a:avLst/>
          </a:prstGeom>
          <a:solidFill>
            <a:srgbClr val="F2BEB4"/>
          </a:solidFill>
          <a:ln w="28575">
            <a:solidFill>
              <a:srgbClr val="D15305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endParaRPr lang="ru-RU" sz="32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9381344" y="347272"/>
            <a:ext cx="2475876" cy="689547"/>
          </a:xfrm>
          <a:prstGeom prst="rect">
            <a:avLst/>
          </a:prstGeom>
          <a:solidFill>
            <a:srgbClr val="F2BEB4"/>
          </a:solidFill>
          <a:ln w="28575">
            <a:solidFill>
              <a:srgbClr val="D15305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</a:t>
            </a:r>
            <a:r>
              <a:rPr lang="ru-RU" sz="40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…кий</a:t>
            </a:r>
            <a:endParaRPr lang="ru-RU" sz="40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99617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2E5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hlinkClick r:id="" action="ppaction://noaction">
              <a:snd r:embed="rId2" name="whoosh.wav"/>
            </a:hlinkClick>
          </p:cNvPr>
          <p:cNvSpPr/>
          <p:nvPr/>
        </p:nvSpPr>
        <p:spPr>
          <a:xfrm>
            <a:off x="10058400" y="1798820"/>
            <a:ext cx="899410" cy="689547"/>
          </a:xfrm>
          <a:prstGeom prst="rect">
            <a:avLst/>
          </a:prstGeom>
          <a:solidFill>
            <a:srgbClr val="F2BEB4"/>
          </a:solidFill>
          <a:ln w="28575">
            <a:solidFill>
              <a:srgbClr val="D15305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о, о</a:t>
            </a:r>
            <a:endParaRPr lang="ru-RU" sz="32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>
            <a:hlinkClick r:id="" action="ppaction://noaction">
              <a:snd r:embed="rId2" name="whoosh.wav"/>
            </a:hlinkClick>
          </p:cNvPr>
          <p:cNvSpPr/>
          <p:nvPr/>
        </p:nvSpPr>
        <p:spPr>
          <a:xfrm>
            <a:off x="10058400" y="2660753"/>
            <a:ext cx="884420" cy="689547"/>
          </a:xfrm>
          <a:prstGeom prst="rect">
            <a:avLst/>
          </a:prstGeom>
          <a:solidFill>
            <a:srgbClr val="F2BEB4"/>
          </a:solidFill>
          <a:ln w="28575">
            <a:solidFill>
              <a:srgbClr val="D15305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о, а</a:t>
            </a:r>
            <a:endParaRPr lang="ru-RU" sz="32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0058399" y="3481464"/>
            <a:ext cx="884420" cy="689547"/>
          </a:xfrm>
          <a:prstGeom prst="rect">
            <a:avLst/>
          </a:prstGeom>
          <a:solidFill>
            <a:srgbClr val="F2BEB4"/>
          </a:solidFill>
          <a:ln w="28575">
            <a:solidFill>
              <a:srgbClr val="D15305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а, а</a:t>
            </a:r>
            <a:endParaRPr lang="ru-RU" sz="32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>
            <a:hlinkClick r:id="" action="ppaction://noaction">
              <a:snd r:embed="rId2" name="whoosh.wav"/>
            </a:hlinkClick>
          </p:cNvPr>
          <p:cNvSpPr/>
          <p:nvPr/>
        </p:nvSpPr>
        <p:spPr>
          <a:xfrm>
            <a:off x="10053403" y="4377128"/>
            <a:ext cx="949378" cy="689547"/>
          </a:xfrm>
          <a:prstGeom prst="rect">
            <a:avLst/>
          </a:prstGeom>
          <a:solidFill>
            <a:srgbClr val="F2BEB4"/>
          </a:solidFill>
          <a:ln w="28575">
            <a:solidFill>
              <a:srgbClr val="D15305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а, о</a:t>
            </a:r>
            <a:endParaRPr lang="ru-RU" sz="32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9173980" y="347272"/>
            <a:ext cx="3018020" cy="689547"/>
          </a:xfrm>
          <a:prstGeom prst="rect">
            <a:avLst/>
          </a:prstGeom>
          <a:solidFill>
            <a:srgbClr val="F2BEB4"/>
          </a:solidFill>
          <a:ln w="28575">
            <a:solidFill>
              <a:srgbClr val="D15305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К…р…</a:t>
            </a:r>
            <a:r>
              <a:rPr lang="ru-RU" sz="40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ндаш</a:t>
            </a:r>
            <a:endParaRPr lang="ru-RU" sz="40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823207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2E5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hlinkClick r:id="" action="ppaction://hlinkshowjump?jump=nextslide">
              <a:snd r:embed="rId2" name="applause.wav"/>
            </a:hlinkClick>
          </p:cNvPr>
          <p:cNvSpPr/>
          <p:nvPr/>
        </p:nvSpPr>
        <p:spPr>
          <a:xfrm>
            <a:off x="10103371" y="3023013"/>
            <a:ext cx="899410" cy="689547"/>
          </a:xfrm>
          <a:prstGeom prst="rect">
            <a:avLst/>
          </a:prstGeom>
          <a:solidFill>
            <a:srgbClr val="F2BEB4"/>
          </a:solidFill>
          <a:ln w="28575">
            <a:solidFill>
              <a:srgbClr val="D15305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о, о</a:t>
            </a:r>
            <a:endParaRPr lang="ru-RU" sz="32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>
            <a:hlinkClick r:id="" action="ppaction://noaction">
              <a:snd r:embed="rId3" name="whoosh.wav"/>
            </a:hlinkClick>
          </p:cNvPr>
          <p:cNvSpPr/>
          <p:nvPr/>
        </p:nvSpPr>
        <p:spPr>
          <a:xfrm>
            <a:off x="10073389" y="1828799"/>
            <a:ext cx="944382" cy="689547"/>
          </a:xfrm>
          <a:prstGeom prst="rect">
            <a:avLst/>
          </a:prstGeom>
          <a:solidFill>
            <a:srgbClr val="F2BEB4"/>
          </a:solidFill>
          <a:ln w="28575">
            <a:solidFill>
              <a:srgbClr val="D15305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а, о</a:t>
            </a:r>
            <a:endParaRPr lang="ru-RU" sz="32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9381344" y="347272"/>
            <a:ext cx="2475876" cy="689547"/>
          </a:xfrm>
          <a:prstGeom prst="rect">
            <a:avLst/>
          </a:prstGeom>
          <a:solidFill>
            <a:srgbClr val="F2BEB4"/>
          </a:solidFill>
          <a:ln w="28575">
            <a:solidFill>
              <a:srgbClr val="D15305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К…р…</a:t>
            </a:r>
            <a:r>
              <a:rPr lang="ru-RU" sz="40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endParaRPr lang="ru-RU" sz="40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124870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2E5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hlinkClick r:id="" action="ppaction://noaction">
              <a:snd r:embed="rId2" name="whoosh.wav"/>
            </a:hlinkClick>
          </p:cNvPr>
          <p:cNvSpPr/>
          <p:nvPr/>
        </p:nvSpPr>
        <p:spPr>
          <a:xfrm>
            <a:off x="10163331" y="1611441"/>
            <a:ext cx="749508" cy="689547"/>
          </a:xfrm>
          <a:prstGeom prst="rect">
            <a:avLst/>
          </a:prstGeom>
          <a:solidFill>
            <a:srgbClr val="F2BEB4"/>
          </a:solidFill>
          <a:ln w="28575">
            <a:solidFill>
              <a:srgbClr val="D15305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endParaRPr lang="ru-RU" sz="32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>
            <a:hlinkClick r:id="" action="ppaction://noaction">
              <a:snd r:embed="rId2" name="whoosh.wav"/>
            </a:hlinkClick>
          </p:cNvPr>
          <p:cNvSpPr/>
          <p:nvPr/>
        </p:nvSpPr>
        <p:spPr>
          <a:xfrm>
            <a:off x="10163331" y="2746947"/>
            <a:ext cx="749508" cy="689547"/>
          </a:xfrm>
          <a:prstGeom prst="rect">
            <a:avLst/>
          </a:prstGeom>
          <a:solidFill>
            <a:srgbClr val="F2BEB4"/>
          </a:solidFill>
          <a:ln w="28575">
            <a:solidFill>
              <a:srgbClr val="D15305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endParaRPr lang="ru-RU" sz="32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0148341" y="3822491"/>
            <a:ext cx="749508" cy="689547"/>
          </a:xfrm>
          <a:prstGeom prst="rect">
            <a:avLst/>
          </a:prstGeom>
          <a:solidFill>
            <a:srgbClr val="F2BEB4"/>
          </a:solidFill>
          <a:ln w="28575">
            <a:solidFill>
              <a:srgbClr val="D15305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</a:t>
            </a:r>
            <a:endParaRPr lang="ru-RU" sz="32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9381344" y="347272"/>
            <a:ext cx="2475876" cy="689547"/>
          </a:xfrm>
          <a:prstGeom prst="rect">
            <a:avLst/>
          </a:prstGeom>
          <a:solidFill>
            <a:srgbClr val="F2BEB4"/>
          </a:solidFill>
          <a:ln w="28575">
            <a:solidFill>
              <a:srgbClr val="D15305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Мес…</a:t>
            </a:r>
            <a:r>
              <a:rPr lang="ru-RU" sz="40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</a:t>
            </a:r>
            <a:endParaRPr lang="ru-RU" sz="40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289222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2E5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>
            <a:hlinkClick r:id="" action="ppaction://noaction">
              <a:snd r:embed="rId2" name="whoosh.wav"/>
            </a:hlinkClick>
          </p:cNvPr>
          <p:cNvSpPr/>
          <p:nvPr/>
        </p:nvSpPr>
        <p:spPr>
          <a:xfrm>
            <a:off x="10125857" y="1622683"/>
            <a:ext cx="749508" cy="689547"/>
          </a:xfrm>
          <a:prstGeom prst="rect">
            <a:avLst/>
          </a:prstGeom>
          <a:solidFill>
            <a:srgbClr val="F2BEB4"/>
          </a:solidFill>
          <a:ln w="28575">
            <a:solidFill>
              <a:srgbClr val="D15305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endParaRPr lang="ru-RU" sz="32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>
            <a:hlinkClick r:id="" action="ppaction://noaction">
              <a:snd r:embed="rId2" name="whoosh.wav"/>
            </a:hlinkClick>
          </p:cNvPr>
          <p:cNvSpPr/>
          <p:nvPr/>
        </p:nvSpPr>
        <p:spPr>
          <a:xfrm>
            <a:off x="10170827" y="2850629"/>
            <a:ext cx="749508" cy="689547"/>
          </a:xfrm>
          <a:prstGeom prst="rect">
            <a:avLst/>
          </a:prstGeom>
          <a:solidFill>
            <a:srgbClr val="F2BEB4"/>
          </a:solidFill>
          <a:ln w="28575">
            <a:solidFill>
              <a:srgbClr val="D15305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endParaRPr lang="ru-RU" sz="32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0185817" y="3997373"/>
            <a:ext cx="749508" cy="689547"/>
          </a:xfrm>
          <a:prstGeom prst="rect">
            <a:avLst/>
          </a:prstGeom>
          <a:solidFill>
            <a:srgbClr val="F2BEB4"/>
          </a:solidFill>
          <a:ln w="28575">
            <a:solidFill>
              <a:srgbClr val="D15305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</a:t>
            </a:r>
            <a:endParaRPr lang="ru-RU" sz="32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9381344" y="347272"/>
            <a:ext cx="2475876" cy="689547"/>
          </a:xfrm>
          <a:prstGeom prst="rect">
            <a:avLst/>
          </a:prstGeom>
          <a:solidFill>
            <a:srgbClr val="F2BEB4"/>
          </a:solidFill>
          <a:ln w="28575">
            <a:solidFill>
              <a:srgbClr val="D15305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За…</a:t>
            </a:r>
            <a:r>
              <a:rPr lang="ru-RU" sz="40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</a:t>
            </a:r>
            <a:endParaRPr lang="ru-RU" sz="40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769360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2E5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hlinkClick r:id="" action="ppaction://noaction">
              <a:snd r:embed="rId2" name="whoosh.wav"/>
            </a:hlinkClick>
          </p:cNvPr>
          <p:cNvSpPr/>
          <p:nvPr/>
        </p:nvSpPr>
        <p:spPr>
          <a:xfrm>
            <a:off x="10238282" y="1798820"/>
            <a:ext cx="749508" cy="689547"/>
          </a:xfrm>
          <a:prstGeom prst="rect">
            <a:avLst/>
          </a:prstGeom>
          <a:solidFill>
            <a:srgbClr val="F2BEB4"/>
          </a:solidFill>
          <a:ln w="28575">
            <a:solidFill>
              <a:srgbClr val="D15305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endParaRPr lang="ru-RU" sz="32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0208301" y="2660753"/>
            <a:ext cx="749508" cy="689547"/>
          </a:xfrm>
          <a:prstGeom prst="rect">
            <a:avLst/>
          </a:prstGeom>
          <a:solidFill>
            <a:srgbClr val="F2BEB4"/>
          </a:solidFill>
          <a:ln w="28575">
            <a:solidFill>
              <a:srgbClr val="D15305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</a:t>
            </a:r>
            <a:endParaRPr lang="ru-RU" sz="32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>
            <a:hlinkClick r:id="" action="ppaction://noaction">
              <a:snd r:embed="rId2" name="whoosh.wav"/>
            </a:hlinkClick>
          </p:cNvPr>
          <p:cNvSpPr/>
          <p:nvPr/>
        </p:nvSpPr>
        <p:spPr>
          <a:xfrm>
            <a:off x="10238282" y="3541426"/>
            <a:ext cx="749508" cy="689547"/>
          </a:xfrm>
          <a:prstGeom prst="rect">
            <a:avLst/>
          </a:prstGeom>
          <a:solidFill>
            <a:srgbClr val="F2BEB4"/>
          </a:solidFill>
          <a:ln w="28575">
            <a:solidFill>
              <a:srgbClr val="D15305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endParaRPr lang="ru-RU" sz="32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9381344" y="347272"/>
            <a:ext cx="2475876" cy="689547"/>
          </a:xfrm>
          <a:prstGeom prst="rect">
            <a:avLst/>
          </a:prstGeom>
          <a:solidFill>
            <a:srgbClr val="F2BEB4"/>
          </a:solidFill>
          <a:ln w="28575">
            <a:solidFill>
              <a:srgbClr val="D15305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Л…</a:t>
            </a:r>
            <a:r>
              <a:rPr lang="ru-RU" sz="40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гушка</a:t>
            </a:r>
            <a:endParaRPr lang="ru-RU" sz="40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692028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2E5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>
            <a:hlinkClick r:id="" action="ppaction://hlinkshowjump?jump=nextslide">
              <a:snd r:embed="rId2" name="applause.wav"/>
            </a:hlinkClick>
          </p:cNvPr>
          <p:cNvSpPr/>
          <p:nvPr/>
        </p:nvSpPr>
        <p:spPr>
          <a:xfrm>
            <a:off x="10278256" y="2375940"/>
            <a:ext cx="874426" cy="689547"/>
          </a:xfrm>
          <a:prstGeom prst="rect">
            <a:avLst/>
          </a:prstGeom>
          <a:solidFill>
            <a:srgbClr val="F2BEB4"/>
          </a:solidFill>
          <a:ln w="28575">
            <a:solidFill>
              <a:srgbClr val="D15305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е, я</a:t>
            </a:r>
            <a:endParaRPr lang="ru-RU" sz="32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>
            <a:hlinkClick r:id="" action="ppaction://noaction">
              <a:snd r:embed="rId3" name="whoosh.wav"/>
            </a:hlinkClick>
          </p:cNvPr>
          <p:cNvSpPr/>
          <p:nvPr/>
        </p:nvSpPr>
        <p:spPr>
          <a:xfrm>
            <a:off x="10263266" y="1424066"/>
            <a:ext cx="829455" cy="689547"/>
          </a:xfrm>
          <a:prstGeom prst="rect">
            <a:avLst/>
          </a:prstGeom>
          <a:solidFill>
            <a:srgbClr val="F2BEB4"/>
          </a:solidFill>
          <a:ln w="28575">
            <a:solidFill>
              <a:srgbClr val="D15305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и, и</a:t>
            </a:r>
            <a:endParaRPr lang="ru-RU" sz="32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>
            <a:hlinkClick r:id="" action="ppaction://noaction">
              <a:snd r:embed="rId3" name="whoosh.wav"/>
            </a:hlinkClick>
          </p:cNvPr>
          <p:cNvSpPr/>
          <p:nvPr/>
        </p:nvSpPr>
        <p:spPr>
          <a:xfrm>
            <a:off x="10260768" y="3346552"/>
            <a:ext cx="861934" cy="689547"/>
          </a:xfrm>
          <a:prstGeom prst="rect">
            <a:avLst/>
          </a:prstGeom>
          <a:solidFill>
            <a:srgbClr val="F2BEB4"/>
          </a:solidFill>
          <a:ln w="28575">
            <a:solidFill>
              <a:srgbClr val="D15305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е, е</a:t>
            </a:r>
            <a:endParaRPr lang="ru-RU" sz="32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>
            <a:hlinkClick r:id="" action="ppaction://noaction">
              <a:snd r:embed="rId3" name="whoosh.wav"/>
            </a:hlinkClick>
          </p:cNvPr>
          <p:cNvSpPr/>
          <p:nvPr/>
        </p:nvSpPr>
        <p:spPr>
          <a:xfrm>
            <a:off x="10290748" y="4289685"/>
            <a:ext cx="846944" cy="689547"/>
          </a:xfrm>
          <a:prstGeom prst="rect">
            <a:avLst/>
          </a:prstGeom>
          <a:solidFill>
            <a:srgbClr val="F2BEB4"/>
          </a:solidFill>
          <a:ln w="28575">
            <a:solidFill>
              <a:srgbClr val="D15305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и, я</a:t>
            </a:r>
            <a:endParaRPr lang="ru-RU" sz="32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9218950" y="347272"/>
            <a:ext cx="2973049" cy="689547"/>
          </a:xfrm>
          <a:prstGeom prst="rect">
            <a:avLst/>
          </a:prstGeom>
          <a:solidFill>
            <a:srgbClr val="F2BEB4"/>
          </a:solidFill>
          <a:ln w="28575">
            <a:solidFill>
              <a:srgbClr val="D15305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З…мл…</a:t>
            </a:r>
            <a:r>
              <a:rPr lang="ru-RU" sz="36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ника</a:t>
            </a:r>
            <a:endParaRPr lang="ru-RU" sz="36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753798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2E5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>
            <a:hlinkClick r:id="" action="ppaction://noaction">
              <a:snd r:embed="rId2" name="whoosh.wav"/>
            </a:hlinkClick>
          </p:cNvPr>
          <p:cNvSpPr/>
          <p:nvPr/>
        </p:nvSpPr>
        <p:spPr>
          <a:xfrm>
            <a:off x="10203305" y="2555822"/>
            <a:ext cx="859436" cy="689547"/>
          </a:xfrm>
          <a:prstGeom prst="rect">
            <a:avLst/>
          </a:prstGeom>
          <a:solidFill>
            <a:srgbClr val="F2BEB4"/>
          </a:solidFill>
          <a:ln w="28575">
            <a:solidFill>
              <a:srgbClr val="D15305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е, т</a:t>
            </a:r>
            <a:endParaRPr lang="ru-RU" sz="32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0173324" y="1573968"/>
            <a:ext cx="844445" cy="689547"/>
          </a:xfrm>
          <a:prstGeom prst="rect">
            <a:avLst/>
          </a:prstGeom>
          <a:solidFill>
            <a:srgbClr val="F2BEB4"/>
          </a:solidFill>
          <a:ln w="28575">
            <a:solidFill>
              <a:srgbClr val="D15305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е, </a:t>
            </a:r>
            <a:r>
              <a:rPr lang="ru-RU" sz="32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endParaRPr lang="ru-RU" sz="32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>
            <a:hlinkClick r:id="" action="ppaction://noaction">
              <a:snd r:embed="rId2" name="whoosh.wav"/>
            </a:hlinkClick>
          </p:cNvPr>
          <p:cNvSpPr/>
          <p:nvPr/>
        </p:nvSpPr>
        <p:spPr>
          <a:xfrm>
            <a:off x="10185817" y="3586395"/>
            <a:ext cx="846944" cy="689547"/>
          </a:xfrm>
          <a:prstGeom prst="rect">
            <a:avLst/>
          </a:prstGeom>
          <a:solidFill>
            <a:srgbClr val="F2BEB4"/>
          </a:solidFill>
          <a:ln w="28575">
            <a:solidFill>
              <a:srgbClr val="D15305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и, </a:t>
            </a:r>
            <a:r>
              <a:rPr lang="ru-RU" sz="32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endParaRPr lang="ru-RU" sz="32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>
            <a:hlinkClick r:id="" action="ppaction://noaction">
              <a:snd r:embed="rId2" name="whoosh.wav"/>
            </a:hlinkClick>
          </p:cNvPr>
          <p:cNvSpPr/>
          <p:nvPr/>
        </p:nvSpPr>
        <p:spPr>
          <a:xfrm>
            <a:off x="10230787" y="4544518"/>
            <a:ext cx="831954" cy="689547"/>
          </a:xfrm>
          <a:prstGeom prst="rect">
            <a:avLst/>
          </a:prstGeom>
          <a:solidFill>
            <a:srgbClr val="F2BEB4"/>
          </a:solidFill>
          <a:ln w="28575">
            <a:solidFill>
              <a:srgbClr val="D15305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и, т</a:t>
            </a:r>
            <a:endParaRPr lang="ru-RU" sz="32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9381343" y="347272"/>
            <a:ext cx="2610787" cy="689547"/>
          </a:xfrm>
          <a:prstGeom prst="rect">
            <a:avLst/>
          </a:prstGeom>
          <a:solidFill>
            <a:srgbClr val="F2BEB4"/>
          </a:solidFill>
          <a:ln w="28575">
            <a:solidFill>
              <a:srgbClr val="D15305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М...две</a:t>
            </a:r>
            <a:r>
              <a:rPr lang="ru-RU" sz="40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ru-RU" sz="40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ь</a:t>
            </a:r>
            <a:endParaRPr lang="ru-RU" sz="40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377948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2E5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hlinkClick r:id="" action="ppaction://noaction">
              <a:snd r:embed="rId2" name="whoosh.wav"/>
            </a:hlinkClick>
          </p:cNvPr>
          <p:cNvSpPr/>
          <p:nvPr/>
        </p:nvSpPr>
        <p:spPr>
          <a:xfrm>
            <a:off x="10283252" y="1821303"/>
            <a:ext cx="749508" cy="689547"/>
          </a:xfrm>
          <a:prstGeom prst="rect">
            <a:avLst/>
          </a:prstGeom>
          <a:solidFill>
            <a:srgbClr val="F2BEB4"/>
          </a:solidFill>
          <a:ln w="28575">
            <a:solidFill>
              <a:srgbClr val="D15305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endParaRPr lang="ru-RU" sz="32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0298242" y="2821898"/>
            <a:ext cx="749508" cy="689547"/>
          </a:xfrm>
          <a:prstGeom prst="rect">
            <a:avLst/>
          </a:prstGeom>
          <a:solidFill>
            <a:srgbClr val="F2BEB4"/>
          </a:solidFill>
          <a:ln w="28575">
            <a:solidFill>
              <a:srgbClr val="D15305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endParaRPr lang="ru-RU" sz="32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9381344" y="347272"/>
            <a:ext cx="2475876" cy="689547"/>
          </a:xfrm>
          <a:prstGeom prst="rect">
            <a:avLst/>
          </a:prstGeom>
          <a:solidFill>
            <a:srgbClr val="F2BEB4"/>
          </a:solidFill>
          <a:ln w="28575">
            <a:solidFill>
              <a:srgbClr val="D15305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М…</a:t>
            </a:r>
            <a:r>
              <a:rPr lang="ru-RU" sz="40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лина</a:t>
            </a:r>
            <a:endParaRPr lang="ru-RU" sz="40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878147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2E5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>
            <a:hlinkClick r:id="" action="ppaction://hlinkshowjump?jump=nextslide">
              <a:snd r:embed="rId2" name="applause.wav"/>
            </a:hlinkClick>
          </p:cNvPr>
          <p:cNvSpPr/>
          <p:nvPr/>
        </p:nvSpPr>
        <p:spPr>
          <a:xfrm>
            <a:off x="10245777" y="1817556"/>
            <a:ext cx="749508" cy="689547"/>
          </a:xfrm>
          <a:prstGeom prst="rect">
            <a:avLst/>
          </a:prstGeom>
          <a:solidFill>
            <a:srgbClr val="F2BEB4"/>
          </a:solidFill>
          <a:ln w="28575">
            <a:solidFill>
              <a:srgbClr val="D15305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endParaRPr lang="ru-RU" sz="32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>
            <a:hlinkClick r:id="" action="ppaction://noaction">
              <a:snd r:embed="rId3" name="whoosh.wav"/>
            </a:hlinkClick>
          </p:cNvPr>
          <p:cNvSpPr/>
          <p:nvPr/>
        </p:nvSpPr>
        <p:spPr>
          <a:xfrm>
            <a:off x="10260768" y="2970551"/>
            <a:ext cx="749508" cy="689547"/>
          </a:xfrm>
          <a:prstGeom prst="rect">
            <a:avLst/>
          </a:prstGeom>
          <a:solidFill>
            <a:srgbClr val="F2BEB4"/>
          </a:solidFill>
          <a:ln w="28575">
            <a:solidFill>
              <a:srgbClr val="D15305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endParaRPr lang="ru-RU" sz="32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9381344" y="347272"/>
            <a:ext cx="2475876" cy="689547"/>
          </a:xfrm>
          <a:prstGeom prst="rect">
            <a:avLst/>
          </a:prstGeom>
          <a:solidFill>
            <a:srgbClr val="F2BEB4"/>
          </a:solidFill>
          <a:ln w="28575">
            <a:solidFill>
              <a:srgbClr val="D15305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К…</a:t>
            </a:r>
            <a:r>
              <a:rPr lang="ru-RU" sz="40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ньки</a:t>
            </a:r>
            <a:endParaRPr lang="ru-RU" sz="40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5601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2E5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>
            <a:hlinkClick r:id="" action="ppaction://noaction">
              <a:snd r:embed="rId2" name="whoosh.wav"/>
            </a:hlinkClick>
          </p:cNvPr>
          <p:cNvSpPr/>
          <p:nvPr/>
        </p:nvSpPr>
        <p:spPr>
          <a:xfrm>
            <a:off x="10155837" y="1772585"/>
            <a:ext cx="749508" cy="689547"/>
          </a:xfrm>
          <a:prstGeom prst="rect">
            <a:avLst/>
          </a:prstGeom>
          <a:solidFill>
            <a:srgbClr val="F2BEB4"/>
          </a:solidFill>
          <a:ln w="28575">
            <a:solidFill>
              <a:srgbClr val="D15305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а,о</a:t>
            </a:r>
            <a:endParaRPr lang="ru-RU" sz="32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0215798" y="2985541"/>
            <a:ext cx="749508" cy="689547"/>
          </a:xfrm>
          <a:prstGeom prst="rect">
            <a:avLst/>
          </a:prstGeom>
          <a:solidFill>
            <a:srgbClr val="F2BEB4"/>
          </a:solidFill>
          <a:ln w="28575">
            <a:solidFill>
              <a:srgbClr val="D15305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о,о</a:t>
            </a:r>
            <a:endParaRPr lang="ru-RU" sz="32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>
            <a:hlinkClick r:id="" action="ppaction://noaction">
              <a:snd r:embed="rId2" name="whoosh.wav"/>
            </a:hlinkClick>
          </p:cNvPr>
          <p:cNvSpPr/>
          <p:nvPr/>
        </p:nvSpPr>
        <p:spPr>
          <a:xfrm>
            <a:off x="10245777" y="4087314"/>
            <a:ext cx="749508" cy="689547"/>
          </a:xfrm>
          <a:prstGeom prst="rect">
            <a:avLst/>
          </a:prstGeom>
          <a:solidFill>
            <a:srgbClr val="F2BEB4"/>
          </a:solidFill>
          <a:ln w="28575">
            <a:solidFill>
              <a:srgbClr val="D15305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а,а</a:t>
            </a:r>
            <a:endParaRPr lang="ru-RU" sz="32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9381343" y="347272"/>
            <a:ext cx="2595797" cy="689547"/>
          </a:xfrm>
          <a:prstGeom prst="rect">
            <a:avLst/>
          </a:prstGeom>
          <a:solidFill>
            <a:srgbClr val="F2BEB4"/>
          </a:solidFill>
          <a:ln w="28575">
            <a:solidFill>
              <a:srgbClr val="D15305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В…р…бей</a:t>
            </a:r>
            <a:endParaRPr lang="ru-RU" sz="40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212929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2E5E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hlinkClick r:id="" action="ppaction://noaction">
              <a:snd r:embed="rId2" name="whoosh.wav"/>
            </a:hlinkClick>
          </p:cNvPr>
          <p:cNvSpPr/>
          <p:nvPr/>
        </p:nvSpPr>
        <p:spPr>
          <a:xfrm>
            <a:off x="10388183" y="1723869"/>
            <a:ext cx="839450" cy="689547"/>
          </a:xfrm>
          <a:prstGeom prst="rect">
            <a:avLst/>
          </a:prstGeom>
          <a:solidFill>
            <a:srgbClr val="F2BEB4"/>
          </a:solidFill>
          <a:ln w="28575">
            <a:solidFill>
              <a:srgbClr val="D15305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а, а</a:t>
            </a:r>
            <a:endParaRPr lang="ru-RU" sz="32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>
            <a:hlinkClick r:id="" action="ppaction://noaction">
              <a:snd r:embed="rId2" name="whoosh.wav"/>
            </a:hlinkClick>
          </p:cNvPr>
          <p:cNvSpPr/>
          <p:nvPr/>
        </p:nvSpPr>
        <p:spPr>
          <a:xfrm>
            <a:off x="10373192" y="2675743"/>
            <a:ext cx="824459" cy="689547"/>
          </a:xfrm>
          <a:prstGeom prst="rect">
            <a:avLst/>
          </a:prstGeom>
          <a:solidFill>
            <a:srgbClr val="F2BEB4"/>
          </a:solidFill>
          <a:ln w="28575">
            <a:solidFill>
              <a:srgbClr val="D15305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о, о</a:t>
            </a:r>
            <a:endParaRPr lang="ru-RU" sz="32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0388183" y="3646357"/>
            <a:ext cx="824460" cy="689547"/>
          </a:xfrm>
          <a:prstGeom prst="rect">
            <a:avLst/>
          </a:prstGeom>
          <a:solidFill>
            <a:srgbClr val="F2BEB4"/>
          </a:solidFill>
          <a:ln w="28575">
            <a:solidFill>
              <a:srgbClr val="D15305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а, о</a:t>
            </a:r>
            <a:endParaRPr lang="ru-RU" sz="32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9381344" y="347272"/>
            <a:ext cx="2475876" cy="689547"/>
          </a:xfrm>
          <a:prstGeom prst="rect">
            <a:avLst/>
          </a:prstGeom>
          <a:solidFill>
            <a:srgbClr val="F2BEB4"/>
          </a:solidFill>
          <a:ln w="28575">
            <a:solidFill>
              <a:srgbClr val="D15305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С…п…</a:t>
            </a:r>
            <a:r>
              <a:rPr lang="ru-RU" sz="40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ги</a:t>
            </a:r>
            <a:endParaRPr lang="ru-RU" sz="40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60826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2E5EA">
            <a:alpha val="23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-123" t="19425" r="2091" b="2952"/>
          <a:stretch/>
        </p:blipFill>
        <p:spPr>
          <a:xfrm>
            <a:off x="0" y="-23402"/>
            <a:ext cx="12192000" cy="709784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599AD5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Управляющая кнопка: далее 2">
            <a:hlinkClick r:id="" action="ppaction://hlinkshowjump?jump=nextslide" highlightClick="1"/>
          </p:cNvPr>
          <p:cNvSpPr/>
          <p:nvPr/>
        </p:nvSpPr>
        <p:spPr>
          <a:xfrm>
            <a:off x="10303098" y="6328238"/>
            <a:ext cx="746975" cy="656050"/>
          </a:xfrm>
          <a:prstGeom prst="actionButtonForwardNext">
            <a:avLst/>
          </a:prstGeom>
          <a:solidFill>
            <a:srgbClr val="BFE9E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119705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pedsovet.su/_ld/145/81502489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94493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546839" y="1841681"/>
            <a:ext cx="8645161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6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      Молодцы!</a:t>
            </a:r>
          </a:p>
          <a:p>
            <a:r>
              <a:rPr lang="ru-RU" sz="66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работу!</a:t>
            </a:r>
            <a:endParaRPr lang="ru-RU" sz="66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42576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16924" y="182124"/>
            <a:ext cx="1119603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hlinkClick r:id="rId2"/>
              </a:rPr>
              <a:t>http://go.mail.ru/search_images?fr=chvbm7.0.40&amp;gp=802007&amp;q=%</a:t>
            </a:r>
            <a:r>
              <a:rPr lang="en-US" dirty="0" smtClean="0">
                <a:hlinkClick r:id="rId2"/>
              </a:rPr>
              <a:t>D1%88%D0%B0%D0%B1%D0%BB%D0%BE%D0%BD%D1%8B%20%D0%B4%D0%BB%D1%8F%20%D0%BF%D1%80%D0%B5%D0%B7%D0%B5%D0%BD%D1%82%D0%B0%D1%86%D0%B8%D0%B9%20powerpoint&amp;frm=web#urlhash=7699078953243369666</a:t>
            </a:r>
            <a:r>
              <a:rPr lang="ru-RU" dirty="0" smtClean="0"/>
              <a:t> –слайд презентации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716924" y="1338054"/>
            <a:ext cx="1119603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hlinkClick r:id="rId3"/>
              </a:rPr>
              <a:t>http://go.mail.ru/search_images?fr=chvbm7.0.40&amp;gp=802007&amp;q=%</a:t>
            </a:r>
            <a:r>
              <a:rPr lang="en-US" dirty="0" smtClean="0">
                <a:hlinkClick r:id="rId3"/>
              </a:rPr>
              <a:t>D1%80%D0%B0%D1%81%D0%BA%D1%80%D0%B0%D1%81%D0%BA%D0%B0%20%D1%81%D0%BC%D0%B5%D1%88%D0%B0%D1%80%D0%B8%D0%BA%D0%B8&amp;frm=web#urlhash=7261677322514049402</a:t>
            </a:r>
            <a:r>
              <a:rPr lang="ru-RU" dirty="0" smtClean="0"/>
              <a:t> – раскраска «</a:t>
            </a:r>
            <a:r>
              <a:rPr lang="ru-RU" dirty="0" err="1" smtClean="0"/>
              <a:t>Смешарики</a:t>
            </a:r>
            <a:r>
              <a:rPr lang="ru-RU" dirty="0" smtClean="0"/>
              <a:t>»</a:t>
            </a:r>
            <a:endParaRPr lang="ru-RU" dirty="0"/>
          </a:p>
        </p:txBody>
      </p:sp>
      <p:sp>
        <p:nvSpPr>
          <p:cNvPr id="6" name="Управляющая кнопка: далее 5">
            <a:hlinkClick r:id="rId4" action="ppaction://hlinksldjump" highlightClick="1"/>
          </p:cNvPr>
          <p:cNvSpPr/>
          <p:nvPr/>
        </p:nvSpPr>
        <p:spPr>
          <a:xfrm>
            <a:off x="11165983" y="5998722"/>
            <a:ext cx="746975" cy="656050"/>
          </a:xfrm>
          <a:prstGeom prst="actionButtonForwardNext">
            <a:avLst/>
          </a:prstGeom>
          <a:solidFill>
            <a:srgbClr val="C2E5E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608336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</TotalTime>
  <Words>160</Words>
  <Application>Microsoft Office PowerPoint</Application>
  <PresentationFormat>Произвольный</PresentationFormat>
  <Paragraphs>61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Windows7</dc:creator>
  <cp:lastModifiedBy>user1</cp:lastModifiedBy>
  <cp:revision>13</cp:revision>
  <dcterms:created xsi:type="dcterms:W3CDTF">2017-03-09T10:14:08Z</dcterms:created>
  <dcterms:modified xsi:type="dcterms:W3CDTF">2025-10-17T06:23:36Z</dcterms:modified>
</cp:coreProperties>
</file>