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7" r:id="rId4"/>
    <p:sldId id="258" r:id="rId5"/>
    <p:sldId id="259" r:id="rId6"/>
    <p:sldId id="262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7965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6594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9852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7308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2313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0993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752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644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6313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717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6477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02315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56747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44486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32559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96435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6866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2389D25-CB2C-48F5-BF37-F29332F94737}" type="datetimeFigureOut">
              <a:rPr lang="ru-RU" smtClean="0"/>
              <a:t>09.02.2022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19B163D-161F-44B1-BDAA-420D8E0ED4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0122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72325" y="1071418"/>
            <a:ext cx="6525493" cy="1410082"/>
          </a:xfrm>
        </p:spPr>
        <p:txBody>
          <a:bodyPr/>
          <a:lstStyle/>
          <a:p>
            <a:r>
              <a:rPr lang="ru-RU" sz="6000" b="1" u="sng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ПРОЕКТ</a:t>
            </a:r>
            <a:endParaRPr lang="ru-RU" sz="6000" b="1" u="sng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2741" y="2346033"/>
            <a:ext cx="9254835" cy="1320802"/>
          </a:xfrm>
        </p:spPr>
        <p:txBody>
          <a:bodyPr>
            <a:noAutofit/>
          </a:bodyPr>
          <a:lstStyle/>
          <a:p>
            <a:r>
              <a:rPr lang="ru-RU" sz="4400" b="1" u="sng" dirty="0" smtClean="0"/>
              <a:t>    </a:t>
            </a:r>
            <a:r>
              <a:rPr lang="ru-RU" sz="4400" b="1" u="sng" dirty="0" smtClean="0">
                <a:solidFill>
                  <a:srgbClr val="FF0000"/>
                </a:solidFill>
              </a:rPr>
              <a:t>«</a:t>
            </a:r>
            <a:r>
              <a:rPr lang="ru-RU" sz="4400" b="1" u="sng" dirty="0" err="1" smtClean="0">
                <a:solidFill>
                  <a:srgbClr val="FF0000"/>
                </a:solidFill>
              </a:rPr>
              <a:t>Фотооткрытка</a:t>
            </a:r>
            <a:r>
              <a:rPr lang="ru-RU" sz="4400" b="1" u="sng" dirty="0" smtClean="0">
                <a:solidFill>
                  <a:srgbClr val="FF0000"/>
                </a:solidFill>
              </a:rPr>
              <a:t> для ветерана»</a:t>
            </a:r>
          </a:p>
          <a:p>
            <a:r>
              <a:rPr lang="ru-RU" sz="2000" b="1" u="sng" dirty="0" smtClean="0"/>
              <a:t>Руководитель проекта: учитель информатики</a:t>
            </a:r>
          </a:p>
          <a:p>
            <a:r>
              <a:rPr lang="ru-RU" sz="2000" b="1" u="sng" dirty="0" smtClean="0"/>
              <a:t>МКОУ СОШ № 3</a:t>
            </a:r>
          </a:p>
          <a:p>
            <a:r>
              <a:rPr lang="ru-RU" sz="2000" b="1" u="sng" dirty="0"/>
              <a:t>с</a:t>
            </a:r>
            <a:r>
              <a:rPr lang="ru-RU" sz="2000" b="1" u="sng" smtClean="0"/>
              <a:t>. </a:t>
            </a:r>
            <a:r>
              <a:rPr lang="ru-RU" sz="2000" b="1" u="sng" dirty="0" smtClean="0"/>
              <a:t>Кочубеевского</a:t>
            </a:r>
          </a:p>
          <a:p>
            <a:r>
              <a:rPr lang="ru-RU" sz="2800" b="1" u="sng" dirty="0" smtClean="0"/>
              <a:t>ГОРБЕНКО МАРИНА ВЛАДИМИРОВНА</a:t>
            </a:r>
            <a:endParaRPr lang="ru-RU" sz="2800" b="1" u="sng" dirty="0"/>
          </a:p>
        </p:txBody>
      </p:sp>
    </p:spTree>
    <p:extLst>
      <p:ext uri="{BB962C8B-B14F-4D97-AF65-F5344CB8AC3E}">
        <p14:creationId xmlns:p14="http://schemas.microsoft.com/office/powerpoint/2010/main" val="44842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b="1" u="sng" dirty="0" smtClean="0">
                <a:solidFill>
                  <a:srgbClr val="FF0000"/>
                </a:solidFill>
              </a:rPr>
              <a:t>ЦЕЛЬ ПРОЕКТА:</a:t>
            </a:r>
            <a:endParaRPr lang="ru-RU" b="1" u="sng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1600" dirty="0">
                <a:latin typeface="Cambria Math" panose="02040503050406030204" pitchFamily="18" charset="0"/>
                <a:ea typeface="Cambria Math" panose="02040503050406030204" pitchFamily="18" charset="0"/>
              </a:rPr>
              <a:t>Создание творческих работ путем вовлечения учащихся в социально – значимые дела, поздравление ветеранов Великой Отечественной войны.</a:t>
            </a:r>
          </a:p>
          <a:p>
            <a:pPr marL="0" indent="0">
              <a:buNone/>
            </a:pPr>
            <a:r>
              <a:rPr lang="ru-RU" sz="1600" b="1" u="sng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ЗАДАЧИ</a:t>
            </a:r>
            <a:r>
              <a:rPr lang="ru-RU" sz="1600" b="1" u="sng" dirty="0">
                <a:latin typeface="Cambria Math" panose="02040503050406030204" pitchFamily="18" charset="0"/>
                <a:ea typeface="Cambria Math" panose="02040503050406030204" pitchFamily="18" charset="0"/>
              </a:rPr>
              <a:t>: </a:t>
            </a:r>
          </a:p>
          <a:p>
            <a:r>
              <a:rPr lang="ru-RU" sz="1600" dirty="0">
                <a:latin typeface="Cambria Math" panose="02040503050406030204" pitchFamily="18" charset="0"/>
                <a:ea typeface="Cambria Math" panose="02040503050406030204" pitchFamily="18" charset="0"/>
              </a:rPr>
              <a:t>Изготовить поздравительные </a:t>
            </a:r>
            <a:r>
              <a:rPr lang="ru-RU" sz="1600" dirty="0" err="1" smtClean="0">
                <a:latin typeface="Cambria Math" panose="02040503050406030204" pitchFamily="18" charset="0"/>
                <a:ea typeface="Cambria Math" panose="02040503050406030204" pitchFamily="18" charset="0"/>
              </a:rPr>
              <a:t>фотооткрытки</a:t>
            </a:r>
            <a:r>
              <a:rPr lang="ru-RU" sz="1600" dirty="0">
                <a:latin typeface="Cambria Math" panose="02040503050406030204" pitchFamily="18" charset="0"/>
                <a:ea typeface="Cambria Math" panose="02040503050406030204" pitchFamily="18" charset="0"/>
              </a:rPr>
              <a:t>, </a:t>
            </a:r>
            <a:r>
              <a:rPr lang="ru-RU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письма.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u-RU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Поздравлять в течение года  ветеранов ВОВ с Днем Победы, днем защитника отечества, с Новым годом.</a:t>
            </a:r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endParaRPr lang="ru-RU" sz="1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  <a:p>
            <a:r>
              <a:rPr lang="ru-RU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Отправить по почте памятные </a:t>
            </a:r>
            <a:r>
              <a:rPr lang="ru-RU" sz="1600" dirty="0">
                <a:latin typeface="Cambria Math" panose="02040503050406030204" pitchFamily="18" charset="0"/>
                <a:ea typeface="Cambria Math" panose="02040503050406030204" pitchFamily="18" charset="0"/>
              </a:rPr>
              <a:t>открытку, </a:t>
            </a:r>
            <a:r>
              <a:rPr lang="ru-RU" sz="1600" dirty="0" smtClean="0">
                <a:latin typeface="Cambria Math" panose="02040503050406030204" pitchFamily="18" charset="0"/>
                <a:ea typeface="Cambria Math" panose="02040503050406030204" pitchFamily="18" charset="0"/>
              </a:rPr>
              <a:t>сделанные </a:t>
            </a:r>
            <a:r>
              <a:rPr lang="ru-RU" sz="1600" dirty="0">
                <a:latin typeface="Cambria Math" panose="02040503050406030204" pitchFamily="18" charset="0"/>
                <a:ea typeface="Cambria Math" panose="02040503050406030204" pitchFamily="18" charset="0"/>
              </a:rPr>
              <a:t>своими руками.</a:t>
            </a:r>
          </a:p>
        </p:txBody>
      </p:sp>
    </p:spTree>
    <p:extLst>
      <p:ext uri="{BB962C8B-B14F-4D97-AF65-F5344CB8AC3E}">
        <p14:creationId xmlns:p14="http://schemas.microsoft.com/office/powerpoint/2010/main" val="357680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Обоснование актуальности и социальной значимости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2285999"/>
            <a:ext cx="10028381" cy="3589869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/>
              <a:t>Давно </a:t>
            </a:r>
            <a:r>
              <a:rPr lang="ru-RU" sz="1800" dirty="0"/>
              <a:t>закончилась война… Затекли и сравнялись с землёй окопы, заросли травой временные фронтовые дороги, цветами покрылись блиндажи. Но земля всегда будет помнить о войне. И люди </a:t>
            </a:r>
            <a:r>
              <a:rPr lang="ru-RU" sz="1800" dirty="0" err="1" smtClean="0"/>
              <a:t>помнят!Проект</a:t>
            </a:r>
            <a:r>
              <a:rPr lang="ru-RU" sz="1800" dirty="0" smtClean="0"/>
              <a:t> посвящен ветеранам ВОВ, находящимся в домах престарелых. </a:t>
            </a:r>
            <a:r>
              <a:rPr lang="ru-RU" sz="1800" dirty="0"/>
              <a:t>Мы с ребятами впервые участвуем в таком проекте. Рассмотрев несколько тем, мы пришли к выводу, что наш проект должен доставить радость и удовольствие не только нам, но и тем, для кого мы его будем делать. Мы знаем, что большую радость испытываешь не только тогда, когда получаешь подарки, но и когда их сам даришь. А кто больше всего радуется поздравлениям, подаркам? Конечно же, дети и пожилые люди. Очень актуальной стала такая проблема, как недостаток внимания к ветеранам Великой Отечественной </a:t>
            </a:r>
            <a:r>
              <a:rPr lang="ru-RU" sz="1800" dirty="0" smtClean="0"/>
              <a:t>войны, особенно когда они одиноки. </a:t>
            </a:r>
            <a:r>
              <a:rPr lang="ru-RU" sz="1800" dirty="0"/>
              <a:t>Часто бывает, что ветераны войны, достойно прожившие жизнь, умирают в одиночестве. Помимо материальной поддержки, этим людям нужно просто обыкновенное человеческое внимание. А особенно им приятно будет, если это внимание исходит от молодого поколения. Нынешнее поколение в неоплатном долгу перед теми, кто остался на полях сражений, перед теми, кто вернулся, обеспечив нам мирную, спокойную жизнь на Земле. Именно поэтому наш долг – помнить о тех суровых днях и героях войны.</a:t>
            </a:r>
          </a:p>
        </p:txBody>
      </p:sp>
    </p:spTree>
    <p:extLst>
      <p:ext uri="{BB962C8B-B14F-4D97-AF65-F5344CB8AC3E}">
        <p14:creationId xmlns:p14="http://schemas.microsoft.com/office/powerpoint/2010/main" val="3597648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ru-RU" b="1" dirty="0">
                <a:solidFill>
                  <a:srgbClr val="FF0000"/>
                </a:solidFill>
              </a:rPr>
              <a:t>Программа действий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1 этап – </a:t>
            </a:r>
            <a:r>
              <a:rPr lang="ru-RU" b="1" dirty="0" smtClean="0"/>
              <a:t>подготовительный</a:t>
            </a:r>
          </a:p>
          <a:p>
            <a:r>
              <a:rPr lang="ru-RU" dirty="0" smtClean="0"/>
              <a:t>В интернете мы нашли контакты координатора благотворительного фонда «Старость в радость». Связались с координатором.</a:t>
            </a:r>
          </a:p>
          <a:p>
            <a:r>
              <a:rPr lang="ru-RU" dirty="0" smtClean="0"/>
              <a:t>Оксана нам предоставила адреса ветеранов для поздравления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313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904" y="1883446"/>
            <a:ext cx="3329132" cy="44388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2 этап – основной, организационно-практический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Подготовить необходимый материал </a:t>
            </a:r>
            <a:r>
              <a:rPr lang="ru-RU" dirty="0" smtClean="0"/>
              <a:t>и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инструменты для изготовления </a:t>
            </a:r>
            <a:r>
              <a:rPr lang="ru-RU" dirty="0" err="1" smtClean="0"/>
              <a:t>фооткрытки</a:t>
            </a:r>
            <a:r>
              <a:rPr lang="ru-RU" dirty="0"/>
              <a:t>, </a:t>
            </a:r>
            <a:r>
              <a:rPr lang="ru-RU" dirty="0" smtClean="0"/>
              <a:t>письма.</a:t>
            </a:r>
          </a:p>
          <a:p>
            <a:r>
              <a:rPr lang="ru-RU" dirty="0" smtClean="0"/>
              <a:t>Для </a:t>
            </a:r>
            <a:r>
              <a:rPr lang="ru-RU" dirty="0" err="1" smtClean="0"/>
              <a:t>фотооткрыток</a:t>
            </a:r>
            <a:r>
              <a:rPr lang="ru-RU" dirty="0" smtClean="0"/>
              <a:t> мы использовали </a:t>
            </a:r>
          </a:p>
          <a:p>
            <a:pPr marL="0" indent="0">
              <a:buNone/>
            </a:pPr>
            <a:r>
              <a:rPr lang="ru-RU" dirty="0" smtClean="0"/>
              <a:t> фотографии пейзажей, цветов , красивых мест</a:t>
            </a:r>
          </a:p>
          <a:p>
            <a:pPr marL="0" indent="0">
              <a:buNone/>
            </a:pPr>
            <a:r>
              <a:rPr lang="ru-RU" dirty="0" smtClean="0"/>
              <a:t> нашего села и края.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913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3 этап – реализация проекта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2572">
            <a:off x="9663026" y="1607017"/>
            <a:ext cx="1667875" cy="2223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 помощью компьютера на фотографии ребята добавили </a:t>
            </a:r>
          </a:p>
          <a:p>
            <a:pPr marL="0" indent="0">
              <a:buNone/>
            </a:pPr>
            <a:r>
              <a:rPr lang="ru-RU" dirty="0" smtClean="0"/>
              <a:t>красивые надписи.</a:t>
            </a:r>
          </a:p>
          <a:p>
            <a:r>
              <a:rPr lang="ru-RU" dirty="0" smtClean="0"/>
              <a:t>Распечатали </a:t>
            </a:r>
            <a:r>
              <a:rPr lang="ru-RU" dirty="0" err="1" smtClean="0"/>
              <a:t>фотооткрытки</a:t>
            </a:r>
            <a:r>
              <a:rPr lang="ru-RU" dirty="0" smtClean="0"/>
              <a:t> и подписали их.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7268" y="3971754"/>
            <a:ext cx="1574224" cy="2098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7" t="17105" b="17576"/>
          <a:stretch/>
        </p:blipFill>
        <p:spPr>
          <a:xfrm rot="20839597">
            <a:off x="1197675" y="4147127"/>
            <a:ext cx="1984985" cy="1999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8019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3 этап – реализация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Фото открытки вложили в конверт.</a:t>
            </a:r>
          </a:p>
          <a:p>
            <a:r>
              <a:rPr lang="ru-RU" dirty="0"/>
              <a:t>Ребята с трепетом опускали каждое письмо в почтовый ящик</a:t>
            </a:r>
            <a:r>
              <a:rPr lang="ru-RU" dirty="0" smtClean="0"/>
              <a:t>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787815" y="3322205"/>
            <a:ext cx="2421082" cy="3228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1" t="13940" r="6117" b="18350"/>
          <a:stretch/>
        </p:blipFill>
        <p:spPr>
          <a:xfrm>
            <a:off x="7684655" y="3483650"/>
            <a:ext cx="3759200" cy="21982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53283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5419434" cy="403323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Результаты: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385455"/>
            <a:ext cx="5613399" cy="4535054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Все участники проекта показали себя с самой лучшей своей стороны. В процессе работы ребята сплотились в дружный коллектив, реализовав свои творческие способности. Лучшей наградой за проделанную работу станут улыбки на лицах наших ветеранов.</a:t>
            </a:r>
          </a:p>
          <a:p>
            <a:endParaRPr lang="ru-RU" dirty="0"/>
          </a:p>
          <a:p>
            <a:r>
              <a:rPr lang="ru-RU" dirty="0"/>
              <a:t>В процессе реализации проекта были достигнуты и такие результаты, как личностный рост, активизация творческого потенциала; обучение учащихся методу социального проектирования; воспитание общительности, вежливости, уважения к </a:t>
            </a:r>
            <a:r>
              <a:rPr lang="ru-RU" dirty="0" smtClean="0"/>
              <a:t>старшим, развитие патриотического воспитания и любви к Родине.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739" y="822287"/>
            <a:ext cx="3787468" cy="50982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3226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Красный и фиолетовый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47</TotalTime>
  <Words>499</Words>
  <Application>Microsoft Office PowerPoint</Application>
  <PresentationFormat>Широкоэкранный</PresentationFormat>
  <Paragraphs>38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Cambria Math</vt:lpstr>
      <vt:lpstr>Garamond</vt:lpstr>
      <vt:lpstr>Натуральные материалы</vt:lpstr>
      <vt:lpstr>ПРОЕКТ</vt:lpstr>
      <vt:lpstr>ЦЕЛЬ ПРОЕКТА:</vt:lpstr>
      <vt:lpstr>Обоснование актуальности и социальной значимости проекта</vt:lpstr>
      <vt:lpstr> Программа действий</vt:lpstr>
      <vt:lpstr>2 этап – основной, организационно-практический</vt:lpstr>
      <vt:lpstr>3 этап – реализация проекта</vt:lpstr>
      <vt:lpstr>3 этап – реализация проекта</vt:lpstr>
      <vt:lpstr>Результаты: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</dc:title>
  <dc:creator>User</dc:creator>
  <cp:lastModifiedBy>User</cp:lastModifiedBy>
  <cp:revision>4</cp:revision>
  <dcterms:created xsi:type="dcterms:W3CDTF">2022-02-09T10:02:33Z</dcterms:created>
  <dcterms:modified xsi:type="dcterms:W3CDTF">2022-02-09T10:49:55Z</dcterms:modified>
</cp:coreProperties>
</file>