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6" r:id="rId5"/>
    <p:sldId id="268" r:id="rId6"/>
    <p:sldId id="259" r:id="rId7"/>
    <p:sldId id="258" r:id="rId8"/>
    <p:sldId id="260" r:id="rId9"/>
    <p:sldId id="261" r:id="rId10"/>
    <p:sldId id="262" r:id="rId11"/>
    <p:sldId id="263" r:id="rId12"/>
    <p:sldId id="264" r:id="rId13"/>
    <p:sldId id="269" r:id="rId14"/>
    <p:sldId id="270" r:id="rId15"/>
    <p:sldId id="271" r:id="rId16"/>
    <p:sldId id="272" r:id="rId17"/>
    <p:sldId id="26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385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411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41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65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8955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324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198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679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387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791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601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029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461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556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62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288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7B5A0-3CB9-4BCF-BC6E-DBBD74037110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E3746B6-DDF0-41FB-8ABC-0BAA4FA2C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828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7144"/>
            <a:ext cx="9134475" cy="68508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977578"/>
      </p:ext>
    </p:extLst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3373" y="2184400"/>
            <a:ext cx="4124327" cy="1987550"/>
          </a:xfrm>
        </p:spPr>
        <p:txBody>
          <a:bodyPr>
            <a:noAutofit/>
          </a:bodyPr>
          <a:lstStyle/>
          <a:p>
            <a:pPr algn="ctr"/>
            <a:r>
              <a:rPr dirty="0" lang="ru-RU" smtClean="0" sz="5400">
                <a:latin charset="0" panose="02020603050405020304" pitchFamily="18" typeface="Times New Roman"/>
                <a:cs charset="0" panose="02020603050405020304" pitchFamily="18" typeface="Times New Roman"/>
              </a:rPr>
              <a:t>Клюква</a:t>
            </a:r>
            <a:br>
              <a:rPr dirty="0" lang="ru-RU" smtClean="0" sz="5400">
                <a:latin charset="0" panose="02020603050405020304" pitchFamily="18" typeface="Times New Roman"/>
                <a:cs charset="0" panose="02020603050405020304" pitchFamily="18" typeface="Times New Roman"/>
              </a:rPr>
            </a:br>
            <a:r>
              <a:rPr dirty="0" lang="ru-RU" smtClean="0" sz="5400">
                <a:latin charset="0" panose="02020603050405020304" pitchFamily="18" typeface="Times New Roman"/>
                <a:cs charset="0" panose="02020603050405020304" pitchFamily="18" typeface="Times New Roman"/>
              </a:rPr>
              <a:t>Голубика</a:t>
            </a:r>
            <a:endParaRPr dirty="0" lang="ru-RU" sz="5400"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"/>
          </p:nvPr>
        </p:nvPicPr>
        <p:blipFill rotWithShape="1">
          <a:blip r:embed="rId2"/>
          <a:srcRect b="89" r="56"/>
          <a:stretch/>
        </p:blipFill>
        <p:spPr>
          <a:xfrm>
            <a:off x="133350" y="217434"/>
            <a:ext cx="7715249" cy="633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528955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2449" y="365125"/>
            <a:ext cx="3762375" cy="2511425"/>
          </a:xfrm>
        </p:spPr>
        <p:txBody>
          <a:bodyPr>
            <a:noAutofit/>
          </a:bodyPr>
          <a:lstStyle/>
          <a:p>
            <a:pPr algn="ctr"/>
            <a:r>
              <a:rPr dirty="0" lang="ru-RU" smtClean="0" sz="6000">
                <a:latin charset="0" panose="02020603050405020304" pitchFamily="18" typeface="Times New Roman"/>
                <a:cs charset="0" panose="02020603050405020304" pitchFamily="18" typeface="Times New Roman"/>
              </a:rPr>
              <a:t>Малина</a:t>
            </a:r>
            <a:br>
              <a:rPr dirty="0" lang="ru-RU" smtClean="0" sz="6000">
                <a:latin charset="0" panose="02020603050405020304" pitchFamily="18" typeface="Times New Roman"/>
                <a:cs charset="0" panose="02020603050405020304" pitchFamily="18" typeface="Times New Roman"/>
              </a:rPr>
            </a:br>
            <a:r>
              <a:rPr dirty="0" lang="ru-RU" smtClean="0" sz="6000">
                <a:latin charset="0" panose="02020603050405020304" pitchFamily="18" typeface="Times New Roman"/>
                <a:cs charset="0" panose="02020603050405020304" pitchFamily="18" typeface="Times New Roman"/>
              </a:rPr>
              <a:t>Медведь</a:t>
            </a:r>
            <a:endParaRPr dirty="0" lang="ru-RU" sz="6000"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r:embed="rId2"/>
          <a:srcRect b="68" r="42"/>
          <a:stretch/>
        </p:blipFill>
        <p:spPr>
          <a:xfrm>
            <a:off x="161925" y="274763"/>
            <a:ext cx="7105650" cy="35352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-22" r="-48"/>
          <a:stretch/>
        </p:blipFill>
        <p:spPr>
          <a:xfrm>
            <a:off x="5353050" y="3516806"/>
            <a:ext cx="6581775" cy="312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14226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7707" y="0"/>
            <a:ext cx="91559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183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152400"/>
            <a:ext cx="10048875" cy="64960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7879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202" y="-7525"/>
            <a:ext cx="9439097" cy="686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61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664" y="40261"/>
            <a:ext cx="4657404" cy="66653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075" y="272543"/>
            <a:ext cx="6094128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52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785" y="66675"/>
            <a:ext cx="9070217" cy="679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69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224" y="1"/>
            <a:ext cx="10325099" cy="6876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51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50" y="28576"/>
            <a:ext cx="9105899" cy="682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37" y="102745"/>
            <a:ext cx="10448813" cy="66677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2729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42900"/>
            <a:ext cx="8596668" cy="15875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«Люби и охраняй природу!»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3400" y="1657351"/>
            <a:ext cx="4038600" cy="32035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980082"/>
            <a:ext cx="7172325" cy="476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857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02" y="76200"/>
            <a:ext cx="9042400" cy="6781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216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9" y="104776"/>
            <a:ext cx="11899901" cy="669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84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000" y="123825"/>
            <a:ext cx="11846278" cy="666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11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937" y="307975"/>
            <a:ext cx="4895850" cy="17399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Дятел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 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616" y="190500"/>
            <a:ext cx="5822951" cy="43672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5" y="2374106"/>
            <a:ext cx="5705475" cy="427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7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8924" y="365125"/>
            <a:ext cx="5162551" cy="2206625"/>
          </a:xfrm>
        </p:spPr>
        <p:txBody>
          <a:bodyPr>
            <a:noAutofit/>
          </a:bodyPr>
          <a:lstStyle/>
          <a:p>
            <a:pPr algn="ctr"/>
            <a:r>
              <a:rPr dirty="0" lang="ru-RU" smtClean="0" sz="6000">
                <a:latin charset="0" panose="02020603050405020304" pitchFamily="18" typeface="Times New Roman"/>
                <a:cs charset="0" panose="02020603050405020304" pitchFamily="18" typeface="Times New Roman"/>
              </a:rPr>
              <a:t>Лиса</a:t>
            </a:r>
            <a:br>
              <a:rPr dirty="0" lang="ru-RU" smtClean="0" sz="6000">
                <a:latin charset="0" panose="02020603050405020304" pitchFamily="18" typeface="Times New Roman"/>
                <a:cs charset="0" panose="02020603050405020304" pitchFamily="18" typeface="Times New Roman"/>
              </a:rPr>
            </a:br>
            <a:r>
              <a:rPr dirty="0" lang="ru-RU" smtClean="0" sz="6000">
                <a:latin charset="0" panose="02020603050405020304" pitchFamily="18" typeface="Times New Roman"/>
                <a:cs charset="0" panose="02020603050405020304" pitchFamily="18" typeface="Times New Roman"/>
              </a:rPr>
              <a:t>Берёза</a:t>
            </a:r>
            <a:endParaRPr dirty="0" lang="ru-RU" sz="6000"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 rotWithShape="1">
          <a:blip r:embed="rId2"/>
          <a:srcRect b="-54" r="-2"/>
          <a:stretch/>
        </p:blipFill>
        <p:spPr>
          <a:xfrm>
            <a:off x="123825" y="123826"/>
            <a:ext cx="6051530" cy="40100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-3"/>
          <a:stretch/>
        </p:blipFill>
        <p:spPr>
          <a:xfrm>
            <a:off x="5760372" y="3491714"/>
            <a:ext cx="6297151" cy="329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53366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183</TotalTime>
  <Words>10</Words>
  <Application>Microsoft Office PowerPoint</Application>
  <PresentationFormat>Широкоэкранный</PresentationFormat>
  <Paragraphs>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«Люби и охраняй природу!»</vt:lpstr>
      <vt:lpstr>Презентация PowerPoint</vt:lpstr>
      <vt:lpstr>Презентация PowerPoint</vt:lpstr>
      <vt:lpstr>Презентация PowerPoint</vt:lpstr>
      <vt:lpstr>Дятел бабочка </vt:lpstr>
      <vt:lpstr>Лиса Берёза</vt:lpstr>
      <vt:lpstr>Клюква Голубика</vt:lpstr>
      <vt:lpstr>Малина Медведь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11</cp:revision>
  <dcterms:created xsi:type="dcterms:W3CDTF">2022-03-15T17:30:49Z</dcterms:created>
  <dcterms:modified xsi:type="dcterms:W3CDTF">2022-03-19T18:38:50Z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1393103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S9.1.4</vt:lpwstr>
  </property>
</Properties>
</file>