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BE946AB-6128-425F-B6E0-D6DB61B33307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712A017-E303-49EB-82A3-DBEF1835D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800" dirty="0" smtClean="0"/>
              <a:t>Родительское собрание на тему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253234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 </a:t>
            </a:r>
            <a:r>
              <a:rPr lang="ru-RU" sz="5800" dirty="0" smtClean="0"/>
              <a:t>«Инновационные технологии и формы развития патриотического воспитания старших школьников»</a:t>
            </a:r>
            <a:br>
              <a:rPr lang="ru-RU" sz="5800" dirty="0" smtClean="0"/>
            </a:br>
            <a:endParaRPr lang="ru-RU" sz="5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57224" y="642918"/>
            <a:ext cx="692948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родительского собрания: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привлечение внимания родителей к вопросу нравственно — патриотического воспитания старших школьников.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помочь родителям овладеть знаниями о нравственном и патриотическом воспитании;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познакомить родителей с инновационными технологиями и формами развития патриотического воспитания старших школьников;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выработать согласованные действия школы и семьи по вопросам гражданского патриотического воспитания путем создания памятки для родителей;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928662" y="0"/>
            <a:ext cx="614366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Патриот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человек, преданный своему народу, любящий свое Отечество, готовый на жертвы и совершающий подвиги во имя интересов своей Родины.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Патриотическое воспитание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это процесс формирования личности, воздействие на личность, которая будет любить свою Родину.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14291"/>
            <a:ext cx="64294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Дебаты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современная педагогическая технология, представляющая собой особую форму дискуссии, которая проводится по строгим формальным правилам.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например, игра «Дебаты» позволяет воспитывать уважение к чужому мнению, понимание необходимости дружеской поддержки и дружеского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участия.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642919"/>
            <a:ext cx="5857900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Ток-шоу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(разговорное шоу; «ток» в переводе с английского означает — разговор, беседа, дискуссия) предполагает обсуждение проблемных вопросов, значимых для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участников.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Также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общим продуктом может стать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видеофильм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документального или художественного характера или видеоролик социальной рекламы, который будет транслироваться на все образовательное учреждение, а может и выйдет за его рамки.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928670"/>
            <a:ext cx="68580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контексте патриотического воспитания могут быть организованы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акции с использованием символики.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Технология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социального проектирования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направлена на практическое решение определенной проблемы, способствует взаимо­действию школьного сообщества с социальными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учреждениями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властными органами.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71481"/>
            <a:ext cx="592933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Плюсы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использования данных инновационных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они привлекательны, интерактивны, продуктивны;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- предоставляют наибольший простор для дифференциации работы с учащимися;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создают оптимальные условия для формирования духовно-нравственных качеств личности;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- помогают раскрытия творческого потенциала личности школьников;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- способствуют активному взаимодействию участников друг с другом, развитию самостоятельности, ориентированности на результат.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71472" y="0"/>
            <a:ext cx="678661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Памятка для родителей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вы хотите вырастить ребенка достойным человеком и гражданином, не говорите дурно о стране, в которой живете.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Рассказывайте своему ребенку об испытаниях, выпавших на долю ваших предков, из которых они вышли с честью.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Знакомьте своего ребенка с памятными и историческими местами своей Родины.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Поддерживайте у ребенка стремление показать себя с позитивной стороны.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Смотрите с ним передачи, кинофильмы, рассказывающие о людях, прославивших страну, в которой вы живете, позитивно оценивайте их вклад в жизнь общества.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взращивайте в своем ребенке равнодушие, оно обернется против вас.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можно раньше откройте в своем ребенке умение проявлять позитивные эмоции, они станут вашей надеждой в старости.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428728" y="1571612"/>
            <a:ext cx="521497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 за внимание!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</TotalTime>
  <Words>443</Words>
  <Application>Microsoft Office PowerPoint</Application>
  <PresentationFormat>Экран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Родительское собрание на тему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на тему</dc:title>
  <dc:creator>User</dc:creator>
  <cp:lastModifiedBy>User</cp:lastModifiedBy>
  <cp:revision>4</cp:revision>
  <dcterms:created xsi:type="dcterms:W3CDTF">2022-10-16T19:30:26Z</dcterms:created>
  <dcterms:modified xsi:type="dcterms:W3CDTF">2022-10-16T20:08:47Z</dcterms:modified>
</cp:coreProperties>
</file>