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67" r:id="rId2"/>
    <p:sldId id="268" r:id="rId3"/>
    <p:sldId id="276" r:id="rId4"/>
    <p:sldId id="270" r:id="rId5"/>
    <p:sldId id="269" r:id="rId6"/>
    <p:sldId id="273" r:id="rId7"/>
    <p:sldId id="271" r:id="rId8"/>
    <p:sldId id="272" r:id="rId9"/>
    <p:sldId id="274" r:id="rId10"/>
    <p:sldId id="275" r:id="rId11"/>
    <p:sldId id="263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00" autoAdjust="0"/>
    <p:restoredTop sz="94434" autoAdjust="0"/>
  </p:normalViewPr>
  <p:slideViewPr>
    <p:cSldViewPr snapToGrid="0">
      <p:cViewPr varScale="1">
        <p:scale>
          <a:sx n="69" d="100"/>
          <a:sy n="69" d="100"/>
        </p:scale>
        <p:origin x="-78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914400" y="1752602"/>
            <a:ext cx="103632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103632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5019" y="4953000"/>
            <a:ext cx="12197020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0560607-408C-40C9-A321-B986D4E66F78}" type="datetimeFigureOut">
              <a:rPr lang="ru-RU" smtClean="0"/>
              <a:pPr/>
              <a:t>29.01.2022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5C011C0-3B27-454B-A098-5E496EBE01D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560607-408C-40C9-A321-B986D4E66F78}" type="datetimeFigureOut">
              <a:rPr lang="ru-RU" smtClean="0"/>
              <a:pPr/>
              <a:t>29.01.2022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C011C0-3B27-454B-A098-5E496EBE01D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168" y="1059712"/>
            <a:ext cx="103632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0284" y="2931712"/>
            <a:ext cx="6096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560607-408C-40C9-A321-B986D4E66F78}" type="datetimeFigureOut">
              <a:rPr lang="ru-RU" smtClean="0"/>
              <a:pPr/>
              <a:t>29.01.2022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C011C0-3B27-454B-A098-5E496EBE01D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Нашивка 6"/>
          <p:cNvSpPr/>
          <p:nvPr/>
        </p:nvSpPr>
        <p:spPr>
          <a:xfrm>
            <a:off x="4848907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Нашивка 7"/>
          <p:cNvSpPr/>
          <p:nvPr/>
        </p:nvSpPr>
        <p:spPr>
          <a:xfrm>
            <a:off x="4600352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560607-408C-40C9-A321-B986D4E66F78}" type="datetimeFigureOut">
              <a:rPr lang="ru-RU" smtClean="0"/>
              <a:pPr/>
              <a:t>29.01.2022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C011C0-3B27-454B-A098-5E496EBE01D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5410200"/>
            <a:ext cx="538691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9" y="5410200"/>
            <a:ext cx="5389033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1444295"/>
            <a:ext cx="538691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1444295"/>
            <a:ext cx="5389033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560607-408C-40C9-A321-B986D4E66F78}" type="datetimeFigureOut">
              <a:rPr lang="ru-RU" smtClean="0"/>
              <a:pPr/>
              <a:t>29.01.2022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C011C0-3B27-454B-A098-5E496EBE01D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560607-408C-40C9-A321-B986D4E66F78}" type="datetimeFigureOut">
              <a:rPr lang="ru-RU" smtClean="0"/>
              <a:pPr/>
              <a:t>29.01.2022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C011C0-3B27-454B-A098-5E496EBE01D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560607-408C-40C9-A321-B986D4E66F78}" type="datetimeFigureOut">
              <a:rPr lang="ru-RU" smtClean="0"/>
              <a:pPr/>
              <a:t>29.01.2022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C011C0-3B27-454B-A098-5E496EBE01D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4876800"/>
            <a:ext cx="9975701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892800" y="5355102"/>
            <a:ext cx="5299456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219200" y="274320"/>
            <a:ext cx="9973056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969376" y="6407944"/>
            <a:ext cx="2560320" cy="365760"/>
          </a:xfrm>
        </p:spPr>
        <p:txBody>
          <a:bodyPr/>
          <a:lstStyle>
            <a:extLst/>
          </a:lstStyle>
          <a:p>
            <a:fld id="{50560607-408C-40C9-A321-B986D4E66F78}" type="datetimeFigureOut">
              <a:rPr lang="ru-RU" smtClean="0"/>
              <a:pPr/>
              <a:t>29.01.2022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C011C0-3B27-454B-A098-5E496EBE01D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1643" y="5443402"/>
            <a:ext cx="95504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0560607-408C-40C9-A321-B986D4E66F78}" type="datetimeFigureOut">
              <a:rPr lang="ru-RU" smtClean="0"/>
              <a:pPr/>
              <a:t>29.01.2022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5840097" y="6407945"/>
            <a:ext cx="313424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5C011C0-3B27-454B-A098-5E496EBE01D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865122"/>
            <a:ext cx="10767243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955249" y="5001994"/>
            <a:ext cx="5069337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71414" y="5785023"/>
            <a:ext cx="5069337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11552149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Нашивка 12"/>
          <p:cNvSpPr/>
          <p:nvPr/>
        </p:nvSpPr>
        <p:spPr>
          <a:xfrm>
            <a:off x="11303595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1481330"/>
            <a:ext cx="109728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560607-408C-40C9-A321-B986D4E66F78}" type="datetimeFigureOut">
              <a:rPr lang="ru-RU" smtClean="0"/>
              <a:pPr/>
              <a:t>29.01.2022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C011C0-3B27-454B-A098-5E496EBE01D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25351" y="274641"/>
            <a:ext cx="236996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4328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560607-408C-40C9-A321-B986D4E66F78}" type="datetimeFigureOut">
              <a:rPr lang="ru-RU" smtClean="0"/>
              <a:pPr/>
              <a:t>29.01.2022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C011C0-3B27-454B-A098-5E496EBE01D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955249" y="5001994"/>
            <a:ext cx="5069337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71414" y="5785023"/>
            <a:ext cx="5069337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481329"/>
            <a:ext cx="109728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0560607-408C-40C9-A321-B986D4E66F78}" type="datetimeFigureOut">
              <a:rPr lang="ru-RU" smtClean="0"/>
              <a:pPr/>
              <a:t>29.01.2022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5C011C0-3B27-454B-A098-5E496EBE01D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а\Desktop\007b6de3a0f6d7dd0f23e42f4db571f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49382" y="0"/>
            <a:ext cx="12441382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79964" y="5444837"/>
            <a:ext cx="795250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Автор: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Гельдт Александр, 6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лет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Руководители: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Николаева Татьяна Владимировна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Ахкозова Кристина Владимировна</a:t>
            </a:r>
          </a:p>
          <a:p>
            <a:pPr algn="ctr"/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51163" y="193964"/>
            <a:ext cx="108065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 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города Нефтеюганска  «Детский сад № 32 «Белоснежка»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31817" y="1371600"/>
            <a:ext cx="89638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Конкурсная работа 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на  </a:t>
            </a:r>
            <a:r>
              <a:rPr lang="en-US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Всероссийский педагогический</a:t>
            </a:r>
            <a:r>
              <a:rPr lang="en-US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конкурс</a:t>
            </a:r>
            <a:endParaRPr lang="ru-RU" sz="2400" b="1" dirty="0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«Экология – дело каждого»</a:t>
            </a:r>
            <a:endParaRPr lang="ru-RU" sz="24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05345" y="443346"/>
            <a:ext cx="1034934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ЦЕЛИ И </a:t>
            </a:r>
            <a:r>
              <a:rPr lang="ru-RU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</a:p>
          <a:p>
            <a:pPr algn="ctr"/>
            <a:endParaRPr lang="ru-RU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Выявление и распространение передового педагогического опыта в рамках работы по повышению экологической культуры; развитие у подрастающего поколения бережного отношения к природе и окружающей среде; привлечение внимания к экологическим проблемам и современным способам их решения.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80109" y="1177637"/>
            <a:ext cx="8950036" cy="526297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Техника исполнения: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макет, аппликация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Используемый материал: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пластиковая бутылка, бумага, картон.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Практическая значимость работы: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Большинство современных напитков продается в пластиковой таре. Это самый легкий, но объемный мусор, который занимает много места и порой скапливается дома в больших количествах. Но если подключить фантазию, то пластиковые бутылки можно превратить в доступный материал для оригинальных изделий, которыми можно дополнить коллекцию игрушек.</a:t>
            </a:r>
            <a:endParaRPr kumimoji="0" lang="ru-RU" sz="28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04107" y="0"/>
            <a:ext cx="9282547" cy="107721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" Вторая жизнь пластиковой бутылке "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«Игрушка – самолёт»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 l="55158" t="36932" r="29722" b="22348"/>
          <a:stretch>
            <a:fillRect/>
          </a:stretch>
        </p:blipFill>
        <p:spPr bwMode="auto">
          <a:xfrm>
            <a:off x="9130145" y="2222091"/>
            <a:ext cx="3061855" cy="4635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63237" y="263236"/>
            <a:ext cx="11651673" cy="256993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Цель моей работы 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показать, что на свете нет ненужных вещей, каждая пригодится. Не нужно заниматься собирательством хлама, но уметь продлевать жизнь вещей – задача достойная, интересная и полезная.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Различные виды пластика разлагаются в течение 100-500 лет, поэтому изделия из него прослужат долгие годы. К тому же пластик легко обрабатывается доступными инструментами (ножницы, ножи, шило, клей и т.д.), и поэтому сделать интересные вещи их него несложно.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43338" t="32765" r="42180" b="51894"/>
          <a:stretch>
            <a:fillRect/>
          </a:stretch>
        </p:blipFill>
        <p:spPr bwMode="auto">
          <a:xfrm>
            <a:off x="983673" y="2992582"/>
            <a:ext cx="4987636" cy="3588328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6525490" y="2881744"/>
            <a:ext cx="516774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1.Для того чтобы приступить к творчеству необходимы: пластиковая бутылка, ножницы, клей, карандаш, цветная бумага, картон, канцелярский нож.</a:t>
            </a:r>
            <a:endParaRPr lang="ru-RU" sz="28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6567053" y="1316182"/>
            <a:ext cx="4170219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2.Готовим будущие детали из цветной бумаги и картона для нашего самолета: крылья, звезды для украшения, пропеллер, хвостовую часть.</a:t>
            </a:r>
            <a:endParaRPr lang="ru-RU" sz="28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/>
          <a:srcRect l="42593" t="32008" r="41861" b="36174"/>
          <a:stretch>
            <a:fillRect/>
          </a:stretch>
        </p:blipFill>
        <p:spPr bwMode="auto">
          <a:xfrm>
            <a:off x="1260764" y="595746"/>
            <a:ext cx="3740727" cy="469669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 l="42912" t="25000" r="39731" b="12689"/>
          <a:stretch>
            <a:fillRect/>
          </a:stretch>
        </p:blipFill>
        <p:spPr bwMode="auto">
          <a:xfrm>
            <a:off x="7259782" y="748145"/>
            <a:ext cx="3685309" cy="3671456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/>
          <a:srcRect l="32005" t="28504" r="25935" b="19413"/>
          <a:stretch>
            <a:fillRect/>
          </a:stretch>
        </p:blipFill>
        <p:spPr bwMode="auto">
          <a:xfrm>
            <a:off x="775854" y="762000"/>
            <a:ext cx="4656639" cy="3241964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665018" y="4239491"/>
            <a:ext cx="48213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3.Вырезаем детали для будущего самолета</a:t>
            </a:r>
            <a:endParaRPr lang="ru-RU" sz="28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7162799" y="4890656"/>
            <a:ext cx="397625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4.Сделаем ножом 3 надреза в области хвоста и 2 надреза для крыльев.</a:t>
            </a:r>
            <a:endParaRPr lang="ru-RU" sz="28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65018" y="4239491"/>
            <a:ext cx="482138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5. Вырезаем пропеллер, надеваем его на горлышко бутылки и закрываем крышкой.</a:t>
            </a:r>
            <a:endParaRPr lang="ru-RU" sz="28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7162798" y="4322618"/>
            <a:ext cx="39762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6.Обклеиваем бутылку цветной бумагой</a:t>
            </a:r>
            <a:endParaRPr lang="ru-RU" sz="28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 l="43444" t="32386" r="40051" b="54925"/>
          <a:stretch>
            <a:fillRect/>
          </a:stretch>
        </p:blipFill>
        <p:spPr bwMode="auto">
          <a:xfrm>
            <a:off x="3519054" y="831273"/>
            <a:ext cx="4128655" cy="2951018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65018" y="4239491"/>
            <a:ext cx="482138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7. Вставляем 3 полоски в надрезы, сформировав хвост и крылья самолёта.</a:t>
            </a:r>
          </a:p>
          <a:p>
            <a:pPr algn="ctr"/>
            <a:endParaRPr lang="ru-RU" sz="28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7162798" y="4322618"/>
            <a:ext cx="39762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8.Украшаем наш самолет </a:t>
            </a:r>
            <a:endParaRPr lang="ru-RU" sz="28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 l="42806" t="31818" r="39944" b="41477"/>
          <a:stretch>
            <a:fillRect/>
          </a:stretch>
        </p:blipFill>
        <p:spPr bwMode="auto">
          <a:xfrm>
            <a:off x="1385455" y="803563"/>
            <a:ext cx="3352800" cy="2918177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/>
          <a:srcRect l="37588" t="26515" r="24611" b="38447"/>
          <a:stretch>
            <a:fillRect/>
          </a:stretch>
        </p:blipFill>
        <p:spPr bwMode="auto">
          <a:xfrm>
            <a:off x="6414655" y="775855"/>
            <a:ext cx="4433453" cy="2923309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535382" y="4627417"/>
            <a:ext cx="65809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9. Игрушка – самолёт готова!</a:t>
            </a:r>
          </a:p>
          <a:p>
            <a:pPr algn="ctr"/>
            <a:endParaRPr lang="ru-RU" sz="28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 l="34181" t="31818" r="33555" b="24811"/>
          <a:stretch>
            <a:fillRect/>
          </a:stretch>
        </p:blipFill>
        <p:spPr bwMode="auto">
          <a:xfrm>
            <a:off x="1191491" y="720437"/>
            <a:ext cx="4197927" cy="3172691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/>
          <a:srcRect l="30727" t="32481" r="30301" b="22822"/>
          <a:stretch>
            <a:fillRect/>
          </a:stretch>
        </p:blipFill>
        <p:spPr bwMode="auto">
          <a:xfrm>
            <a:off x="6234544" y="775856"/>
            <a:ext cx="4946073" cy="318927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535382" y="4100513"/>
            <a:ext cx="658090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10. Один из моих самолетов из пластиковой бутылки украшал выставку военной техники своими руками в честь праздника Дня защитника Отечества</a:t>
            </a:r>
          </a:p>
          <a:p>
            <a:pPr algn="ctr"/>
            <a:endParaRPr lang="ru-RU" sz="28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 l="50685" t="39205" r="25037" b="28977"/>
          <a:stretch>
            <a:fillRect/>
          </a:stretch>
        </p:blipFill>
        <p:spPr bwMode="auto">
          <a:xfrm>
            <a:off x="831272" y="437515"/>
            <a:ext cx="4313708" cy="3178522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lum bright="10000"/>
          </a:blip>
          <a:srcRect l="29136" t="72348" r="44400" b="11618"/>
          <a:stretch>
            <a:fillRect/>
          </a:stretch>
        </p:blipFill>
        <p:spPr bwMode="auto">
          <a:xfrm>
            <a:off x="5857874" y="442913"/>
            <a:ext cx="5557840" cy="3243262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6001" y="2587109"/>
            <a:ext cx="784383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</a:t>
            </a:r>
            <a:r>
              <a:rPr lang="ru-RU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ВНИМАНИЕ!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300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279</TotalTime>
  <Words>379</Words>
  <Application>Microsoft Office PowerPoint</Application>
  <PresentationFormat>Произвольный</PresentationFormat>
  <Paragraphs>28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Открытая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</cp:lastModifiedBy>
  <cp:revision>49</cp:revision>
  <dcterms:created xsi:type="dcterms:W3CDTF">2020-04-08T09:55:52Z</dcterms:created>
  <dcterms:modified xsi:type="dcterms:W3CDTF">2022-01-29T09:11:41Z</dcterms:modified>
</cp:coreProperties>
</file>