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67" r:id="rId2"/>
    <p:sldId id="260" r:id="rId3"/>
    <p:sldId id="261" r:id="rId4"/>
    <p:sldId id="262" r:id="rId5"/>
    <p:sldId id="284" r:id="rId6"/>
    <p:sldId id="263" r:id="rId7"/>
    <p:sldId id="268" r:id="rId8"/>
    <p:sldId id="269" r:id="rId9"/>
    <p:sldId id="270" r:id="rId10"/>
    <p:sldId id="273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624" autoAdjust="0"/>
  </p:normalViewPr>
  <p:slideViewPr>
    <p:cSldViewPr>
      <p:cViewPr>
        <p:scale>
          <a:sx n="84" d="100"/>
          <a:sy n="84" d="100"/>
        </p:scale>
        <p:origin x="-1546" y="91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668A1-9F36-4A6E-B853-3B989BCD4F64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162A77-7C35-4001-8C76-26A2F2A82B59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FABFF6-D5BB-4830-9FB3-7CD758997DB1}" type="datetimeFigureOut">
              <a:rPr lang="ru-RU" smtClean="0"/>
              <a:pPr/>
              <a:t>14.10.2021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44702C-0666-4A28-A60D-74A598903FDE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13" Type="http://schemas.openxmlformats.org/officeDocument/2006/relationships/image" Target="../media/image27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5" Type="http://schemas.openxmlformats.org/officeDocument/2006/relationships/image" Target="../media/image19.jpeg"/><Relationship Id="rId10" Type="http://schemas.openxmlformats.org/officeDocument/2006/relationships/image" Target="../media/image24.jpeg"/><Relationship Id="rId4" Type="http://schemas.openxmlformats.org/officeDocument/2006/relationships/image" Target="../media/image18.jpeg"/><Relationship Id="rId9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Методика\режим дня картинки\children_day_vector_wallpaper_0167995a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9050"/>
          </a:sp3d>
        </p:spPr>
      </p:pic>
      <p:sp>
        <p:nvSpPr>
          <p:cNvPr id="3" name="Прямоугольник 2"/>
          <p:cNvSpPr/>
          <p:nvPr/>
        </p:nvSpPr>
        <p:spPr>
          <a:xfrm>
            <a:off x="539552" y="2204864"/>
            <a:ext cx="7848872" cy="1728192"/>
          </a:xfrm>
          <a:prstGeom prst="rect">
            <a:avLst/>
          </a:prstGeom>
        </p:spPr>
        <p:txBody>
          <a:bodyPr wrap="none">
            <a:prstTxWarp prst="textWave1">
              <a:avLst/>
            </a:prstTxWarp>
            <a:spAutoFit/>
          </a:bodyPr>
          <a:lstStyle/>
          <a:p>
            <a:r>
              <a:rPr lang="ru-RU" sz="2580" kern="10" cap="all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chemeClr val="accent2">
                    <a:lumMod val="50000"/>
                  </a:schemeClr>
                </a:solidFill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Impact"/>
              </a:rPr>
              <a:t>Культура здоровья дошкольников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2339752" y="4005064"/>
            <a:ext cx="6347048" cy="2319536"/>
          </a:xfrm>
        </p:spPr>
        <p:txBody>
          <a:bodyPr/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Подготовила презентацию 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Лифанова Олеся Александровна </a:t>
            </a:r>
          </a:p>
          <a:p>
            <a:pPr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Воспитатель МДОУ «Детский сад «Искорка»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п.Пангоды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Надымского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района»</a:t>
            </a:r>
          </a:p>
          <a:p>
            <a:pPr algn="ctr"/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ЯНАО 2021г.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 txBox="1">
            <a:spLocks/>
          </p:cNvSpPr>
          <p:nvPr/>
        </p:nvSpPr>
        <p:spPr>
          <a:xfrm>
            <a:off x="467544" y="836712"/>
            <a:ext cx="8219256" cy="54006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То, что упущено в детстве, трудно наверстать. Поэтому приоритетным направлением в дошкольном воспитании, сегодня является повышение уровня здоровья детей, формирование у них навыков здорового образа жизни, потребности в регулярных занятиях физическими упражнениями</a:t>
            </a: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. 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Админ\Desktop\слайды\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570398" y="2931312"/>
            <a:ext cx="3238624" cy="3238624"/>
          </a:xfrm>
          <a:prstGeom prst="ellipse">
            <a:avLst/>
          </a:prstGeom>
          <a:noFill/>
        </p:spPr>
      </p:pic>
      <p:sp>
        <p:nvSpPr>
          <p:cNvPr id="4" name="Содержимое 5"/>
          <p:cNvSpPr txBox="1">
            <a:spLocks/>
          </p:cNvSpPr>
          <p:nvPr/>
        </p:nvSpPr>
        <p:spPr>
          <a:xfrm>
            <a:off x="395536" y="836712"/>
            <a:ext cx="8291264" cy="573556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Надо помнить, что положительные результаты в оздоровлении дошкольников возможны только при совместной работе всего коллектива ДОУ  и родителей. Современный человек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не имеет права считать себя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образованным, не освоив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культуру здоровья. Культура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здоровья определяет, прежде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всего, умение жить, не вредя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своему организму, а принося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ему пользу.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 txBox="1">
            <a:spLocks/>
          </p:cNvSpPr>
          <p:nvPr/>
        </p:nvSpPr>
        <p:spPr>
          <a:xfrm>
            <a:off x="457200" y="357166"/>
            <a:ext cx="8229600" cy="5768997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</a:t>
            </a:r>
            <a:r>
              <a:rPr kumimoji="0" lang="ru-RU" sz="24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Дошкольный период является наиболее благоприятным для формирования здорового образа жизни. Осознание ребенком своего "Я", правильное отношение к миру, окружающим людям — все это зависит от того насколько добросовестно, с любовью, грамотно педагог строит свою работу.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4" name="Picture 2" descr="C:\Users\Администратор\Desktop\здоровьесбережение\картинки о здоровом образе жизни\питание\7c2cf7fb5e5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2071678"/>
            <a:ext cx="5492702" cy="478632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457200" y="285728"/>
            <a:ext cx="8229600" cy="1285884"/>
          </a:xfrm>
          <a:prstGeom prst="rect">
            <a:avLst/>
          </a:prstGeom>
        </p:spPr>
        <p:txBody>
          <a:bodyPr>
            <a:normAutofit fontScale="7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Особое внимание следует уделять следующим компонентам ЗОЖ: </a:t>
            </a:r>
            <a: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Содержимое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kumimoji="0" lang="ru-RU" sz="36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Занятия физкультурой, прогулки,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1028" name="Picture 4" descr="C:\Users\Дом\Desktop\20210929_0946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2492896"/>
            <a:ext cx="3514033" cy="3880595"/>
          </a:xfrm>
          <a:prstGeom prst="rect">
            <a:avLst/>
          </a:prstGeom>
          <a:noFill/>
        </p:spPr>
      </p:pic>
      <p:pic>
        <p:nvPicPr>
          <p:cNvPr id="1029" name="Picture 5" descr="C:\Users\Дом\Desktop\20211008_1110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492896"/>
            <a:ext cx="3528392" cy="39985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C:\Users\Админ\Desktop\слайды\4f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27584" y="4365104"/>
            <a:ext cx="3365174" cy="234779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611560" y="2060849"/>
            <a:ext cx="3960440" cy="2160240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69850" h="38100" prst="cross"/>
            </a:sp3d>
          </a:bodyPr>
          <a:lstStyle/>
          <a:p>
            <a:pPr lvl="0" algn="ctr"/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Чтобы ни один микроб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Не попал случайно в рот,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Руки мыть перед едой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Нужно мылом и водой</a:t>
            </a:r>
            <a:endParaRPr lang="ru-RU" sz="20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179512" y="260648"/>
            <a:ext cx="8507288" cy="5865515"/>
          </a:xfrm>
          <a:prstGeom prst="rect">
            <a:avLst/>
          </a:prstGeom>
        </p:spPr>
        <p:txBody>
          <a:bodyPr/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Рациональное питание, соблюдение правил личной гигиены: закаливание, создание условий для полноценного сна 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6" name="Picture 3" descr="C:\Users\Дом\Desktop\20211007_1507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2132856"/>
            <a:ext cx="3069104" cy="396044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Чистить зубы, умываться,</a:t>
            </a:r>
            <a:b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И почаще улыбаться,</a:t>
            </a:r>
            <a:b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Закаляться, и тогда</a:t>
            </a:r>
            <a:b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Не страшна тебе хандра.</a:t>
            </a:r>
            <a: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Arial" charset="0"/>
              </a:rPr>
              <a:t/>
            </a:r>
            <a:br>
              <a:rPr lang="ru-RU" sz="2400" b="1" dirty="0" smtClean="0">
                <a:solidFill>
                  <a:srgbClr val="7030A0"/>
                </a:solidFill>
                <a:latin typeface="Comic Sans MS" pitchFamily="66" charset="0"/>
                <a:cs typeface="Arial" charset="0"/>
              </a:rPr>
            </a:br>
            <a:endParaRPr lang="ru-RU" sz="24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9" name="Picture 4" descr="F:\Методика\режим дня картинки\330026694634_1245346291_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1916832"/>
            <a:ext cx="3052951" cy="443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 descr="C:\Users\Админ\Desktop\слайды\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283968" y="2060848"/>
            <a:ext cx="4176464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825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5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Бережное отношение к окружающей среде, к природе </a:t>
            </a:r>
            <a:endParaRPr kumimoji="0" lang="ru-RU" sz="5000" b="0" i="0" u="none" strike="noStrike" kern="1200" cap="none" spc="0" normalizeH="0" baseline="0" noProof="0" dirty="0">
              <a:ln>
                <a:noFill/>
              </a:ln>
              <a:solidFill>
                <a:schemeClr val="tx2">
                  <a:lumMod val="75000"/>
                </a:schemeClr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2050" name="Picture 2" descr="C:\Users\Дом\Desktop\20210617_1111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84785"/>
            <a:ext cx="4557594" cy="2808312"/>
          </a:xfrm>
          <a:prstGeom prst="rect">
            <a:avLst/>
          </a:prstGeom>
          <a:noFill/>
        </p:spPr>
      </p:pic>
      <p:pic>
        <p:nvPicPr>
          <p:cNvPr id="2051" name="Picture 3" descr="C:\Users\Дом\Desktop\20210715_1056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645024"/>
            <a:ext cx="4608512" cy="3110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Содержимое 2"/>
          <p:cNvSpPr txBox="1">
            <a:spLocks/>
          </p:cNvSpPr>
          <p:nvPr/>
        </p:nvSpPr>
        <p:spPr>
          <a:xfrm>
            <a:off x="251520" y="188640"/>
            <a:ext cx="8435280" cy="616931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Медицинское воспитание, своевременное посещение врача, выполнение</a:t>
            </a:r>
            <a:r>
              <a:rPr kumimoji="0" lang="ru-RU" sz="2600" b="0" i="0" u="none" strike="noStrike" kern="1200" cap="none" spc="0" normalizeH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различных рекомендации, прохождение медосмотра детей ежегодно – узкими специалистами (стоматолога,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хирурга, </a:t>
            </a:r>
            <a:r>
              <a:rPr kumimoji="0" lang="ru-RU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лор</a:t>
            </a: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, окулист) </a:t>
            </a:r>
          </a:p>
          <a:p>
            <a:pPr marL="274320" marR="0" lvl="0" indent="-27432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" pitchFamily="2" charset="2"/>
              <a:buChar char="Ø"/>
              <a:tabLst/>
              <a:defRPr/>
            </a:pPr>
            <a:r>
              <a:rPr kumimoji="0" lang="ru-RU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Формирование понятия "не вреди себе сам" 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" name="Picture 4" descr="C:\Users\Администратор\Desktop\здоровьесбережение\картинки о здоровом образе жизни\питание\1359004_50513-700x5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3136610"/>
            <a:ext cx="2786082" cy="33469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5" descr="C:\Users\Админ\Desktop\f1610b00cee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39552" y="2894065"/>
            <a:ext cx="5040560" cy="3703288"/>
          </a:xfrm>
          <a:prstGeom prst="rect">
            <a:avLst/>
          </a:prstGeom>
          <a:noFill/>
          <a:ln w="76200">
            <a:solidFill>
              <a:srgbClr val="7030A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38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27584" y="458788"/>
            <a:ext cx="7377112" cy="6399212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980728"/>
            <a:ext cx="1008112" cy="440120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П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Р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А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В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И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Л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Ь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Н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О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Е</a:t>
            </a:r>
            <a:endParaRPr lang="ru-RU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100392" y="1268760"/>
            <a:ext cx="57606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П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И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Т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А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Н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И</a:t>
            </a:r>
          </a:p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Е</a:t>
            </a:r>
            <a:endParaRPr lang="ru-RU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дмин\Desktop\слайды\1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560" y="836712"/>
            <a:ext cx="1905000" cy="1428750"/>
          </a:xfrm>
          <a:prstGeom prst="rect">
            <a:avLst/>
          </a:prstGeom>
          <a:noFill/>
        </p:spPr>
      </p:pic>
      <p:pic>
        <p:nvPicPr>
          <p:cNvPr id="5123" name="Picture 3" descr="C:\Users\Админ\Desktop\слайды\1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2627784" y="836712"/>
            <a:ext cx="1905000" cy="1428750"/>
          </a:xfrm>
          <a:prstGeom prst="rect">
            <a:avLst/>
          </a:prstGeom>
          <a:noFill/>
        </p:spPr>
      </p:pic>
      <p:pic>
        <p:nvPicPr>
          <p:cNvPr id="5124" name="Picture 4" descr="C:\Users\Админ\Desktop\слайды\1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716016" y="836712"/>
            <a:ext cx="1656184" cy="1428750"/>
          </a:xfrm>
          <a:prstGeom prst="rect">
            <a:avLst/>
          </a:prstGeom>
          <a:noFill/>
        </p:spPr>
      </p:pic>
      <p:pic>
        <p:nvPicPr>
          <p:cNvPr id="5125" name="Picture 5" descr="C:\Users\Админ\Desktop\слайды\1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020272" y="836712"/>
            <a:ext cx="1285875" cy="1428750"/>
          </a:xfrm>
          <a:prstGeom prst="rect">
            <a:avLst/>
          </a:prstGeom>
          <a:noFill/>
        </p:spPr>
      </p:pic>
      <p:pic>
        <p:nvPicPr>
          <p:cNvPr id="5127" name="Picture 7" descr="C:\Users\Админ\Desktop\слайды\14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611560" y="2492896"/>
            <a:ext cx="1872207" cy="1428750"/>
          </a:xfrm>
          <a:prstGeom prst="rect">
            <a:avLst/>
          </a:prstGeom>
          <a:noFill/>
        </p:spPr>
      </p:pic>
      <p:pic>
        <p:nvPicPr>
          <p:cNvPr id="5128" name="Picture 8" descr="C:\Users\Админ\Desktop\слайды\15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699792" y="2492896"/>
            <a:ext cx="2143125" cy="1428750"/>
          </a:xfrm>
          <a:prstGeom prst="rect">
            <a:avLst/>
          </a:prstGeom>
          <a:noFill/>
        </p:spPr>
      </p:pic>
      <p:pic>
        <p:nvPicPr>
          <p:cNvPr id="5130" name="Picture 10" descr="C:\Users\Админ\Desktop\слайды\16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4932040" y="2492896"/>
            <a:ext cx="1905000" cy="1428750"/>
          </a:xfrm>
          <a:prstGeom prst="rect">
            <a:avLst/>
          </a:prstGeom>
          <a:noFill/>
        </p:spPr>
      </p:pic>
      <p:pic>
        <p:nvPicPr>
          <p:cNvPr id="5131" name="Picture 11" descr="C:\Users\Админ\Desktop\слайды\17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7020272" y="2420888"/>
            <a:ext cx="1895475" cy="1428750"/>
          </a:xfrm>
          <a:prstGeom prst="rect">
            <a:avLst/>
          </a:prstGeom>
          <a:noFill/>
        </p:spPr>
      </p:pic>
      <p:pic>
        <p:nvPicPr>
          <p:cNvPr id="5132" name="Picture 12" descr="C:\Users\Админ\Desktop\слайды\18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611560" y="4221088"/>
            <a:ext cx="1836043" cy="1428750"/>
          </a:xfrm>
          <a:prstGeom prst="rect">
            <a:avLst/>
          </a:prstGeom>
          <a:noFill/>
        </p:spPr>
      </p:pic>
      <p:pic>
        <p:nvPicPr>
          <p:cNvPr id="5133" name="Picture 13" descr="C:\Users\Админ\Desktop\слайды\18h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2699792" y="4293096"/>
            <a:ext cx="1800225" cy="1428750"/>
          </a:xfrm>
          <a:prstGeom prst="rect">
            <a:avLst/>
          </a:prstGeom>
          <a:noFill/>
        </p:spPr>
      </p:pic>
      <p:pic>
        <p:nvPicPr>
          <p:cNvPr id="5134" name="Picture 14" descr="C:\Users\Админ\Desktop\слайды\19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4644008" y="4221088"/>
            <a:ext cx="1728192" cy="1428750"/>
          </a:xfrm>
          <a:prstGeom prst="rect">
            <a:avLst/>
          </a:prstGeom>
          <a:noFill/>
        </p:spPr>
      </p:pic>
      <p:pic>
        <p:nvPicPr>
          <p:cNvPr id="5135" name="Picture 15" descr="C:\Users\Админ\Desktop\слайды\20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7020272" y="4293096"/>
            <a:ext cx="1504950" cy="14287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http://www.sykt.strana-krasoty.ru/images/stories/sykt_/molochnye-produkty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7150" y="0"/>
            <a:ext cx="9086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220072" y="5229493"/>
            <a:ext cx="36724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Кушать овощи и фрукты,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Рыбу, молокопродукты —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Вот полезная еда,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Витаминами полна!</a:t>
            </a:r>
            <a:endParaRPr lang="ru-RU" sz="2000" b="1" dirty="0">
              <a:solidFill>
                <a:srgbClr val="7030A0"/>
              </a:solidFill>
              <a:latin typeface="Comic Sans MS" pitchFamily="66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клипарты\люди\children_day_vector_wallpaper_167991a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06363" y="0"/>
            <a:ext cx="9250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476672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Хорошо здоровым быть!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Соков надо больше пить!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Гамбургер забросить в урну,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И купаться в речке бурной!</a:t>
            </a:r>
            <a:endParaRPr lang="ru-RU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клипарты\люди\HEIDI-Y-PEDRO-EN-TRINEO.jpg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5" y="214313"/>
            <a:ext cx="4143375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D:\клипарты\люди\f7688e0cd3f5.pn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14500" y="3216275"/>
            <a:ext cx="2041525" cy="3641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D:\клипарты\люди\post-68800-1287630778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868144" y="3645024"/>
            <a:ext cx="271152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436096" y="260648"/>
            <a:ext cx="324036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Закаляться, обливаться,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Спортом разным заниматься!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И болезней не боясь,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В тёплом доме не таясь,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По Земле гулять свободно,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Красоте дивясь природной!!!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Вот тогда начнете жить!</a:t>
            </a:r>
            <a:b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Здорово здоровым быть!!!</a:t>
            </a:r>
            <a:endParaRPr lang="ru-RU" b="1" dirty="0">
              <a:solidFill>
                <a:srgbClr val="7030A0"/>
              </a:solidFill>
              <a:latin typeface="Comic Sans MS" pitchFamily="66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Методика\режим дня картинки\children_day_vector_wallpaper_0168029a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2286000" y="404664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На прогулку выходи,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Свежим воздухом дыши.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Только помни при уходе: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Одеваться по погоде!</a:t>
            </a:r>
            <a:endParaRPr lang="ru-RU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клипарты\люди\childrensday6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2286000" y="404664"/>
            <a:ext cx="457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Также нужно закаляться,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Контрастным душем обливаться,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Больше бегать и гулять,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</a:rPr>
              <a:t>Не ленится, в меру спать!</a:t>
            </a:r>
            <a:endParaRPr lang="ru-RU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:\клипарты\люди\f7688e0cd3f5.pn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4313" y="642938"/>
            <a:ext cx="2562225" cy="4570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95936" y="836712"/>
            <a:ext cx="39604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Чтоб красивой, стройной быть,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Обруч надо мне крутить,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На скакалочке скакать,</a:t>
            </a:r>
            <a:b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7030A0"/>
                </a:solidFill>
                <a:latin typeface="Comic Sans MS" pitchFamily="66" charset="0"/>
                <a:cs typeface="Times New Roman" pitchFamily="18" charset="0"/>
              </a:rPr>
              <a:t>В игры разные играть.</a:t>
            </a:r>
            <a:endParaRPr lang="ru-RU" sz="2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pic>
        <p:nvPicPr>
          <p:cNvPr id="6146" name="Picture 2" descr="C:\Users\Админ\Desktop\0038-091-Krutit-obruch.gif"/>
          <p:cNvPicPr>
            <a:picLocks noChangeAspect="1" noChangeArrowheads="1" noCrop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364088" y="2852936"/>
            <a:ext cx="2724150" cy="3467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C:\Users\Админ\Desktop\huge.jpe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Users\Админ\Desktop\NezhnyMini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2" descr="D:\клипарты\люди\c2a340d49691.pn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699792" y="2852936"/>
            <a:ext cx="6056312" cy="478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85800" y="514352"/>
            <a:ext cx="7774632" cy="2626616"/>
          </a:xfrm>
        </p:spPr>
        <p:txBody>
          <a:bodyPr/>
          <a:lstStyle/>
          <a:p>
            <a:pPr algn="ctr"/>
            <a: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  <a:t>БУДТЕ ЗДОРОВЫ</a:t>
            </a:r>
            <a:br>
              <a:rPr lang="ru-RU" sz="2800" b="1" dirty="0" smtClean="0">
                <a:solidFill>
                  <a:srgbClr val="7030A0"/>
                </a:solidFill>
                <a:latin typeface="Comic Sans MS" pitchFamily="66" charset="0"/>
              </a:rPr>
            </a:br>
            <a:endParaRPr lang="ru-RU" sz="2800" b="1" dirty="0">
              <a:solidFill>
                <a:srgbClr val="7030A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382</TotalTime>
  <Words>283</Words>
  <Application>Microsoft Office PowerPoint</Application>
  <PresentationFormat>Экран (4:3)</PresentationFormat>
  <Paragraphs>38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Поток</vt:lpstr>
      <vt:lpstr>Слайд 1</vt:lpstr>
      <vt:lpstr>Слайд 2</vt:lpstr>
      <vt:lpstr>Слайд 3</vt:lpstr>
      <vt:lpstr>Слайд 4</vt:lpstr>
      <vt:lpstr>Слайд 5</vt:lpstr>
      <vt:lpstr>Слайд 6</vt:lpstr>
      <vt:lpstr>Чистить зубы, умываться, И почаще улыбаться, Закаляться, и тогда Не страшна тебе хандра.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БУДТЕ ЗДОРОВЫ 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</dc:creator>
  <cp:lastModifiedBy>Дом</cp:lastModifiedBy>
  <cp:revision>37</cp:revision>
  <dcterms:created xsi:type="dcterms:W3CDTF">2014-02-12T11:51:57Z</dcterms:created>
  <dcterms:modified xsi:type="dcterms:W3CDTF">2021-10-14T05:35:35Z</dcterms:modified>
</cp:coreProperties>
</file>