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81" r:id="rId3"/>
    <p:sldId id="28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3" r:id="rId16"/>
    <p:sldId id="274" r:id="rId17"/>
    <p:sldId id="275" r:id="rId18"/>
    <p:sldId id="276" r:id="rId19"/>
    <p:sldId id="278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BDD6B-EA6A-4F8F-95BC-C6706CB7F2BA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74F2B-47C2-4294-B401-3102812F5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АВТОНОМНОЕ ДОШКОЛЬНО ОБРАЗОВАТЕЛЬНОЕ УЧРЕЖДЕНИЕ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Верх-чебулинский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детский сад «Солнышко»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omin\Downloads\п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142984"/>
            <a:ext cx="7215237" cy="457203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 rot="10800000" flipV="1">
            <a:off x="5429256" y="5357007"/>
            <a:ext cx="35004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Автор работы: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Воспитатель: </a:t>
            </a:r>
            <a:r>
              <a:rPr lang="ru-RU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Ахаимова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Ю.И.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6014324"/>
            <a:ext cx="2857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пгт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Верх-Чебула – 2021г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3" descr="https://pediatr-site.ru/wp-content/uploads/5/4/8/5489b96eb00c4258e3663fc70ffaf076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429684" cy="5768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cf.ppt-online.org/files/slide/6/6FmW2bipTMCeyvlAg7sXnG51Icfxj0NoJzDYt9/slide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215370" cy="6083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Гипотеза</a:t>
            </a:r>
            <a:br>
              <a:rPr lang="ru-RU" dirty="0" smtClean="0"/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Если ребёнку систематически развивать тонкую моторику пальцев рук, то он успешнее преодолеет речевые нарушения.</a:t>
            </a: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omin\Desktop\20200910_1109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83574" y="1620823"/>
            <a:ext cx="5976851" cy="4484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https://fs03.metod-kopilka.ru/images/doc/76/78737/img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358246" cy="5883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3.metod-kopilka.ru/images/doc/76/78737/img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643997" cy="591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3.metod-kopilka.ru/images/doc/76/78737/img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358245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3.metod-kopilka.ru/images/doc/76/78737/img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58245" cy="584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3.metod-kopilka.ru/images/doc/76/78737/img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7" cy="584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03.metod-kopilka.ru/images/doc/76/78737/img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58245" cy="584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прищепками</a:t>
            </a:r>
            <a:endParaRPr lang="ru-RU" dirty="0"/>
          </a:p>
        </p:txBody>
      </p:sp>
      <p:pic>
        <p:nvPicPr>
          <p:cNvPr id="4098" name="Picture 2" descr="C:\Users\Aomin\Desktop\20201211_1613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3" y="1285860"/>
            <a:ext cx="6303456" cy="4840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мозаиками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https://detsad-shop.ru/images/blog/78/motorika6.jpe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71613"/>
            <a:ext cx="4040188" cy="4262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https://irecommend.ru/sites/default/files/imagecache/copyright1/user-images/1026624/8jjrV23EMiH8rIF7lvzwdw.jpe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500174"/>
            <a:ext cx="4041775" cy="428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со шнуровками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https://fs03.metod-kopilka.ru/images/doc/76/78737/img16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71612"/>
            <a:ext cx="418623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Aomin\Desktop\20200128_08000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571611"/>
            <a:ext cx="3971924" cy="47863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карандашами</a:t>
            </a:r>
            <a:endParaRPr lang="ru-RU" dirty="0"/>
          </a:p>
        </p:txBody>
      </p:sp>
      <p:pic>
        <p:nvPicPr>
          <p:cNvPr id="4" name="Содержимое 3" descr="https://fs03.metod-kopilka.ru/images/doc/76/78737/img1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778674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конструктором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omin\Desktop\20200827_0937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71612"/>
            <a:ext cx="4040188" cy="4500594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Aomin\Desktop\20200827_09431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571612"/>
            <a:ext cx="4041775" cy="45720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песком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omin\Desktop\20201218_1058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71612"/>
            <a:ext cx="3929090" cy="4522792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Users\Aomin\Desktop\20201218_10522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571612"/>
            <a:ext cx="4041775" cy="44291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пластилином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omin\Desktop\20200824_1022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00174"/>
            <a:ext cx="4040188" cy="4714908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C:\Users\Aomin\Desktop\20200826_09403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357298"/>
            <a:ext cx="4041775" cy="48577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по интересам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omin\Desktop\20200902_0955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71612"/>
            <a:ext cx="4040188" cy="4572032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 descr="C:\Users\Aomin\Desktop\20200212_16370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571612"/>
            <a:ext cx="4041775" cy="45005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Пальчиковые игры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omin\Desktop\20201222_1126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428736"/>
            <a:ext cx="3749110" cy="4697427"/>
          </a:xfrm>
          <a:prstGeom prst="rect">
            <a:avLst/>
          </a:prstGeom>
          <a:noFill/>
        </p:spPr>
      </p:pic>
      <p:pic>
        <p:nvPicPr>
          <p:cNvPr id="1027" name="Picture 3" descr="C:\Users\Aomin\Desktop\20201222_08224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1500174"/>
            <a:ext cx="4041775" cy="47863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up/datas/215529/01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215369" cy="584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45</Words>
  <Application>Microsoft Office PowerPoint</Application>
  <PresentationFormat>Экран (4:3)</PresentationFormat>
  <Paragraphs>14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МУНИЦИПАЛЬНОЕ АВТОНОМНОЕ ДОШКОЛЬНО ОБРАЗОВАТЕЛЬНОЕ УЧРЕЖДЕНИЕ «Верх-чебулинский детский сад «Солнышко» </vt:lpstr>
      <vt:lpstr>Слайд 2</vt:lpstr>
      <vt:lpstr>Слайд 3</vt:lpstr>
      <vt:lpstr>Гипотеза Если ребёнку систематически развивать тонкую моторику пальцев рук, то он успешнее преодолеет речевые нарушения.</vt:lpstr>
      <vt:lpstr>Слайд 5</vt:lpstr>
      <vt:lpstr>Слайд 6</vt:lpstr>
      <vt:lpstr>Слайд 7</vt:lpstr>
      <vt:lpstr>Слайд 8</vt:lpstr>
      <vt:lpstr>Слайд 9</vt:lpstr>
      <vt:lpstr>Слайд 10</vt:lpstr>
      <vt:lpstr>Игры с прищепками</vt:lpstr>
      <vt:lpstr>Игры с мозаиками</vt:lpstr>
      <vt:lpstr>Игры со шнуровками</vt:lpstr>
      <vt:lpstr>Игры с карандашами</vt:lpstr>
      <vt:lpstr>Игры с конструктором</vt:lpstr>
      <vt:lpstr>Игры с песком</vt:lpstr>
      <vt:lpstr>Игры с пластилином</vt:lpstr>
      <vt:lpstr>Игры по интересам</vt:lpstr>
      <vt:lpstr>Пальчиковые игры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Aomin</dc:creator>
  <cp:lastModifiedBy>Aomin</cp:lastModifiedBy>
  <cp:revision>16</cp:revision>
  <dcterms:created xsi:type="dcterms:W3CDTF">2020-12-27T07:08:11Z</dcterms:created>
  <dcterms:modified xsi:type="dcterms:W3CDTF">2021-06-25T15:09:06Z</dcterms:modified>
</cp:coreProperties>
</file>