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56" r:id="rId2"/>
    <p:sldId id="269" r:id="rId3"/>
    <p:sldId id="272" r:id="rId4"/>
    <p:sldId id="274" r:id="rId5"/>
    <p:sldId id="270" r:id="rId6"/>
    <p:sldId id="273" r:id="rId7"/>
    <p:sldId id="271" r:id="rId8"/>
    <p:sldId id="275" r:id="rId9"/>
    <p:sldId id="276" r:id="rId10"/>
    <p:sldId id="27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9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A7C4F4-33AD-4747-9FE8-50CBD2A71533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08B16A-138C-478C-A8F1-EA485A48BD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E8F59-D90C-4D7F-BF9B-6518C7B9D378}" type="datetimeFigureOut">
              <a:rPr lang="ru-RU" smtClean="0"/>
              <a:pPr/>
              <a:t>28.06.2022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1CB72-F3DB-4E18-AAD5-6C861BF1C8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ксана\Documents\лето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11560" y="1772816"/>
            <a:ext cx="7772400" cy="33123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Логопедическая работа с детьми</a:t>
            </a:r>
            <a:br>
              <a:rPr lang="ru-RU" dirty="0" smtClean="0"/>
            </a:br>
            <a:r>
              <a:rPr lang="ru-RU" dirty="0" smtClean="0"/>
              <a:t>в детском саду происходит только  в логопедических группах, которые направлены на речевое развитие ребенка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7944" y="4797152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Подготовила:</a:t>
            </a:r>
          </a:p>
          <a:p>
            <a:r>
              <a:rPr lang="ru-RU" sz="2800" dirty="0" smtClean="0"/>
              <a:t> учитель логопед </a:t>
            </a:r>
            <a:r>
              <a:rPr lang="ru-RU" sz="2800" dirty="0" err="1" smtClean="0"/>
              <a:t>Бодренко</a:t>
            </a:r>
            <a:r>
              <a:rPr lang="ru-RU" sz="2800" dirty="0" smtClean="0"/>
              <a:t> Татьяна Сергеевна </a:t>
            </a: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Логопед Бодренко Т.С\Презентация собрания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64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Логопед Бодренко Т.С\Презентация собрания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903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Логопед Бодренко Т.С\Презентация собрания\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Логопед Бодренко Т.С\Презентация собрания\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944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Логопед Бодренко Т.С\Презентация собрания\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3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D:\Логопед Бодренко Т.С\Презентация собрания\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Логопед Бодренко Т.С\Презентация собрания\IMG_20220628_090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4142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D:\Логопед Бодренко Т.С\Презентация собрания\IMG_20220628_090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714647" y="851274"/>
            <a:ext cx="6289325" cy="4860031"/>
          </a:xfrm>
          <a:prstGeom prst="rect">
            <a:avLst/>
          </a:prstGeom>
          <a:noFill/>
        </p:spPr>
      </p:pic>
      <p:pic>
        <p:nvPicPr>
          <p:cNvPr id="6148" name="Picture 4" descr="D:\Логопед Бодренко Т.С\Презентация собрания\IMG_20220628_0902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837601" y="1002921"/>
            <a:ext cx="6309320" cy="4303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dirty="0" smtClean="0"/>
              <a:t>Артикуляционная гимнастика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Логопед Бодренко Т.С\Презентация собрания\IMG_20220628_0903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4788024" cy="5802704"/>
          </a:xfrm>
          <a:prstGeom prst="rect">
            <a:avLst/>
          </a:prstGeom>
          <a:noFill/>
        </p:spPr>
      </p:pic>
      <p:pic>
        <p:nvPicPr>
          <p:cNvPr id="9219" name="Picture 3" descr="D:\Логопед Бодренко Т.С\Презентация собрания\IMG_20220628_0903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124743"/>
            <a:ext cx="4355976" cy="5823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lum bright="32000" contrast="-29000"/>
          </a:blip>
          <a:srcRect/>
          <a:stretch>
            <a:fillRect/>
          </a:stretch>
        </p:blipFill>
        <p:spPr bwMode="auto">
          <a:xfrm>
            <a:off x="0" y="-167902"/>
            <a:ext cx="9144000" cy="724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3000" b="1" i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sz="6500" b="1" i="1" dirty="0" smtClean="0">
                <a:solidFill>
                  <a:schemeClr val="accent4">
                    <a:lumMod val="75000"/>
                  </a:schemeClr>
                </a:solidFill>
              </a:rPr>
              <a:t>СПАСИБО </a:t>
            </a:r>
          </a:p>
          <a:p>
            <a:pPr algn="ctr">
              <a:buNone/>
            </a:pPr>
            <a:r>
              <a:rPr lang="ru-RU" sz="6500" b="1" i="1" dirty="0" smtClean="0">
                <a:solidFill>
                  <a:schemeClr val="accent4">
                    <a:lumMod val="75000"/>
                  </a:schemeClr>
                </a:solidFill>
              </a:rPr>
              <a:t>ЗА ВНИМАНИЕ!</a:t>
            </a:r>
            <a:endParaRPr lang="ru-RU" sz="65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</TotalTime>
  <Words>18</Words>
  <Application>Microsoft Office PowerPoint</Application>
  <PresentationFormat>Экран (4:3)</PresentationFormat>
  <Paragraphs>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Логопедическая работа с детьми в детском саду происходит только  в логопедических группах, которые направлены на речевое развитие ребенка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Артикуляционная гимнастика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Этапы формирования и развития произносительной стороны речи</dc:title>
  <dc:creator>Оксана</dc:creator>
  <cp:lastModifiedBy>user</cp:lastModifiedBy>
  <cp:revision>67</cp:revision>
  <dcterms:created xsi:type="dcterms:W3CDTF">2013-03-18T12:31:07Z</dcterms:created>
  <dcterms:modified xsi:type="dcterms:W3CDTF">2022-06-28T06:22:22Z</dcterms:modified>
</cp:coreProperties>
</file>